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
      <p:font typeface="Inria Sans"/>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riaSans-regular.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InriaSans-italic.fntdata"/><Relationship Id="rId10" Type="http://schemas.openxmlformats.org/officeDocument/2006/relationships/slide" Target="slides/slide5.xml"/><Relationship Id="rId32" Type="http://schemas.openxmlformats.org/officeDocument/2006/relationships/font" Target="fonts/InriaSans-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InriaSans-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c08d45b11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2c08d45b11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 gevolgen van de opwarming van de aarde, met name de toename van cyclonen, kust- en getijdenoverstromingen die zout water verder landinwaarts brengen, verwoesten Bangladesh en vernietigen het levensonderhoud van miljoenen mensen. De ergste overstromingen in Bangladesh in meer dan een eeuw in juni 2022 hebben aan tientallen mensen het leven gekost en bijna 4 miljoen mensen op de vlucht gejaagd.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2c08d45b11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2c08d45b11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Door een van de warmste winters ooit dreigt er in delen van Bolivia een tekort aan water te ontstaan. Uitdroging. Klimaatverandering tast gletsjers in de Boliviaanse Andes aan die zoet water leveren aan de omliggende wetlands, bronnen en dammen. Ook in de lager gelegen delen zien we een enorme toename van struik- en bosbranden.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2c08d45b114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2c08d45b114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nl" sz="1500">
                <a:solidFill>
                  <a:schemeClr val="dk1"/>
                </a:solidFill>
                <a:latin typeface="Calibri"/>
                <a:ea typeface="Calibri"/>
                <a:cs typeface="Calibri"/>
                <a:sym typeface="Calibri"/>
              </a:rPr>
              <a:t>Wie kan iets vertellen over projecten die uw stichting ondersteunt en die een relatie hebben met de gevolgen van klimaatverandering??  </a:t>
            </a:r>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2beb31e4be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2beb31e4b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2beb31e4be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2beb31e4be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beb31e4be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2beb31e4be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2c0f5809d0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2c0f5809d0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2beb31e4be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2beb31e4be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300"/>
              <a:t>Sander. Kijken naar de Ecologische voetafdruk, waarbij de nationale consumptie omrekenen in grondgebruik en daarvan de verhouding tot de regeneratie van de aarde. </a:t>
            </a:r>
            <a:endParaRPr sz="1300"/>
          </a:p>
          <a:p>
            <a:pPr indent="0" lvl="0" marL="0" rtl="0" algn="l">
              <a:spcBef>
                <a:spcPts val="0"/>
              </a:spcBef>
              <a:spcAft>
                <a:spcPts val="0"/>
              </a:spcAft>
              <a:buNone/>
            </a:pPr>
            <a:r>
              <a:rPr lang="nl" sz="1300"/>
              <a:t>Zo is </a:t>
            </a:r>
            <a:r>
              <a:rPr lang="nl" sz="1300">
                <a:solidFill>
                  <a:schemeClr val="dk1"/>
                </a:solidFill>
              </a:rPr>
              <a:t>in één oogopslag duidelijk worden wanneer we onze planetaire grenzen overschrijden. </a:t>
            </a:r>
            <a:br>
              <a:rPr lang="nl" sz="1300">
                <a:solidFill>
                  <a:schemeClr val="dk1"/>
                </a:solidFill>
              </a:rPr>
            </a:br>
            <a:r>
              <a:rPr lang="nl" sz="1300">
                <a:solidFill>
                  <a:schemeClr val="dk1"/>
                </a:solidFill>
              </a:rPr>
              <a:t>De laatste jaren valt deze dag in augustus, dus na 7-7,5 maanden consumeren we meer dan de aarde aankan. </a:t>
            </a:r>
            <a:br>
              <a:rPr lang="nl" sz="1300">
                <a:solidFill>
                  <a:schemeClr val="dk1"/>
                </a:solidFill>
              </a:rPr>
            </a:br>
            <a:r>
              <a:rPr lang="nl" sz="1300">
                <a:solidFill>
                  <a:schemeClr val="dk1"/>
                </a:solidFill>
              </a:rPr>
              <a:t>Heel veel landen staan niet op deze lijst, met name Afrikaanse landen, want die consumeren veel minder dan de regerenatiecapaciteit van de aarde. </a:t>
            </a: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2c08d45b11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2c08d45b11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Sander - punt 1 en 2. Was eerst een intellectuele stroming, nu steeds meer een sociale beweging, die ijvert voor een </a:t>
            </a:r>
            <a:r>
              <a:rPr b="1" lang="nl"/>
              <a:t>transitie van onze economie</a:t>
            </a:r>
            <a:r>
              <a:rPr lang="nl"/>
              <a:t> naar eentje die aandacht heeft voor de planetaire grenzen, en die onze ecologische voetaffruk, dus de consumptie, binnen de perken houdt. </a:t>
            </a:r>
            <a:endParaRPr/>
          </a:p>
          <a:p>
            <a:pPr indent="0" lvl="0" marL="0" rtl="0" algn="l">
              <a:spcBef>
                <a:spcPts val="0"/>
              </a:spcBef>
              <a:spcAft>
                <a:spcPts val="0"/>
              </a:spcAft>
              <a:buNone/>
            </a:pPr>
            <a:r>
              <a:rPr lang="nl"/>
              <a:t>Maud - voorbeelden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2c09f92ada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2c09f92ada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beb31e4bec_0_3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beb31e4bec_0_3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2c10df1b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2c10df1b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2c09f92ada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2c09f92ada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2beb31e4bec_0_2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2beb31e4bec_0_2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beb31e4bec_0_1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2beb31e4bec_0_1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2beb31e4be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2beb31e4be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beb31e4be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beb31e4be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Binnen landen in Global South ook nog extra kwetsbaar armen, vrouwen, minderheidsgroepen, zoals inheemse bevolking.</a:t>
            </a:r>
            <a:br>
              <a:rPr lang="nl"/>
            </a:br>
            <a:br>
              <a:rPr lang="nl"/>
            </a:br>
            <a:r>
              <a:rPr lang="nl"/>
              <a:t>Bevolking: NA: 580 miljoen, Europa: 750 miljoen. 1.33 miljard. Wereldbevolking gaat al naar de 8 miljard. Dus slechts 16% van de bevolking heeft 50% van de historische emissies. En met name Latijns Amerika, met 6%, en sub-sahara Africa, met slechts 4% hebben er weinig aan bijgedragen.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Er is tussen de 220-380 miljard per jaar nodig, en de landen in het noorden geen plusminus 30 miljard per jaar.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bfc9b334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2bfc9b334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14137"/>
              </a:buClr>
              <a:buSzPts val="1400"/>
              <a:buFont typeface="Lato"/>
              <a:buChar char="●"/>
            </a:pPr>
            <a:r>
              <a:rPr i="1" lang="nl" sz="1400">
                <a:solidFill>
                  <a:srgbClr val="314137"/>
                </a:solidFill>
                <a:latin typeface="Lato"/>
                <a:ea typeface="Lato"/>
                <a:cs typeface="Lato"/>
                <a:sym typeface="Lato"/>
              </a:rPr>
              <a:t>Vaak zijn lokale gemeenschappen het meest betrokken en innovatief bij het ontwikkelen van duurzame oplossingen om deze uitdagingen het hoofd te bieden.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beb31e4be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2beb31e4be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2c08d45b1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2c08d45b1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nl">
                <a:solidFill>
                  <a:schemeClr val="dk1"/>
                </a:solidFill>
              </a:rPr>
              <a:t>.Het uitblijven van regenval brengt veehouders en hun veestapel aan de rand van een ramp, waarbij 2,4 miljoen mensen naar verwachting moeite zullen hebben om voedsel te vinden. Sinds september heeft een groot deel van het noorden van Kenia minder dan 30 procent van de normale regenval ontvangen - volgens het Famine Early Warning Systems Network het ergste korte regenseizoen dat in tientallen jaren is geregistreerd. Het gebrek aan regen heeft weilanden weggevaagd en de voedsel- en watertekorten verergerd.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69694" y="2561225"/>
            <a:ext cx="5804700" cy="14223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4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1669606" y="4049100"/>
            <a:ext cx="5804700" cy="40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1094134" y="3374502"/>
            <a:ext cx="4199700" cy="2311325"/>
          </a:xfrm>
          <a:custGeom>
            <a:rect b="b" l="l" r="r" t="t"/>
            <a:pathLst>
              <a:path extrusionOk="0" h="92453" w="167988">
                <a:moveTo>
                  <a:pt x="5246" y="36679"/>
                </a:moveTo>
                <a:cubicBezTo>
                  <a:pt x="9782" y="22304"/>
                  <a:pt x="32600" y="-1770"/>
                  <a:pt x="45021" y="253"/>
                </a:cubicBezTo>
                <a:cubicBezTo>
                  <a:pt x="57442" y="2277"/>
                  <a:pt x="63861" y="40097"/>
                  <a:pt x="79771" y="48820"/>
                </a:cubicBezTo>
                <a:cubicBezTo>
                  <a:pt x="95681" y="57543"/>
                  <a:pt x="127012" y="46099"/>
                  <a:pt x="140480" y="52589"/>
                </a:cubicBezTo>
                <a:cubicBezTo>
                  <a:pt x="153948" y="59079"/>
                  <a:pt x="181023" y="82106"/>
                  <a:pt x="160577" y="87758"/>
                </a:cubicBezTo>
                <a:cubicBezTo>
                  <a:pt x="140132" y="93410"/>
                  <a:pt x="43696" y="95015"/>
                  <a:pt x="17807" y="86502"/>
                </a:cubicBezTo>
                <a:cubicBezTo>
                  <a:pt x="-8081" y="77989"/>
                  <a:pt x="710" y="51054"/>
                  <a:pt x="5246" y="36679"/>
                </a:cubicBezTo>
                <a:close/>
              </a:path>
            </a:pathLst>
          </a:custGeom>
          <a:solidFill>
            <a:srgbClr val="FFFFFF">
              <a:alpha val="45570"/>
            </a:srgbClr>
          </a:solidFill>
          <a:ln>
            <a:noFill/>
          </a:ln>
        </p:spPr>
      </p:sp>
      <p:sp>
        <p:nvSpPr>
          <p:cNvPr id="12" name="Google Shape;12;p2"/>
          <p:cNvSpPr/>
          <p:nvPr/>
        </p:nvSpPr>
        <p:spPr>
          <a:xfrm>
            <a:off x="5546624" y="-680350"/>
            <a:ext cx="4352446" cy="3907178"/>
          </a:xfrm>
          <a:custGeom>
            <a:rect b="b" l="l" r="r" t="t"/>
            <a:pathLst>
              <a:path extrusionOk="0" h="184562" w="205595">
                <a:moveTo>
                  <a:pt x="6988" y="17269"/>
                </a:moveTo>
                <a:cubicBezTo>
                  <a:pt x="-17365" y="26968"/>
                  <a:pt x="28969" y="62138"/>
                  <a:pt x="45926" y="70860"/>
                </a:cubicBezTo>
                <a:cubicBezTo>
                  <a:pt x="62883" y="79583"/>
                  <a:pt x="94912" y="60882"/>
                  <a:pt x="108728" y="69604"/>
                </a:cubicBezTo>
                <a:cubicBezTo>
                  <a:pt x="122545" y="78327"/>
                  <a:pt x="121708" y="115101"/>
                  <a:pt x="128825" y="123195"/>
                </a:cubicBezTo>
                <a:cubicBezTo>
                  <a:pt x="135943" y="131290"/>
                  <a:pt x="148781" y="111612"/>
                  <a:pt x="151433" y="118171"/>
                </a:cubicBezTo>
                <a:cubicBezTo>
                  <a:pt x="154085" y="124731"/>
                  <a:pt x="138943" y="153201"/>
                  <a:pt x="144735" y="162552"/>
                </a:cubicBezTo>
                <a:cubicBezTo>
                  <a:pt x="150527" y="171903"/>
                  <a:pt x="178299" y="199256"/>
                  <a:pt x="186184" y="174275"/>
                </a:cubicBezTo>
                <a:cubicBezTo>
                  <a:pt x="194069" y="149294"/>
                  <a:pt x="221912" y="38832"/>
                  <a:pt x="192046" y="12664"/>
                </a:cubicBezTo>
                <a:cubicBezTo>
                  <a:pt x="162180" y="-13504"/>
                  <a:pt x="31341" y="7570"/>
                  <a:pt x="6988" y="17269"/>
                </a:cubicBezTo>
                <a:close/>
              </a:path>
            </a:pathLst>
          </a:custGeom>
          <a:solidFill>
            <a:srgbClr val="FFFFFF">
              <a:alpha val="45570"/>
            </a:srgbClr>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6" name="Shape 196"/>
        <p:cNvGrpSpPr/>
        <p:nvPr/>
      </p:nvGrpSpPr>
      <p:grpSpPr>
        <a:xfrm>
          <a:off x="0" y="0"/>
          <a:ext cx="0" cy="0"/>
          <a:chOff x="0" y="0"/>
          <a:chExt cx="0" cy="0"/>
        </a:xfrm>
      </p:grpSpPr>
      <p:sp>
        <p:nvSpPr>
          <p:cNvPr id="197" name="Google Shape;197;p11"/>
          <p:cNvSpPr txBox="1"/>
          <p:nvPr>
            <p:ph hasCustomPrompt="1" type="title"/>
          </p:nvPr>
        </p:nvSpPr>
        <p:spPr>
          <a:xfrm>
            <a:off x="2437650" y="2865050"/>
            <a:ext cx="4268700" cy="10692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8" name="Google Shape;198;p11"/>
          <p:cNvSpPr txBox="1"/>
          <p:nvPr>
            <p:ph idx="1" type="subTitle"/>
          </p:nvPr>
        </p:nvSpPr>
        <p:spPr>
          <a:xfrm>
            <a:off x="2437650" y="4044500"/>
            <a:ext cx="4268700" cy="4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9" name="Google Shape;199;p11"/>
          <p:cNvSpPr/>
          <p:nvPr/>
        </p:nvSpPr>
        <p:spPr>
          <a:xfrm>
            <a:off x="-1399300" y="2433175"/>
            <a:ext cx="4917478" cy="3346426"/>
          </a:xfrm>
          <a:custGeom>
            <a:rect b="b" l="l" r="r" t="t"/>
            <a:pathLst>
              <a:path extrusionOk="0" h="140754" w="206834">
                <a:moveTo>
                  <a:pt x="25097" y="33089"/>
                </a:moveTo>
                <a:cubicBezTo>
                  <a:pt x="34221" y="10724"/>
                  <a:pt x="54416" y="-792"/>
                  <a:pt x="66489" y="42"/>
                </a:cubicBezTo>
                <a:cubicBezTo>
                  <a:pt x="78562" y="877"/>
                  <a:pt x="88075" y="32143"/>
                  <a:pt x="97533" y="38096"/>
                </a:cubicBezTo>
                <a:cubicBezTo>
                  <a:pt x="106991" y="44049"/>
                  <a:pt x="119787" y="27692"/>
                  <a:pt x="123236" y="35759"/>
                </a:cubicBezTo>
                <a:cubicBezTo>
                  <a:pt x="126685" y="43826"/>
                  <a:pt x="112499" y="76427"/>
                  <a:pt x="118229" y="86497"/>
                </a:cubicBezTo>
                <a:cubicBezTo>
                  <a:pt x="123959" y="96567"/>
                  <a:pt x="143892" y="89438"/>
                  <a:pt x="157618" y="96178"/>
                </a:cubicBezTo>
                <a:cubicBezTo>
                  <a:pt x="171345" y="102918"/>
                  <a:pt x="224900" y="120596"/>
                  <a:pt x="200588" y="126938"/>
                </a:cubicBezTo>
                <a:cubicBezTo>
                  <a:pt x="176276" y="133280"/>
                  <a:pt x="40994" y="149874"/>
                  <a:pt x="11745" y="134232"/>
                </a:cubicBezTo>
                <a:cubicBezTo>
                  <a:pt x="-17503" y="118591"/>
                  <a:pt x="15973" y="55454"/>
                  <a:pt x="25097" y="33089"/>
                </a:cubicBezTo>
                <a:close/>
              </a:path>
            </a:pathLst>
          </a:custGeom>
          <a:solidFill>
            <a:srgbClr val="FFFFFF">
              <a:alpha val="45570"/>
            </a:srgbClr>
          </a:solidFill>
          <a:ln>
            <a:noFill/>
          </a:ln>
        </p:spPr>
      </p:sp>
      <p:sp>
        <p:nvSpPr>
          <p:cNvPr id="200" name="Google Shape;200;p11"/>
          <p:cNvSpPr/>
          <p:nvPr/>
        </p:nvSpPr>
        <p:spPr>
          <a:xfrm>
            <a:off x="6094800" y="2227489"/>
            <a:ext cx="4106551" cy="3757785"/>
          </a:xfrm>
          <a:custGeom>
            <a:rect b="b" l="l" r="r" t="t"/>
            <a:pathLst>
              <a:path extrusionOk="0" h="181777" w="198648">
                <a:moveTo>
                  <a:pt x="159717" y="8118"/>
                </a:moveTo>
                <a:cubicBezTo>
                  <a:pt x="146403" y="-15370"/>
                  <a:pt x="117179" y="18360"/>
                  <a:pt x="110966" y="30650"/>
                </a:cubicBezTo>
                <a:cubicBezTo>
                  <a:pt x="104753" y="42940"/>
                  <a:pt x="126739" y="69228"/>
                  <a:pt x="122437" y="81860"/>
                </a:cubicBezTo>
                <a:cubicBezTo>
                  <a:pt x="118135" y="94492"/>
                  <a:pt x="92052" y="97632"/>
                  <a:pt x="85156" y="106440"/>
                </a:cubicBezTo>
                <a:cubicBezTo>
                  <a:pt x="78260" y="115248"/>
                  <a:pt x="89116" y="131157"/>
                  <a:pt x="81059" y="134708"/>
                </a:cubicBezTo>
                <a:cubicBezTo>
                  <a:pt x="73002" y="138259"/>
                  <a:pt x="48968" y="123442"/>
                  <a:pt x="36814" y="127744"/>
                </a:cubicBezTo>
                <a:cubicBezTo>
                  <a:pt x="24660" y="132046"/>
                  <a:pt x="-17536" y="153212"/>
                  <a:pt x="8137" y="160518"/>
                </a:cubicBezTo>
                <a:cubicBezTo>
                  <a:pt x="33810" y="167824"/>
                  <a:pt x="165590" y="196979"/>
                  <a:pt x="190853" y="171579"/>
                </a:cubicBezTo>
                <a:cubicBezTo>
                  <a:pt x="216116" y="146179"/>
                  <a:pt x="173032" y="31606"/>
                  <a:pt x="159717" y="8118"/>
                </a:cubicBezTo>
                <a:close/>
              </a:path>
            </a:pathLst>
          </a:custGeom>
          <a:solidFill>
            <a:srgbClr val="FFFFFF">
              <a:alpha val="45570"/>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01" name="Shape 2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02" name="Shape 202"/>
        <p:cNvGrpSpPr/>
        <p:nvPr/>
      </p:nvGrpSpPr>
      <p:grpSpPr>
        <a:xfrm>
          <a:off x="0" y="0"/>
          <a:ext cx="0" cy="0"/>
          <a:chOff x="0" y="0"/>
          <a:chExt cx="0" cy="0"/>
        </a:xfrm>
      </p:grpSpPr>
      <p:sp>
        <p:nvSpPr>
          <p:cNvPr id="203" name="Google Shape;203;p13"/>
          <p:cNvSpPr txBox="1"/>
          <p:nvPr>
            <p:ph type="title"/>
          </p:nvPr>
        </p:nvSpPr>
        <p:spPr>
          <a:xfrm>
            <a:off x="4117000" y="445025"/>
            <a:ext cx="43071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4" name="Google Shape;204;p13"/>
          <p:cNvSpPr txBox="1"/>
          <p:nvPr>
            <p:ph hasCustomPrompt="1" idx="2" type="title"/>
          </p:nvPr>
        </p:nvSpPr>
        <p:spPr>
          <a:xfrm>
            <a:off x="4117000" y="1313408"/>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p:nvPr>
            <p:ph hasCustomPrompt="1" idx="3" type="title"/>
          </p:nvPr>
        </p:nvSpPr>
        <p:spPr>
          <a:xfrm>
            <a:off x="4117000" y="3021823"/>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6" name="Google Shape;206;p13"/>
          <p:cNvSpPr txBox="1"/>
          <p:nvPr>
            <p:ph hasCustomPrompt="1" idx="4" type="title"/>
          </p:nvPr>
        </p:nvSpPr>
        <p:spPr>
          <a:xfrm>
            <a:off x="4117000" y="1882880"/>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p:nvPr>
            <p:ph hasCustomPrompt="1" idx="5" type="title"/>
          </p:nvPr>
        </p:nvSpPr>
        <p:spPr>
          <a:xfrm>
            <a:off x="4117000" y="3591295"/>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p:nvPr>
            <p:ph hasCustomPrompt="1" idx="6" type="title"/>
          </p:nvPr>
        </p:nvSpPr>
        <p:spPr>
          <a:xfrm>
            <a:off x="4117000" y="2452351"/>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p:nvPr>
            <p:ph hasCustomPrompt="1" idx="7" type="title"/>
          </p:nvPr>
        </p:nvSpPr>
        <p:spPr>
          <a:xfrm>
            <a:off x="4117000" y="4160766"/>
            <a:ext cx="734700" cy="4476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p:nvPr>
            <p:ph idx="1" type="subTitle"/>
          </p:nvPr>
        </p:nvSpPr>
        <p:spPr>
          <a:xfrm>
            <a:off x="4851700" y="13134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1" name="Google Shape;211;p13"/>
          <p:cNvSpPr txBox="1"/>
          <p:nvPr>
            <p:ph idx="8" type="subTitle"/>
          </p:nvPr>
        </p:nvSpPr>
        <p:spPr>
          <a:xfrm>
            <a:off x="4851700" y="18829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2" name="Google Shape;212;p13"/>
          <p:cNvSpPr txBox="1"/>
          <p:nvPr>
            <p:ph idx="9" type="subTitle"/>
          </p:nvPr>
        </p:nvSpPr>
        <p:spPr>
          <a:xfrm>
            <a:off x="4851700" y="24524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3" name="Google Shape;213;p13"/>
          <p:cNvSpPr txBox="1"/>
          <p:nvPr>
            <p:ph idx="13" type="subTitle"/>
          </p:nvPr>
        </p:nvSpPr>
        <p:spPr>
          <a:xfrm>
            <a:off x="4851700" y="30219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4" name="Google Shape;214;p13"/>
          <p:cNvSpPr txBox="1"/>
          <p:nvPr>
            <p:ph idx="14" type="subTitle"/>
          </p:nvPr>
        </p:nvSpPr>
        <p:spPr>
          <a:xfrm>
            <a:off x="4851700" y="35914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5" name="Google Shape;215;p13"/>
          <p:cNvSpPr txBox="1"/>
          <p:nvPr>
            <p:ph idx="15" type="subTitle"/>
          </p:nvPr>
        </p:nvSpPr>
        <p:spPr>
          <a:xfrm>
            <a:off x="4851700" y="4160900"/>
            <a:ext cx="3577200" cy="44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16" name="Google Shape;216;p13"/>
          <p:cNvSpPr/>
          <p:nvPr/>
        </p:nvSpPr>
        <p:spPr>
          <a:xfrm>
            <a:off x="-805106" y="-629880"/>
            <a:ext cx="4901125" cy="2391550"/>
          </a:xfrm>
          <a:custGeom>
            <a:rect b="b" l="l" r="r" t="t"/>
            <a:pathLst>
              <a:path extrusionOk="0" h="95662" w="196045">
                <a:moveTo>
                  <a:pt x="188372" y="9704"/>
                </a:moveTo>
                <a:cubicBezTo>
                  <a:pt x="213284" y="16333"/>
                  <a:pt x="170508" y="41943"/>
                  <a:pt x="159483" y="46548"/>
                </a:cubicBezTo>
                <a:cubicBezTo>
                  <a:pt x="148458" y="51154"/>
                  <a:pt x="133607" y="32206"/>
                  <a:pt x="122220" y="37337"/>
                </a:cubicBezTo>
                <a:cubicBezTo>
                  <a:pt x="110833" y="42468"/>
                  <a:pt x="103789" y="69517"/>
                  <a:pt x="91159" y="77332"/>
                </a:cubicBezTo>
                <a:cubicBezTo>
                  <a:pt x="78529" y="85147"/>
                  <a:pt x="57451" y="81963"/>
                  <a:pt x="46439" y="84229"/>
                </a:cubicBezTo>
                <a:cubicBezTo>
                  <a:pt x="35427" y="86495"/>
                  <a:pt x="31157" y="103837"/>
                  <a:pt x="25086" y="90928"/>
                </a:cubicBezTo>
                <a:cubicBezTo>
                  <a:pt x="19015" y="78019"/>
                  <a:pt x="-17200" y="20310"/>
                  <a:pt x="10014" y="6773"/>
                </a:cubicBezTo>
                <a:cubicBezTo>
                  <a:pt x="37228" y="-6764"/>
                  <a:pt x="163461" y="3075"/>
                  <a:pt x="188372" y="9704"/>
                </a:cubicBezTo>
                <a:close/>
              </a:path>
            </a:pathLst>
          </a:custGeom>
          <a:solidFill>
            <a:srgbClr val="FFFFFF">
              <a:alpha val="45570"/>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_1_1">
    <p:spTree>
      <p:nvGrpSpPr>
        <p:cNvPr id="217" name="Shape 217"/>
        <p:cNvGrpSpPr/>
        <p:nvPr/>
      </p:nvGrpSpPr>
      <p:grpSpPr>
        <a:xfrm>
          <a:off x="0" y="0"/>
          <a:ext cx="0" cy="0"/>
          <a:chOff x="0" y="0"/>
          <a:chExt cx="0" cy="0"/>
        </a:xfrm>
      </p:grpSpPr>
      <p:sp>
        <p:nvSpPr>
          <p:cNvPr id="218" name="Google Shape;218;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4"/>
          <p:cNvSpPr/>
          <p:nvPr/>
        </p:nvSpPr>
        <p:spPr>
          <a:xfrm rot="-5400000">
            <a:off x="-1271276" y="-1171650"/>
            <a:ext cx="4352446" cy="3907178"/>
          </a:xfrm>
          <a:custGeom>
            <a:rect b="b" l="l" r="r" t="t"/>
            <a:pathLst>
              <a:path extrusionOk="0" h="184562" w="205595">
                <a:moveTo>
                  <a:pt x="6988" y="17269"/>
                </a:moveTo>
                <a:cubicBezTo>
                  <a:pt x="-17365" y="26968"/>
                  <a:pt x="28969" y="62138"/>
                  <a:pt x="45926" y="70860"/>
                </a:cubicBezTo>
                <a:cubicBezTo>
                  <a:pt x="62883" y="79583"/>
                  <a:pt x="94912" y="60882"/>
                  <a:pt x="108728" y="69604"/>
                </a:cubicBezTo>
                <a:cubicBezTo>
                  <a:pt x="122545" y="78327"/>
                  <a:pt x="121708" y="115101"/>
                  <a:pt x="128825" y="123195"/>
                </a:cubicBezTo>
                <a:cubicBezTo>
                  <a:pt x="135943" y="131290"/>
                  <a:pt x="148781" y="111612"/>
                  <a:pt x="151433" y="118171"/>
                </a:cubicBezTo>
                <a:cubicBezTo>
                  <a:pt x="154085" y="124731"/>
                  <a:pt x="138943" y="153201"/>
                  <a:pt x="144735" y="162552"/>
                </a:cubicBezTo>
                <a:cubicBezTo>
                  <a:pt x="150527" y="171903"/>
                  <a:pt x="178299" y="199256"/>
                  <a:pt x="186184" y="174275"/>
                </a:cubicBezTo>
                <a:cubicBezTo>
                  <a:pt x="194069" y="149294"/>
                  <a:pt x="221912" y="38832"/>
                  <a:pt x="192046" y="12664"/>
                </a:cubicBezTo>
                <a:cubicBezTo>
                  <a:pt x="162180" y="-13504"/>
                  <a:pt x="31341" y="7570"/>
                  <a:pt x="6988" y="17269"/>
                </a:cubicBezTo>
                <a:close/>
              </a:path>
            </a:pathLst>
          </a:custGeom>
          <a:solidFill>
            <a:srgbClr val="FFFFFF">
              <a:alpha val="45570"/>
            </a:srgbClr>
          </a:solidFill>
          <a:ln>
            <a:noFill/>
          </a:ln>
        </p:spPr>
      </p:sp>
      <p:sp>
        <p:nvSpPr>
          <p:cNvPr id="220" name="Google Shape;220;p14"/>
          <p:cNvSpPr/>
          <p:nvPr/>
        </p:nvSpPr>
        <p:spPr>
          <a:xfrm>
            <a:off x="7961148" y="-1022012"/>
            <a:ext cx="2524550" cy="3630525"/>
          </a:xfrm>
          <a:custGeom>
            <a:rect b="b" l="l" r="r" t="t"/>
            <a:pathLst>
              <a:path extrusionOk="0" h="145221" w="100982">
                <a:moveTo>
                  <a:pt x="58666" y="144801"/>
                </a:moveTo>
                <a:cubicBezTo>
                  <a:pt x="45645" y="148328"/>
                  <a:pt x="26238" y="128765"/>
                  <a:pt x="21732" y="117163"/>
                </a:cubicBezTo>
                <a:cubicBezTo>
                  <a:pt x="17226" y="105562"/>
                  <a:pt x="34675" y="87452"/>
                  <a:pt x="31630" y="75192"/>
                </a:cubicBezTo>
                <a:cubicBezTo>
                  <a:pt x="28585" y="62932"/>
                  <a:pt x="6861" y="55922"/>
                  <a:pt x="3460" y="43601"/>
                </a:cubicBezTo>
                <a:cubicBezTo>
                  <a:pt x="59" y="31281"/>
                  <a:pt x="-4845" y="-7464"/>
                  <a:pt x="11222" y="1269"/>
                </a:cubicBezTo>
                <a:cubicBezTo>
                  <a:pt x="27289" y="10002"/>
                  <a:pt x="91954" y="72077"/>
                  <a:pt x="99861" y="95999"/>
                </a:cubicBezTo>
                <a:cubicBezTo>
                  <a:pt x="107768" y="119921"/>
                  <a:pt x="71688" y="141274"/>
                  <a:pt x="58666" y="144801"/>
                </a:cubicBezTo>
                <a:close/>
              </a:path>
            </a:pathLst>
          </a:custGeom>
          <a:solidFill>
            <a:srgbClr val="FFFFFF">
              <a:alpha val="45570"/>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_1_1_3">
    <p:spTree>
      <p:nvGrpSpPr>
        <p:cNvPr id="221" name="Shape 221"/>
        <p:cNvGrpSpPr/>
        <p:nvPr/>
      </p:nvGrpSpPr>
      <p:grpSpPr>
        <a:xfrm>
          <a:off x="0" y="0"/>
          <a:ext cx="0" cy="0"/>
          <a:chOff x="0" y="0"/>
          <a:chExt cx="0" cy="0"/>
        </a:xfrm>
      </p:grpSpPr>
      <p:sp>
        <p:nvSpPr>
          <p:cNvPr id="222" name="Google Shape;22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3" name="Google Shape;223;p15"/>
          <p:cNvSpPr/>
          <p:nvPr/>
        </p:nvSpPr>
        <p:spPr>
          <a:xfrm>
            <a:off x="-397653" y="4243045"/>
            <a:ext cx="8881325" cy="1939750"/>
          </a:xfrm>
          <a:custGeom>
            <a:rect b="b" l="l" r="r" t="t"/>
            <a:pathLst>
              <a:path extrusionOk="0" h="77590" w="355253">
                <a:moveTo>
                  <a:pt x="6613" y="4361"/>
                </a:moveTo>
                <a:cubicBezTo>
                  <a:pt x="9917" y="-2144"/>
                  <a:pt x="18126" y="-440"/>
                  <a:pt x="24579" y="3432"/>
                </a:cubicBezTo>
                <a:cubicBezTo>
                  <a:pt x="31032" y="7304"/>
                  <a:pt x="32943" y="25167"/>
                  <a:pt x="45333" y="27593"/>
                </a:cubicBezTo>
                <a:cubicBezTo>
                  <a:pt x="57723" y="30019"/>
                  <a:pt x="83795" y="16803"/>
                  <a:pt x="98921" y="17990"/>
                </a:cubicBezTo>
                <a:cubicBezTo>
                  <a:pt x="114047" y="19177"/>
                  <a:pt x="110020" y="34769"/>
                  <a:pt x="136091" y="34717"/>
                </a:cubicBezTo>
                <a:cubicBezTo>
                  <a:pt x="162162" y="34665"/>
                  <a:pt x="226178" y="18558"/>
                  <a:pt x="255347" y="17680"/>
                </a:cubicBezTo>
                <a:cubicBezTo>
                  <a:pt x="284516" y="16802"/>
                  <a:pt x="298094" y="28160"/>
                  <a:pt x="311104" y="29451"/>
                </a:cubicBezTo>
                <a:cubicBezTo>
                  <a:pt x="324114" y="30742"/>
                  <a:pt x="326230" y="24030"/>
                  <a:pt x="333406" y="25424"/>
                </a:cubicBezTo>
                <a:cubicBezTo>
                  <a:pt x="340582" y="26818"/>
                  <a:pt x="360045" y="33117"/>
                  <a:pt x="354160" y="37815"/>
                </a:cubicBezTo>
                <a:cubicBezTo>
                  <a:pt x="348275" y="42513"/>
                  <a:pt x="345900" y="47004"/>
                  <a:pt x="298094" y="53612"/>
                </a:cubicBezTo>
                <a:cubicBezTo>
                  <a:pt x="250288" y="60220"/>
                  <a:pt x="116216" y="79322"/>
                  <a:pt x="67326" y="77463"/>
                </a:cubicBezTo>
                <a:cubicBezTo>
                  <a:pt x="18436" y="75605"/>
                  <a:pt x="14874" y="54645"/>
                  <a:pt x="4755" y="42461"/>
                </a:cubicBezTo>
                <a:cubicBezTo>
                  <a:pt x="-5364" y="30277"/>
                  <a:pt x="3309" y="10866"/>
                  <a:pt x="6613" y="4361"/>
                </a:cubicBezTo>
                <a:close/>
              </a:path>
            </a:pathLst>
          </a:custGeom>
          <a:solidFill>
            <a:srgbClr val="FFFFFF">
              <a:alpha val="45570"/>
            </a:srgbClr>
          </a:solidFill>
          <a:ln>
            <a:noFill/>
          </a:ln>
        </p:spPr>
      </p:sp>
      <p:sp>
        <p:nvSpPr>
          <p:cNvPr id="224" name="Google Shape;224;p15"/>
          <p:cNvSpPr/>
          <p:nvPr/>
        </p:nvSpPr>
        <p:spPr>
          <a:xfrm>
            <a:off x="2750077" y="-662881"/>
            <a:ext cx="7468025" cy="2518500"/>
          </a:xfrm>
          <a:custGeom>
            <a:rect b="b" l="l" r="r" t="t"/>
            <a:pathLst>
              <a:path extrusionOk="0" h="100740" w="298721">
                <a:moveTo>
                  <a:pt x="273165" y="96830"/>
                </a:moveTo>
                <a:cubicBezTo>
                  <a:pt x="266505" y="109117"/>
                  <a:pt x="244410" y="89190"/>
                  <a:pt x="239712" y="81652"/>
                </a:cubicBezTo>
                <a:cubicBezTo>
                  <a:pt x="235014" y="74115"/>
                  <a:pt x="251430" y="58317"/>
                  <a:pt x="244977" y="51605"/>
                </a:cubicBezTo>
                <a:cubicBezTo>
                  <a:pt x="238524" y="44894"/>
                  <a:pt x="209665" y="44377"/>
                  <a:pt x="200992" y="41383"/>
                </a:cubicBezTo>
                <a:cubicBezTo>
                  <a:pt x="192319" y="38389"/>
                  <a:pt x="202541" y="33329"/>
                  <a:pt x="192938" y="33639"/>
                </a:cubicBezTo>
                <a:cubicBezTo>
                  <a:pt x="183336" y="33949"/>
                  <a:pt x="158710" y="43345"/>
                  <a:pt x="143377" y="43242"/>
                </a:cubicBezTo>
                <a:cubicBezTo>
                  <a:pt x="128044" y="43139"/>
                  <a:pt x="117100" y="34053"/>
                  <a:pt x="100941" y="33020"/>
                </a:cubicBezTo>
                <a:cubicBezTo>
                  <a:pt x="84782" y="31988"/>
                  <a:pt x="61034" y="41280"/>
                  <a:pt x="46424" y="37047"/>
                </a:cubicBezTo>
                <a:cubicBezTo>
                  <a:pt x="31814" y="32814"/>
                  <a:pt x="-25594" y="12473"/>
                  <a:pt x="13280" y="7620"/>
                </a:cubicBezTo>
                <a:cubicBezTo>
                  <a:pt x="52154" y="2767"/>
                  <a:pt x="236356" y="-6938"/>
                  <a:pt x="279670" y="7930"/>
                </a:cubicBezTo>
                <a:cubicBezTo>
                  <a:pt x="322984" y="22798"/>
                  <a:pt x="279825" y="84543"/>
                  <a:pt x="273165" y="96830"/>
                </a:cubicBezTo>
                <a:close/>
              </a:path>
            </a:pathLst>
          </a:custGeom>
          <a:solidFill>
            <a:srgbClr val="FFFFFF">
              <a:alpha val="45570"/>
            </a:srgbClr>
          </a:solidFill>
          <a:ln>
            <a:noFill/>
          </a:ln>
        </p:spPr>
      </p:sp>
      <p:grpSp>
        <p:nvGrpSpPr>
          <p:cNvPr id="225" name="Google Shape;225;p15"/>
          <p:cNvGrpSpPr/>
          <p:nvPr/>
        </p:nvGrpSpPr>
        <p:grpSpPr>
          <a:xfrm>
            <a:off x="-208995" y="3107149"/>
            <a:ext cx="981852" cy="2679069"/>
            <a:chOff x="8273055" y="3107149"/>
            <a:chExt cx="981852" cy="2679069"/>
          </a:xfrm>
        </p:grpSpPr>
        <p:sp>
          <p:nvSpPr>
            <p:cNvPr id="226" name="Google Shape;226;p15"/>
            <p:cNvSpPr/>
            <p:nvPr/>
          </p:nvSpPr>
          <p:spPr>
            <a:xfrm>
              <a:off x="8393758" y="4608501"/>
              <a:ext cx="861150" cy="1177717"/>
            </a:xfrm>
            <a:custGeom>
              <a:rect b="b" l="l" r="r" t="t"/>
              <a:pathLst>
                <a:path extrusionOk="0" h="398" w="291">
                  <a:moveTo>
                    <a:pt x="28" y="263"/>
                  </a:moveTo>
                  <a:cubicBezTo>
                    <a:pt x="28" y="289"/>
                    <a:pt x="12" y="314"/>
                    <a:pt x="13" y="340"/>
                  </a:cubicBezTo>
                  <a:cubicBezTo>
                    <a:pt x="14" y="385"/>
                    <a:pt x="75" y="414"/>
                    <a:pt x="111" y="388"/>
                  </a:cubicBezTo>
                  <a:cubicBezTo>
                    <a:pt x="145" y="363"/>
                    <a:pt x="145" y="311"/>
                    <a:pt x="171" y="278"/>
                  </a:cubicBezTo>
                  <a:cubicBezTo>
                    <a:pt x="192" y="251"/>
                    <a:pt x="227" y="240"/>
                    <a:pt x="252" y="218"/>
                  </a:cubicBezTo>
                  <a:cubicBezTo>
                    <a:pt x="376" y="108"/>
                    <a:pt x="170" y="-82"/>
                    <a:pt x="60" y="39"/>
                  </a:cubicBezTo>
                  <a:cubicBezTo>
                    <a:pt x="31" y="72"/>
                    <a:pt x="-5" y="123"/>
                    <a:pt x="0" y="169"/>
                  </a:cubicBezTo>
                  <a:cubicBezTo>
                    <a:pt x="4" y="201"/>
                    <a:pt x="29" y="230"/>
                    <a:pt x="28" y="263"/>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227" name="Google Shape;227;p15"/>
            <p:cNvGrpSpPr/>
            <p:nvPr/>
          </p:nvGrpSpPr>
          <p:grpSpPr>
            <a:xfrm rot="122429">
              <a:off x="8303575" y="3119925"/>
              <a:ext cx="748397" cy="1727642"/>
              <a:chOff x="6191807" y="5329021"/>
              <a:chExt cx="621147" cy="1433890"/>
            </a:xfrm>
          </p:grpSpPr>
          <p:sp>
            <p:nvSpPr>
              <p:cNvPr id="228" name="Google Shape;228;p15"/>
              <p:cNvSpPr/>
              <p:nvPr/>
            </p:nvSpPr>
            <p:spPr>
              <a:xfrm>
                <a:off x="6599724" y="5706035"/>
                <a:ext cx="108160" cy="1056875"/>
              </a:xfrm>
              <a:custGeom>
                <a:rect b="b" l="l" r="r" t="t"/>
                <a:pathLst>
                  <a:path extrusionOk="0" h="1026" w="105">
                    <a:moveTo>
                      <a:pt x="105" y="1022"/>
                    </a:moveTo>
                    <a:lnTo>
                      <a:pt x="27" y="1026"/>
                    </a:lnTo>
                    <a:lnTo>
                      <a:pt x="0" y="0"/>
                    </a:lnTo>
                    <a:lnTo>
                      <a:pt x="16" y="0"/>
                    </a:lnTo>
                    <a:lnTo>
                      <a:pt x="105" y="1022"/>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29" name="Google Shape;229;p15"/>
              <p:cNvSpPr/>
              <p:nvPr/>
            </p:nvSpPr>
            <p:spPr>
              <a:xfrm>
                <a:off x="6191807" y="5638049"/>
                <a:ext cx="383194" cy="95799"/>
              </a:xfrm>
              <a:custGeom>
                <a:rect b="b" l="l" r="r" t="t"/>
                <a:pathLst>
                  <a:path extrusionOk="0" h="93" w="372">
                    <a:moveTo>
                      <a:pt x="190" y="31"/>
                    </a:moveTo>
                    <a:cubicBezTo>
                      <a:pt x="223" y="39"/>
                      <a:pt x="256" y="47"/>
                      <a:pt x="283" y="55"/>
                    </a:cubicBezTo>
                    <a:cubicBezTo>
                      <a:pt x="311" y="63"/>
                      <a:pt x="333" y="70"/>
                      <a:pt x="349" y="76"/>
                    </a:cubicBezTo>
                    <a:cubicBezTo>
                      <a:pt x="365" y="82"/>
                      <a:pt x="373" y="87"/>
                      <a:pt x="372" y="90"/>
                    </a:cubicBezTo>
                    <a:cubicBezTo>
                      <a:pt x="372" y="93"/>
                      <a:pt x="363" y="93"/>
                      <a:pt x="346" y="92"/>
                    </a:cubicBezTo>
                    <a:cubicBezTo>
                      <a:pt x="330" y="90"/>
                      <a:pt x="305" y="87"/>
                      <a:pt x="276" y="82"/>
                    </a:cubicBezTo>
                    <a:cubicBezTo>
                      <a:pt x="248" y="76"/>
                      <a:pt x="216" y="70"/>
                      <a:pt x="183" y="62"/>
                    </a:cubicBezTo>
                    <a:cubicBezTo>
                      <a:pt x="151" y="54"/>
                      <a:pt x="118" y="46"/>
                      <a:pt x="90" y="38"/>
                    </a:cubicBezTo>
                    <a:cubicBezTo>
                      <a:pt x="62" y="30"/>
                      <a:pt x="40" y="23"/>
                      <a:pt x="24" y="17"/>
                    </a:cubicBezTo>
                    <a:cubicBezTo>
                      <a:pt x="9" y="10"/>
                      <a:pt x="0" y="6"/>
                      <a:pt x="0" y="3"/>
                    </a:cubicBezTo>
                    <a:cubicBezTo>
                      <a:pt x="1" y="0"/>
                      <a:pt x="10" y="0"/>
                      <a:pt x="27" y="1"/>
                    </a:cubicBezTo>
                    <a:cubicBezTo>
                      <a:pt x="44" y="2"/>
                      <a:pt x="69" y="6"/>
                      <a:pt x="97" y="11"/>
                    </a:cubicBezTo>
                    <a:cubicBezTo>
                      <a:pt x="126" y="16"/>
                      <a:pt x="157" y="23"/>
                      <a:pt x="190" y="3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0" name="Google Shape;230;p15"/>
              <p:cNvSpPr/>
              <p:nvPr/>
            </p:nvSpPr>
            <p:spPr>
              <a:xfrm>
                <a:off x="6602814" y="5329021"/>
                <a:ext cx="94769" cy="383194"/>
              </a:xfrm>
              <a:custGeom>
                <a:rect b="b" l="l" r="r" t="t"/>
                <a:pathLst>
                  <a:path extrusionOk="0" h="372" w="92">
                    <a:moveTo>
                      <a:pt x="89" y="0"/>
                    </a:moveTo>
                    <a:cubicBezTo>
                      <a:pt x="92" y="1"/>
                      <a:pt x="93" y="10"/>
                      <a:pt x="91" y="27"/>
                    </a:cubicBezTo>
                    <a:cubicBezTo>
                      <a:pt x="90" y="44"/>
                      <a:pt x="86" y="67"/>
                      <a:pt x="81" y="96"/>
                    </a:cubicBezTo>
                    <a:cubicBezTo>
                      <a:pt x="76" y="124"/>
                      <a:pt x="69" y="157"/>
                      <a:pt x="61" y="190"/>
                    </a:cubicBezTo>
                    <a:cubicBezTo>
                      <a:pt x="54" y="222"/>
                      <a:pt x="46" y="254"/>
                      <a:pt x="38" y="282"/>
                    </a:cubicBezTo>
                    <a:cubicBezTo>
                      <a:pt x="31" y="310"/>
                      <a:pt x="22" y="333"/>
                      <a:pt x="16" y="349"/>
                    </a:cubicBezTo>
                    <a:cubicBezTo>
                      <a:pt x="10" y="365"/>
                      <a:pt x="5" y="373"/>
                      <a:pt x="2" y="372"/>
                    </a:cubicBezTo>
                    <a:cubicBezTo>
                      <a:pt x="0" y="371"/>
                      <a:pt x="-1" y="362"/>
                      <a:pt x="0" y="345"/>
                    </a:cubicBezTo>
                    <a:cubicBezTo>
                      <a:pt x="2" y="328"/>
                      <a:pt x="6" y="304"/>
                      <a:pt x="11" y="276"/>
                    </a:cubicBezTo>
                    <a:cubicBezTo>
                      <a:pt x="17" y="247"/>
                      <a:pt x="23" y="214"/>
                      <a:pt x="30" y="182"/>
                    </a:cubicBezTo>
                    <a:cubicBezTo>
                      <a:pt x="38" y="149"/>
                      <a:pt x="46" y="118"/>
                      <a:pt x="54" y="90"/>
                    </a:cubicBezTo>
                    <a:cubicBezTo>
                      <a:pt x="62" y="62"/>
                      <a:pt x="70" y="39"/>
                      <a:pt x="76" y="23"/>
                    </a:cubicBezTo>
                    <a:cubicBezTo>
                      <a:pt x="83" y="7"/>
                      <a:pt x="87" y="-1"/>
                      <a:pt x="89"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1" name="Google Shape;231;p15"/>
              <p:cNvSpPr/>
              <p:nvPr/>
            </p:nvSpPr>
            <p:spPr>
              <a:xfrm>
                <a:off x="6603844" y="5747239"/>
                <a:ext cx="209109" cy="334780"/>
              </a:xfrm>
              <a:custGeom>
                <a:rect b="b" l="l" r="r" t="t"/>
                <a:pathLst>
                  <a:path extrusionOk="0" h="325" w="203">
                    <a:moveTo>
                      <a:pt x="115" y="154"/>
                    </a:moveTo>
                    <a:cubicBezTo>
                      <a:pt x="133" y="183"/>
                      <a:pt x="150" y="211"/>
                      <a:pt x="164" y="237"/>
                    </a:cubicBezTo>
                    <a:cubicBezTo>
                      <a:pt x="179" y="262"/>
                      <a:pt x="189" y="283"/>
                      <a:pt x="195" y="299"/>
                    </a:cubicBezTo>
                    <a:cubicBezTo>
                      <a:pt x="202" y="314"/>
                      <a:pt x="205" y="323"/>
                      <a:pt x="202" y="325"/>
                    </a:cubicBezTo>
                    <a:cubicBezTo>
                      <a:pt x="200" y="326"/>
                      <a:pt x="193" y="321"/>
                      <a:pt x="182" y="308"/>
                    </a:cubicBezTo>
                    <a:cubicBezTo>
                      <a:pt x="171" y="295"/>
                      <a:pt x="157" y="275"/>
                      <a:pt x="140" y="251"/>
                    </a:cubicBezTo>
                    <a:cubicBezTo>
                      <a:pt x="124" y="227"/>
                      <a:pt x="106" y="199"/>
                      <a:pt x="88" y="171"/>
                    </a:cubicBezTo>
                    <a:cubicBezTo>
                      <a:pt x="70" y="142"/>
                      <a:pt x="53" y="114"/>
                      <a:pt x="39" y="89"/>
                    </a:cubicBezTo>
                    <a:cubicBezTo>
                      <a:pt x="25" y="64"/>
                      <a:pt x="14" y="42"/>
                      <a:pt x="7" y="27"/>
                    </a:cubicBezTo>
                    <a:cubicBezTo>
                      <a:pt x="1" y="11"/>
                      <a:pt x="-2" y="2"/>
                      <a:pt x="1" y="1"/>
                    </a:cubicBezTo>
                    <a:cubicBezTo>
                      <a:pt x="3" y="-1"/>
                      <a:pt x="10" y="5"/>
                      <a:pt x="21" y="18"/>
                    </a:cubicBezTo>
                    <a:cubicBezTo>
                      <a:pt x="32" y="31"/>
                      <a:pt x="47" y="50"/>
                      <a:pt x="63" y="74"/>
                    </a:cubicBezTo>
                    <a:cubicBezTo>
                      <a:pt x="80" y="98"/>
                      <a:pt x="97" y="126"/>
                      <a:pt x="115" y="154"/>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32" name="Google Shape;232;p15"/>
              <p:cNvSpPr/>
              <p:nvPr/>
            </p:nvSpPr>
            <p:spPr>
              <a:xfrm>
                <a:off x="6553370" y="5674102"/>
                <a:ext cx="99919" cy="99919"/>
              </a:xfrm>
              <a:custGeom>
                <a:rect b="b" l="l" r="r" t="t"/>
                <a:pathLst>
                  <a:path extrusionOk="0" h="97" w="97">
                    <a:moveTo>
                      <a:pt x="97" y="48"/>
                    </a:moveTo>
                    <a:cubicBezTo>
                      <a:pt x="97" y="57"/>
                      <a:pt x="94" y="64"/>
                      <a:pt x="90" y="72"/>
                    </a:cubicBezTo>
                    <a:cubicBezTo>
                      <a:pt x="86" y="79"/>
                      <a:pt x="80" y="86"/>
                      <a:pt x="72" y="90"/>
                    </a:cubicBezTo>
                    <a:cubicBezTo>
                      <a:pt x="65" y="94"/>
                      <a:pt x="57" y="97"/>
                      <a:pt x="48" y="97"/>
                    </a:cubicBezTo>
                    <a:cubicBezTo>
                      <a:pt x="40" y="97"/>
                      <a:pt x="32" y="94"/>
                      <a:pt x="24" y="90"/>
                    </a:cubicBezTo>
                    <a:cubicBezTo>
                      <a:pt x="17" y="86"/>
                      <a:pt x="12" y="79"/>
                      <a:pt x="7" y="72"/>
                    </a:cubicBezTo>
                    <a:cubicBezTo>
                      <a:pt x="3" y="64"/>
                      <a:pt x="0" y="57"/>
                      <a:pt x="0" y="48"/>
                    </a:cubicBezTo>
                    <a:cubicBezTo>
                      <a:pt x="0" y="40"/>
                      <a:pt x="2" y="32"/>
                      <a:pt x="7" y="24"/>
                    </a:cubicBezTo>
                    <a:cubicBezTo>
                      <a:pt x="11" y="17"/>
                      <a:pt x="17" y="11"/>
                      <a:pt x="24" y="7"/>
                    </a:cubicBezTo>
                    <a:cubicBezTo>
                      <a:pt x="32" y="2"/>
                      <a:pt x="40" y="0"/>
                      <a:pt x="48" y="0"/>
                    </a:cubicBezTo>
                    <a:cubicBezTo>
                      <a:pt x="57" y="0"/>
                      <a:pt x="65" y="2"/>
                      <a:pt x="72" y="7"/>
                    </a:cubicBezTo>
                    <a:cubicBezTo>
                      <a:pt x="80" y="11"/>
                      <a:pt x="86" y="17"/>
                      <a:pt x="90" y="24"/>
                    </a:cubicBezTo>
                    <a:cubicBezTo>
                      <a:pt x="94" y="32"/>
                      <a:pt x="97" y="40"/>
                      <a:pt x="97" y="48"/>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233" name="Shape 233"/>
        <p:cNvGrpSpPr/>
        <p:nvPr/>
      </p:nvGrpSpPr>
      <p:grpSpPr>
        <a:xfrm>
          <a:off x="0" y="0"/>
          <a:ext cx="0" cy="0"/>
          <a:chOff x="0" y="0"/>
          <a:chExt cx="0" cy="0"/>
        </a:xfrm>
      </p:grpSpPr>
      <p:sp>
        <p:nvSpPr>
          <p:cNvPr id="234" name="Google Shape;234;p16"/>
          <p:cNvSpPr/>
          <p:nvPr/>
        </p:nvSpPr>
        <p:spPr>
          <a:xfrm>
            <a:off x="-741235" y="2815385"/>
            <a:ext cx="6403550" cy="3094975"/>
          </a:xfrm>
          <a:custGeom>
            <a:rect b="b" l="l" r="r" t="t"/>
            <a:pathLst>
              <a:path extrusionOk="0" h="123799" w="256142">
                <a:moveTo>
                  <a:pt x="13320" y="30066"/>
                </a:moveTo>
                <a:cubicBezTo>
                  <a:pt x="16754" y="11275"/>
                  <a:pt x="28936" y="1167"/>
                  <a:pt x="40923" y="130"/>
                </a:cubicBezTo>
                <a:cubicBezTo>
                  <a:pt x="52910" y="-907"/>
                  <a:pt x="67684" y="23716"/>
                  <a:pt x="85244" y="23845"/>
                </a:cubicBezTo>
                <a:cubicBezTo>
                  <a:pt x="102804" y="23975"/>
                  <a:pt x="132157" y="-583"/>
                  <a:pt x="146282" y="907"/>
                </a:cubicBezTo>
                <a:cubicBezTo>
                  <a:pt x="160408" y="2397"/>
                  <a:pt x="159824" y="26372"/>
                  <a:pt x="169997" y="32787"/>
                </a:cubicBezTo>
                <a:cubicBezTo>
                  <a:pt x="180170" y="39202"/>
                  <a:pt x="194489" y="25724"/>
                  <a:pt x="207319" y="39396"/>
                </a:cubicBezTo>
                <a:cubicBezTo>
                  <a:pt x="220149" y="53068"/>
                  <a:pt x="278142" y="102573"/>
                  <a:pt x="246975" y="114819"/>
                </a:cubicBezTo>
                <a:cubicBezTo>
                  <a:pt x="215808" y="127066"/>
                  <a:pt x="59261" y="127001"/>
                  <a:pt x="20318" y="112875"/>
                </a:cubicBezTo>
                <a:cubicBezTo>
                  <a:pt x="-18624" y="98750"/>
                  <a:pt x="9886" y="48857"/>
                  <a:pt x="13320" y="30066"/>
                </a:cubicBezTo>
                <a:close/>
              </a:path>
            </a:pathLst>
          </a:custGeom>
          <a:solidFill>
            <a:srgbClr val="FFFFFF">
              <a:alpha val="45570"/>
            </a:srgbClr>
          </a:solidFill>
          <a:ln>
            <a:noFill/>
          </a:ln>
        </p:spPr>
      </p:sp>
      <p:sp>
        <p:nvSpPr>
          <p:cNvPr id="235" name="Google Shape;235;p16"/>
          <p:cNvSpPr txBox="1"/>
          <p:nvPr>
            <p:ph idx="1" type="subTitle"/>
          </p:nvPr>
        </p:nvSpPr>
        <p:spPr>
          <a:xfrm>
            <a:off x="715100" y="1116400"/>
            <a:ext cx="2854800" cy="117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36" name="Google Shape;236;p16"/>
          <p:cNvSpPr txBox="1"/>
          <p:nvPr>
            <p:ph type="title"/>
          </p:nvPr>
        </p:nvSpPr>
        <p:spPr>
          <a:xfrm>
            <a:off x="715100" y="535000"/>
            <a:ext cx="2854800" cy="657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7" name="Google Shape;237;p16"/>
          <p:cNvSpPr/>
          <p:nvPr>
            <p:ph idx="2" type="pic"/>
          </p:nvPr>
        </p:nvSpPr>
        <p:spPr>
          <a:xfrm>
            <a:off x="5939650" y="-3200"/>
            <a:ext cx="3204300" cy="2810700"/>
          </a:xfrm>
          <a:prstGeom prst="rect">
            <a:avLst/>
          </a:prstGeom>
          <a:noFill/>
          <a:ln>
            <a:noFill/>
          </a:ln>
        </p:spPr>
      </p:sp>
      <p:sp>
        <p:nvSpPr>
          <p:cNvPr id="238" name="Google Shape;238;p16"/>
          <p:cNvSpPr/>
          <p:nvPr>
            <p:ph idx="3" type="pic"/>
          </p:nvPr>
        </p:nvSpPr>
        <p:spPr>
          <a:xfrm>
            <a:off x="3690375" y="2969775"/>
            <a:ext cx="5453700" cy="2170500"/>
          </a:xfrm>
          <a:prstGeom prst="rect">
            <a:avLst/>
          </a:prstGeom>
          <a:noFill/>
          <a:ln>
            <a:noFill/>
          </a:ln>
        </p:spPr>
      </p:sp>
      <p:sp>
        <p:nvSpPr>
          <p:cNvPr id="239" name="Google Shape;239;p16"/>
          <p:cNvSpPr/>
          <p:nvPr>
            <p:ph idx="4" type="pic"/>
          </p:nvPr>
        </p:nvSpPr>
        <p:spPr>
          <a:xfrm>
            <a:off x="3690375" y="-3200"/>
            <a:ext cx="2069100" cy="28107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40" name="Shape 240"/>
        <p:cNvGrpSpPr/>
        <p:nvPr/>
      </p:nvGrpSpPr>
      <p:grpSpPr>
        <a:xfrm>
          <a:off x="0" y="0"/>
          <a:ext cx="0" cy="0"/>
          <a:chOff x="0" y="0"/>
          <a:chExt cx="0" cy="0"/>
        </a:xfrm>
      </p:grpSpPr>
      <p:sp>
        <p:nvSpPr>
          <p:cNvPr id="241" name="Google Shape;24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2" name="Google Shape;242;p17"/>
          <p:cNvSpPr txBox="1"/>
          <p:nvPr>
            <p:ph idx="1" type="subTitle"/>
          </p:nvPr>
        </p:nvSpPr>
        <p:spPr>
          <a:xfrm>
            <a:off x="1156510" y="1958975"/>
            <a:ext cx="2181900" cy="828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43" name="Google Shape;243;p17"/>
          <p:cNvSpPr txBox="1"/>
          <p:nvPr>
            <p:ph idx="2" type="subTitle"/>
          </p:nvPr>
        </p:nvSpPr>
        <p:spPr>
          <a:xfrm>
            <a:off x="1156510" y="2793200"/>
            <a:ext cx="2181900" cy="18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44" name="Google Shape;244;p17"/>
          <p:cNvSpPr txBox="1"/>
          <p:nvPr>
            <p:ph idx="3" type="subTitle"/>
          </p:nvPr>
        </p:nvSpPr>
        <p:spPr>
          <a:xfrm>
            <a:off x="3481050" y="2793200"/>
            <a:ext cx="2181900" cy="18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45" name="Google Shape;245;p17"/>
          <p:cNvSpPr txBox="1"/>
          <p:nvPr>
            <p:ph idx="4" type="subTitle"/>
          </p:nvPr>
        </p:nvSpPr>
        <p:spPr>
          <a:xfrm>
            <a:off x="5805590" y="2793200"/>
            <a:ext cx="2181900" cy="181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46" name="Google Shape;246;p17"/>
          <p:cNvSpPr txBox="1"/>
          <p:nvPr>
            <p:ph idx="5" type="subTitle"/>
          </p:nvPr>
        </p:nvSpPr>
        <p:spPr>
          <a:xfrm>
            <a:off x="3481050" y="1958975"/>
            <a:ext cx="2181900" cy="828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47" name="Google Shape;247;p17"/>
          <p:cNvSpPr txBox="1"/>
          <p:nvPr>
            <p:ph idx="6" type="subTitle"/>
          </p:nvPr>
        </p:nvSpPr>
        <p:spPr>
          <a:xfrm>
            <a:off x="5805590" y="1958975"/>
            <a:ext cx="2181900" cy="828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48" name="Google Shape;248;p17"/>
          <p:cNvSpPr/>
          <p:nvPr/>
        </p:nvSpPr>
        <p:spPr>
          <a:xfrm>
            <a:off x="4799815" y="4012316"/>
            <a:ext cx="4802225" cy="1626225"/>
          </a:xfrm>
          <a:custGeom>
            <a:rect b="b" l="l" r="r" t="t"/>
            <a:pathLst>
              <a:path extrusionOk="0" h="65049" w="192089">
                <a:moveTo>
                  <a:pt x="6062" y="52670"/>
                </a:moveTo>
                <a:cubicBezTo>
                  <a:pt x="-16601" y="47634"/>
                  <a:pt x="30696" y="34277"/>
                  <a:pt x="42848" y="31978"/>
                </a:cubicBezTo>
                <a:cubicBezTo>
                  <a:pt x="55001" y="29679"/>
                  <a:pt x="65839" y="39751"/>
                  <a:pt x="78977" y="38875"/>
                </a:cubicBezTo>
                <a:cubicBezTo>
                  <a:pt x="92115" y="37999"/>
                  <a:pt x="110015" y="29351"/>
                  <a:pt x="121675" y="26723"/>
                </a:cubicBezTo>
                <a:cubicBezTo>
                  <a:pt x="133335" y="24096"/>
                  <a:pt x="139739" y="27380"/>
                  <a:pt x="148936" y="23110"/>
                </a:cubicBezTo>
                <a:cubicBezTo>
                  <a:pt x="158133" y="18840"/>
                  <a:pt x="171874" y="-5410"/>
                  <a:pt x="176855" y="1104"/>
                </a:cubicBezTo>
                <a:cubicBezTo>
                  <a:pt x="181837" y="7618"/>
                  <a:pt x="207291" y="53601"/>
                  <a:pt x="178825" y="62195"/>
                </a:cubicBezTo>
                <a:cubicBezTo>
                  <a:pt x="150360" y="70789"/>
                  <a:pt x="28725" y="57706"/>
                  <a:pt x="6062" y="52670"/>
                </a:cubicBezTo>
                <a:close/>
              </a:path>
            </a:pathLst>
          </a:custGeom>
          <a:solidFill>
            <a:srgbClr val="FFFFFF">
              <a:alpha val="45570"/>
            </a:srgbClr>
          </a:solidFill>
          <a:ln>
            <a:noFill/>
          </a:ln>
        </p:spPr>
      </p:sp>
      <p:grpSp>
        <p:nvGrpSpPr>
          <p:cNvPr id="249" name="Google Shape;249;p17"/>
          <p:cNvGrpSpPr/>
          <p:nvPr/>
        </p:nvGrpSpPr>
        <p:grpSpPr>
          <a:xfrm>
            <a:off x="7988169" y="4354136"/>
            <a:ext cx="1155824" cy="812597"/>
            <a:chOff x="7988169" y="4330905"/>
            <a:chExt cx="1155824" cy="812597"/>
          </a:xfrm>
        </p:grpSpPr>
        <p:grpSp>
          <p:nvGrpSpPr>
            <p:cNvPr id="250" name="Google Shape;250;p17"/>
            <p:cNvGrpSpPr/>
            <p:nvPr/>
          </p:nvGrpSpPr>
          <p:grpSpPr>
            <a:xfrm flipH="1">
              <a:off x="8468713" y="4330905"/>
              <a:ext cx="675281" cy="812597"/>
              <a:chOff x="8250619" y="5594605"/>
              <a:chExt cx="675281" cy="812597"/>
            </a:xfrm>
          </p:grpSpPr>
          <p:sp>
            <p:nvSpPr>
              <p:cNvPr id="251" name="Google Shape;251;p17"/>
              <p:cNvSpPr/>
              <p:nvPr/>
            </p:nvSpPr>
            <p:spPr>
              <a:xfrm>
                <a:off x="8250619" y="5594605"/>
                <a:ext cx="675281" cy="812597"/>
              </a:xfrm>
              <a:custGeom>
                <a:rect b="b" l="l" r="r" t="t"/>
                <a:pathLst>
                  <a:path extrusionOk="0" h="935" w="777">
                    <a:moveTo>
                      <a:pt x="777" y="935"/>
                    </a:moveTo>
                    <a:lnTo>
                      <a:pt x="753" y="693"/>
                    </a:lnTo>
                    <a:cubicBezTo>
                      <a:pt x="743" y="591"/>
                      <a:pt x="718" y="469"/>
                      <a:pt x="622" y="433"/>
                    </a:cubicBezTo>
                    <a:cubicBezTo>
                      <a:pt x="596" y="423"/>
                      <a:pt x="566" y="421"/>
                      <a:pt x="542" y="406"/>
                    </a:cubicBezTo>
                    <a:cubicBezTo>
                      <a:pt x="493" y="374"/>
                      <a:pt x="490" y="304"/>
                      <a:pt x="486" y="245"/>
                    </a:cubicBezTo>
                    <a:cubicBezTo>
                      <a:pt x="479" y="148"/>
                      <a:pt x="438" y="38"/>
                      <a:pt x="345" y="7"/>
                    </a:cubicBezTo>
                    <a:cubicBezTo>
                      <a:pt x="263" y="-21"/>
                      <a:pt x="169" y="31"/>
                      <a:pt x="125" y="106"/>
                    </a:cubicBezTo>
                    <a:cubicBezTo>
                      <a:pt x="82" y="182"/>
                      <a:pt x="81" y="275"/>
                      <a:pt x="98" y="360"/>
                    </a:cubicBezTo>
                    <a:cubicBezTo>
                      <a:pt x="108" y="405"/>
                      <a:pt x="121" y="449"/>
                      <a:pt x="119" y="495"/>
                    </a:cubicBezTo>
                    <a:cubicBezTo>
                      <a:pt x="115" y="570"/>
                      <a:pt x="67" y="635"/>
                      <a:pt x="32" y="702"/>
                    </a:cubicBezTo>
                    <a:cubicBezTo>
                      <a:pt x="-2" y="770"/>
                      <a:pt x="-19" y="877"/>
                      <a:pt x="30" y="935"/>
                    </a:cubicBezTo>
                    <a:lnTo>
                      <a:pt x="777" y="935"/>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52" name="Google Shape;252;p17"/>
              <p:cNvSpPr/>
              <p:nvPr/>
            </p:nvSpPr>
            <p:spPr>
              <a:xfrm>
                <a:off x="8476582" y="5725837"/>
                <a:ext cx="149483" cy="672674"/>
              </a:xfrm>
              <a:custGeom>
                <a:rect b="b" l="l" r="r" t="t"/>
                <a:pathLst>
                  <a:path extrusionOk="0" h="774" w="172">
                    <a:moveTo>
                      <a:pt x="0" y="4"/>
                    </a:moveTo>
                    <a:cubicBezTo>
                      <a:pt x="61" y="199"/>
                      <a:pt x="101" y="399"/>
                      <a:pt x="136" y="600"/>
                    </a:cubicBezTo>
                    <a:cubicBezTo>
                      <a:pt x="146" y="657"/>
                      <a:pt x="155" y="714"/>
                      <a:pt x="165" y="771"/>
                    </a:cubicBezTo>
                    <a:cubicBezTo>
                      <a:pt x="165" y="776"/>
                      <a:pt x="173" y="774"/>
                      <a:pt x="172" y="769"/>
                    </a:cubicBezTo>
                    <a:cubicBezTo>
                      <a:pt x="138" y="568"/>
                      <a:pt x="105" y="367"/>
                      <a:pt x="54" y="169"/>
                    </a:cubicBezTo>
                    <a:cubicBezTo>
                      <a:pt x="40" y="113"/>
                      <a:pt x="24" y="58"/>
                      <a:pt x="7" y="2"/>
                    </a:cubicBezTo>
                    <a:cubicBezTo>
                      <a:pt x="6" y="-2"/>
                      <a:pt x="-1" y="0"/>
                      <a:pt x="0" y="4"/>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3" name="Google Shape;253;p17"/>
              <p:cNvSpPr/>
              <p:nvPr/>
            </p:nvSpPr>
            <p:spPr>
              <a:xfrm>
                <a:off x="8444426" y="6216003"/>
                <a:ext cx="158174" cy="64312"/>
              </a:xfrm>
              <a:custGeom>
                <a:rect b="b" l="l" r="r" t="t"/>
                <a:pathLst>
                  <a:path extrusionOk="0" h="74" w="182">
                    <a:moveTo>
                      <a:pt x="3" y="8"/>
                    </a:moveTo>
                    <a:lnTo>
                      <a:pt x="178" y="73"/>
                    </a:lnTo>
                    <a:cubicBezTo>
                      <a:pt x="182" y="75"/>
                      <a:pt x="184" y="68"/>
                      <a:pt x="180" y="66"/>
                    </a:cubicBezTo>
                    <a:lnTo>
                      <a:pt x="5" y="0"/>
                    </a:lnTo>
                    <a:cubicBezTo>
                      <a:pt x="0" y="-1"/>
                      <a:pt x="-2" y="6"/>
                      <a:pt x="3" y="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4" name="Google Shape;254;p17"/>
              <p:cNvSpPr/>
              <p:nvPr/>
            </p:nvSpPr>
            <p:spPr>
              <a:xfrm>
                <a:off x="8537418" y="5805793"/>
                <a:ext cx="76480" cy="128625"/>
              </a:xfrm>
              <a:custGeom>
                <a:rect b="b" l="l" r="r" t="t"/>
                <a:pathLst>
                  <a:path extrusionOk="0" h="148" w="88">
                    <a:moveTo>
                      <a:pt x="80" y="2"/>
                    </a:moveTo>
                    <a:lnTo>
                      <a:pt x="80" y="2"/>
                    </a:lnTo>
                    <a:cubicBezTo>
                      <a:pt x="70" y="29"/>
                      <a:pt x="58" y="54"/>
                      <a:pt x="43" y="79"/>
                    </a:cubicBezTo>
                    <a:cubicBezTo>
                      <a:pt x="31" y="100"/>
                      <a:pt x="17" y="121"/>
                      <a:pt x="1" y="141"/>
                    </a:cubicBezTo>
                    <a:cubicBezTo>
                      <a:pt x="-2" y="144"/>
                      <a:pt x="4" y="150"/>
                      <a:pt x="7" y="146"/>
                    </a:cubicBezTo>
                    <a:lnTo>
                      <a:pt x="7" y="146"/>
                    </a:lnTo>
                    <a:cubicBezTo>
                      <a:pt x="23" y="126"/>
                      <a:pt x="38" y="106"/>
                      <a:pt x="50" y="83"/>
                    </a:cubicBezTo>
                    <a:cubicBezTo>
                      <a:pt x="65" y="58"/>
                      <a:pt x="77" y="31"/>
                      <a:pt x="87" y="4"/>
                    </a:cubicBezTo>
                    <a:cubicBezTo>
                      <a:pt x="89" y="0"/>
                      <a:pt x="81" y="-2"/>
                      <a:pt x="80" y="2"/>
                    </a:cubicBezTo>
                    <a:close/>
                  </a:path>
                </a:pathLst>
              </a:custGeom>
              <a:solidFill>
                <a:schemeClr val="accent3"/>
              </a:solidFill>
              <a:ln>
                <a:noFill/>
              </a:ln>
            </p:spPr>
            <p:txBody>
              <a:bodyPr anchorCtr="1" anchor="ctr" bIns="8275" lIns="90000" spcFirstLastPara="1" rIns="90000" wrap="square" tIns="8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5" name="Google Shape;255;p17"/>
              <p:cNvSpPr/>
              <p:nvPr/>
            </p:nvSpPr>
            <p:spPr>
              <a:xfrm>
                <a:off x="8386197" y="6190799"/>
                <a:ext cx="31287" cy="16513"/>
              </a:xfrm>
              <a:custGeom>
                <a:rect b="b" l="l" r="r" t="t"/>
                <a:pathLst>
                  <a:path extrusionOk="0" h="19" w="36">
                    <a:moveTo>
                      <a:pt x="3" y="7"/>
                    </a:moveTo>
                    <a:lnTo>
                      <a:pt x="31" y="18"/>
                    </a:lnTo>
                    <a:cubicBezTo>
                      <a:pt x="33" y="19"/>
                      <a:pt x="35" y="17"/>
                      <a:pt x="35" y="15"/>
                    </a:cubicBezTo>
                    <a:lnTo>
                      <a:pt x="35" y="15"/>
                    </a:lnTo>
                    <a:cubicBezTo>
                      <a:pt x="36" y="15"/>
                      <a:pt x="36" y="15"/>
                      <a:pt x="36" y="14"/>
                    </a:cubicBezTo>
                    <a:lnTo>
                      <a:pt x="35" y="13"/>
                    </a:lnTo>
                    <a:cubicBezTo>
                      <a:pt x="35" y="12"/>
                      <a:pt x="35" y="12"/>
                      <a:pt x="34" y="11"/>
                    </a:cubicBezTo>
                    <a:lnTo>
                      <a:pt x="33" y="11"/>
                    </a:lnTo>
                    <a:lnTo>
                      <a:pt x="5" y="0"/>
                    </a:lnTo>
                    <a:cubicBezTo>
                      <a:pt x="3" y="-1"/>
                      <a:pt x="1" y="1"/>
                      <a:pt x="0" y="2"/>
                    </a:cubicBezTo>
                    <a:lnTo>
                      <a:pt x="0" y="2"/>
                    </a:lnTo>
                    <a:cubicBezTo>
                      <a:pt x="0" y="3"/>
                      <a:pt x="0" y="3"/>
                      <a:pt x="0" y="3"/>
                    </a:cubicBezTo>
                    <a:cubicBezTo>
                      <a:pt x="0" y="4"/>
                      <a:pt x="0" y="5"/>
                      <a:pt x="0" y="5"/>
                    </a:cubicBezTo>
                    <a:cubicBezTo>
                      <a:pt x="1" y="6"/>
                      <a:pt x="1" y="6"/>
                      <a:pt x="2" y="7"/>
                    </a:cubicBezTo>
                    <a:lnTo>
                      <a:pt x="3" y="7"/>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6" name="Google Shape;256;p17"/>
              <p:cNvSpPr/>
              <p:nvPr/>
            </p:nvSpPr>
            <p:spPr>
              <a:xfrm>
                <a:off x="8580873" y="6068258"/>
                <a:ext cx="50407" cy="60836"/>
              </a:xfrm>
              <a:custGeom>
                <a:rect b="b" l="l" r="r" t="t"/>
                <a:pathLst>
                  <a:path extrusionOk="0" h="70" w="58">
                    <a:moveTo>
                      <a:pt x="52" y="1"/>
                    </a:moveTo>
                    <a:lnTo>
                      <a:pt x="1" y="63"/>
                    </a:lnTo>
                    <a:cubicBezTo>
                      <a:pt x="-2" y="66"/>
                      <a:pt x="3" y="72"/>
                      <a:pt x="6" y="68"/>
                    </a:cubicBezTo>
                    <a:lnTo>
                      <a:pt x="57" y="6"/>
                    </a:lnTo>
                    <a:cubicBezTo>
                      <a:pt x="60" y="3"/>
                      <a:pt x="55" y="-3"/>
                      <a:pt x="52"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7" name="Google Shape;257;p17"/>
              <p:cNvSpPr/>
              <p:nvPr/>
            </p:nvSpPr>
            <p:spPr>
              <a:xfrm>
                <a:off x="8645185" y="6010898"/>
                <a:ext cx="21727" cy="30418"/>
              </a:xfrm>
              <a:custGeom>
                <a:rect b="b" l="l" r="r" t="t"/>
                <a:pathLst>
                  <a:path extrusionOk="0" h="35" w="25">
                    <a:moveTo>
                      <a:pt x="7" y="33"/>
                    </a:moveTo>
                    <a:lnTo>
                      <a:pt x="24" y="5"/>
                    </a:lnTo>
                    <a:cubicBezTo>
                      <a:pt x="26" y="1"/>
                      <a:pt x="20" y="-3"/>
                      <a:pt x="17" y="1"/>
                    </a:cubicBezTo>
                    <a:lnTo>
                      <a:pt x="0" y="29"/>
                    </a:lnTo>
                    <a:cubicBezTo>
                      <a:pt x="-2" y="33"/>
                      <a:pt x="4" y="37"/>
                      <a:pt x="7" y="3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8" name="Google Shape;258;p17"/>
              <p:cNvSpPr/>
              <p:nvPr/>
            </p:nvSpPr>
            <p:spPr>
              <a:xfrm>
                <a:off x="8733832" y="6197752"/>
                <a:ext cx="78218" cy="90385"/>
              </a:xfrm>
              <a:custGeom>
                <a:rect b="b" l="l" r="r" t="t"/>
                <a:pathLst>
                  <a:path extrusionOk="0" h="104" w="90">
                    <a:moveTo>
                      <a:pt x="72" y="17"/>
                    </a:moveTo>
                    <a:cubicBezTo>
                      <a:pt x="65" y="1"/>
                      <a:pt x="45" y="-3"/>
                      <a:pt x="30" y="1"/>
                    </a:cubicBezTo>
                    <a:cubicBezTo>
                      <a:pt x="11" y="7"/>
                      <a:pt x="1" y="25"/>
                      <a:pt x="0" y="45"/>
                    </a:cubicBezTo>
                    <a:cubicBezTo>
                      <a:pt x="-1" y="65"/>
                      <a:pt x="8" y="89"/>
                      <a:pt x="26" y="99"/>
                    </a:cubicBezTo>
                    <a:cubicBezTo>
                      <a:pt x="43" y="109"/>
                      <a:pt x="65" y="101"/>
                      <a:pt x="77" y="87"/>
                    </a:cubicBezTo>
                    <a:cubicBezTo>
                      <a:pt x="95" y="65"/>
                      <a:pt x="91" y="35"/>
                      <a:pt x="81" y="11"/>
                    </a:cubicBezTo>
                    <a:cubicBezTo>
                      <a:pt x="79" y="7"/>
                      <a:pt x="72" y="9"/>
                      <a:pt x="74" y="13"/>
                    </a:cubicBezTo>
                    <a:cubicBezTo>
                      <a:pt x="81" y="32"/>
                      <a:pt x="87" y="55"/>
                      <a:pt x="77" y="74"/>
                    </a:cubicBezTo>
                    <a:cubicBezTo>
                      <a:pt x="70" y="88"/>
                      <a:pt x="53" y="100"/>
                      <a:pt x="37" y="96"/>
                    </a:cubicBezTo>
                    <a:cubicBezTo>
                      <a:pt x="19" y="91"/>
                      <a:pt x="10" y="71"/>
                      <a:pt x="8" y="54"/>
                    </a:cubicBezTo>
                    <a:cubicBezTo>
                      <a:pt x="6" y="38"/>
                      <a:pt x="10" y="19"/>
                      <a:pt x="26" y="11"/>
                    </a:cubicBezTo>
                    <a:cubicBezTo>
                      <a:pt x="39" y="4"/>
                      <a:pt x="59" y="6"/>
                      <a:pt x="66" y="21"/>
                    </a:cubicBezTo>
                    <a:cubicBezTo>
                      <a:pt x="68" y="25"/>
                      <a:pt x="74" y="21"/>
                      <a:pt x="72" y="1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59" name="Google Shape;259;p17"/>
              <p:cNvSpPr/>
              <p:nvPr/>
            </p:nvSpPr>
            <p:spPr>
              <a:xfrm>
                <a:off x="8394888" y="5874451"/>
                <a:ext cx="63443" cy="85171"/>
              </a:xfrm>
              <a:custGeom>
                <a:rect b="b" l="l" r="r" t="t"/>
                <a:pathLst>
                  <a:path extrusionOk="0" h="98" w="73">
                    <a:moveTo>
                      <a:pt x="24" y="14"/>
                    </a:moveTo>
                    <a:lnTo>
                      <a:pt x="24" y="14"/>
                    </a:lnTo>
                    <a:cubicBezTo>
                      <a:pt x="17" y="18"/>
                      <a:pt x="11" y="25"/>
                      <a:pt x="6" y="32"/>
                    </a:cubicBezTo>
                    <a:cubicBezTo>
                      <a:pt x="3" y="38"/>
                      <a:pt x="0" y="45"/>
                      <a:pt x="0" y="52"/>
                    </a:cubicBezTo>
                    <a:cubicBezTo>
                      <a:pt x="-2" y="68"/>
                      <a:pt x="4" y="87"/>
                      <a:pt x="19" y="95"/>
                    </a:cubicBezTo>
                    <a:cubicBezTo>
                      <a:pt x="32" y="101"/>
                      <a:pt x="46" y="96"/>
                      <a:pt x="57" y="88"/>
                    </a:cubicBezTo>
                    <a:cubicBezTo>
                      <a:pt x="69" y="78"/>
                      <a:pt x="74" y="63"/>
                      <a:pt x="72" y="48"/>
                    </a:cubicBezTo>
                    <a:cubicBezTo>
                      <a:pt x="68" y="28"/>
                      <a:pt x="54" y="11"/>
                      <a:pt x="38" y="0"/>
                    </a:cubicBezTo>
                    <a:cubicBezTo>
                      <a:pt x="34" y="-3"/>
                      <a:pt x="31" y="4"/>
                      <a:pt x="35" y="7"/>
                    </a:cubicBezTo>
                    <a:cubicBezTo>
                      <a:pt x="56" y="21"/>
                      <a:pt x="78" y="54"/>
                      <a:pt x="57" y="78"/>
                    </a:cubicBezTo>
                    <a:cubicBezTo>
                      <a:pt x="49" y="86"/>
                      <a:pt x="38" y="92"/>
                      <a:pt x="27" y="90"/>
                    </a:cubicBezTo>
                    <a:cubicBezTo>
                      <a:pt x="13" y="86"/>
                      <a:pt x="7" y="71"/>
                      <a:pt x="7" y="58"/>
                    </a:cubicBezTo>
                    <a:cubicBezTo>
                      <a:pt x="7" y="43"/>
                      <a:pt x="15" y="28"/>
                      <a:pt x="28" y="20"/>
                    </a:cubicBezTo>
                    <a:cubicBezTo>
                      <a:pt x="32" y="18"/>
                      <a:pt x="28" y="11"/>
                      <a:pt x="24"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260" name="Google Shape;260;p17"/>
            <p:cNvGrpSpPr/>
            <p:nvPr/>
          </p:nvGrpSpPr>
          <p:grpSpPr>
            <a:xfrm flipH="1">
              <a:off x="7988169" y="4499508"/>
              <a:ext cx="536227" cy="643994"/>
              <a:chOff x="8870217" y="5740170"/>
              <a:chExt cx="536227" cy="643994"/>
            </a:xfrm>
          </p:grpSpPr>
          <p:sp>
            <p:nvSpPr>
              <p:cNvPr id="261" name="Google Shape;261;p17"/>
              <p:cNvSpPr/>
              <p:nvPr/>
            </p:nvSpPr>
            <p:spPr>
              <a:xfrm>
                <a:off x="8870217" y="5740170"/>
                <a:ext cx="536227" cy="643994"/>
              </a:xfrm>
              <a:custGeom>
                <a:rect b="b" l="l" r="r" t="t"/>
                <a:pathLst>
                  <a:path extrusionOk="0" h="741" w="617">
                    <a:moveTo>
                      <a:pt x="0" y="741"/>
                    </a:moveTo>
                    <a:cubicBezTo>
                      <a:pt x="7" y="671"/>
                      <a:pt x="12" y="619"/>
                      <a:pt x="19" y="549"/>
                    </a:cubicBezTo>
                    <a:cubicBezTo>
                      <a:pt x="27" y="468"/>
                      <a:pt x="47" y="372"/>
                      <a:pt x="123" y="343"/>
                    </a:cubicBezTo>
                    <a:cubicBezTo>
                      <a:pt x="144" y="335"/>
                      <a:pt x="167" y="334"/>
                      <a:pt x="186" y="322"/>
                    </a:cubicBezTo>
                    <a:cubicBezTo>
                      <a:pt x="225" y="297"/>
                      <a:pt x="227" y="241"/>
                      <a:pt x="231" y="195"/>
                    </a:cubicBezTo>
                    <a:cubicBezTo>
                      <a:pt x="236" y="117"/>
                      <a:pt x="269" y="31"/>
                      <a:pt x="342" y="6"/>
                    </a:cubicBezTo>
                    <a:cubicBezTo>
                      <a:pt x="408" y="-16"/>
                      <a:pt x="483" y="24"/>
                      <a:pt x="517" y="84"/>
                    </a:cubicBezTo>
                    <a:cubicBezTo>
                      <a:pt x="551" y="144"/>
                      <a:pt x="552" y="218"/>
                      <a:pt x="538" y="286"/>
                    </a:cubicBezTo>
                    <a:cubicBezTo>
                      <a:pt x="530" y="321"/>
                      <a:pt x="519" y="356"/>
                      <a:pt x="522" y="392"/>
                    </a:cubicBezTo>
                    <a:cubicBezTo>
                      <a:pt x="525" y="452"/>
                      <a:pt x="564" y="504"/>
                      <a:pt x="591" y="557"/>
                    </a:cubicBezTo>
                    <a:cubicBezTo>
                      <a:pt x="619" y="611"/>
                      <a:pt x="631" y="695"/>
                      <a:pt x="592" y="741"/>
                    </a:cubicBezTo>
                    <a:lnTo>
                      <a:pt x="0" y="741"/>
                    </a:ln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62" name="Google Shape;262;p17"/>
              <p:cNvSpPr/>
              <p:nvPr/>
            </p:nvSpPr>
            <p:spPr>
              <a:xfrm>
                <a:off x="9108347" y="5844461"/>
                <a:ext cx="118196" cy="532751"/>
              </a:xfrm>
              <a:custGeom>
                <a:rect b="b" l="l" r="r" t="t"/>
                <a:pathLst>
                  <a:path extrusionOk="0" h="613" w="136">
                    <a:moveTo>
                      <a:pt x="130" y="2"/>
                    </a:moveTo>
                    <a:cubicBezTo>
                      <a:pt x="82" y="156"/>
                      <a:pt x="50" y="314"/>
                      <a:pt x="23" y="473"/>
                    </a:cubicBezTo>
                    <a:cubicBezTo>
                      <a:pt x="15" y="518"/>
                      <a:pt x="7" y="564"/>
                      <a:pt x="0" y="609"/>
                    </a:cubicBezTo>
                    <a:cubicBezTo>
                      <a:pt x="-1" y="613"/>
                      <a:pt x="5" y="615"/>
                      <a:pt x="5" y="611"/>
                    </a:cubicBezTo>
                    <a:cubicBezTo>
                      <a:pt x="32" y="452"/>
                      <a:pt x="59" y="293"/>
                      <a:pt x="98" y="136"/>
                    </a:cubicBezTo>
                    <a:cubicBezTo>
                      <a:pt x="110" y="92"/>
                      <a:pt x="122" y="47"/>
                      <a:pt x="136" y="3"/>
                    </a:cubicBezTo>
                    <a:cubicBezTo>
                      <a:pt x="137" y="0"/>
                      <a:pt x="131" y="-2"/>
                      <a:pt x="130" y="2"/>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3" name="Google Shape;263;p17"/>
              <p:cNvSpPr/>
              <p:nvPr/>
            </p:nvSpPr>
            <p:spPr>
              <a:xfrm>
                <a:off x="9126598" y="6232943"/>
                <a:ext cx="125149" cy="50407"/>
              </a:xfrm>
              <a:custGeom>
                <a:rect b="b" l="l" r="r" t="t"/>
                <a:pathLst>
                  <a:path extrusionOk="0" h="58" w="144">
                    <a:moveTo>
                      <a:pt x="140" y="0"/>
                    </a:moveTo>
                    <a:lnTo>
                      <a:pt x="2" y="52"/>
                    </a:lnTo>
                    <a:cubicBezTo>
                      <a:pt x="-2" y="53"/>
                      <a:pt x="0" y="59"/>
                      <a:pt x="3" y="58"/>
                    </a:cubicBezTo>
                    <a:lnTo>
                      <a:pt x="142" y="6"/>
                    </a:lnTo>
                    <a:cubicBezTo>
                      <a:pt x="146" y="4"/>
                      <a:pt x="144" y="-1"/>
                      <a:pt x="140"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4" name="Google Shape;264;p17"/>
              <p:cNvSpPr/>
              <p:nvPr/>
            </p:nvSpPr>
            <p:spPr>
              <a:xfrm>
                <a:off x="9118776" y="5907904"/>
                <a:ext cx="59098" cy="100814"/>
              </a:xfrm>
              <a:custGeom>
                <a:rect b="b" l="l" r="r" t="t"/>
                <a:pathLst>
                  <a:path extrusionOk="0" h="116" w="68">
                    <a:moveTo>
                      <a:pt x="0" y="3"/>
                    </a:moveTo>
                    <a:lnTo>
                      <a:pt x="0" y="3"/>
                    </a:lnTo>
                    <a:cubicBezTo>
                      <a:pt x="8" y="24"/>
                      <a:pt x="17" y="45"/>
                      <a:pt x="29" y="65"/>
                    </a:cubicBezTo>
                    <a:cubicBezTo>
                      <a:pt x="39" y="83"/>
                      <a:pt x="50" y="100"/>
                      <a:pt x="63" y="115"/>
                    </a:cubicBezTo>
                    <a:cubicBezTo>
                      <a:pt x="65" y="118"/>
                      <a:pt x="70" y="114"/>
                      <a:pt x="67" y="111"/>
                    </a:cubicBezTo>
                    <a:lnTo>
                      <a:pt x="67" y="111"/>
                    </a:lnTo>
                    <a:cubicBezTo>
                      <a:pt x="55" y="96"/>
                      <a:pt x="44" y="79"/>
                      <a:pt x="34" y="62"/>
                    </a:cubicBezTo>
                    <a:cubicBezTo>
                      <a:pt x="23" y="43"/>
                      <a:pt x="13" y="22"/>
                      <a:pt x="5" y="1"/>
                    </a:cubicBezTo>
                    <a:cubicBezTo>
                      <a:pt x="4" y="-2"/>
                      <a:pt x="-2" y="-1"/>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5" name="Google Shape;265;p17"/>
              <p:cNvSpPr/>
              <p:nvPr/>
            </p:nvSpPr>
            <p:spPr>
              <a:xfrm>
                <a:off x="9273473" y="6212085"/>
                <a:ext cx="24334" cy="13905"/>
              </a:xfrm>
              <a:custGeom>
                <a:rect b="b" l="l" r="r" t="t"/>
                <a:pathLst>
                  <a:path extrusionOk="0" h="16" w="28">
                    <a:moveTo>
                      <a:pt x="24" y="1"/>
                    </a:moveTo>
                    <a:lnTo>
                      <a:pt x="2" y="9"/>
                    </a:lnTo>
                    <a:lnTo>
                      <a:pt x="2" y="9"/>
                    </a:lnTo>
                    <a:lnTo>
                      <a:pt x="1" y="10"/>
                    </a:lnTo>
                    <a:lnTo>
                      <a:pt x="0" y="11"/>
                    </a:lnTo>
                    <a:lnTo>
                      <a:pt x="0" y="12"/>
                    </a:lnTo>
                    <a:lnTo>
                      <a:pt x="0" y="13"/>
                    </a:lnTo>
                    <a:lnTo>
                      <a:pt x="0" y="13"/>
                    </a:lnTo>
                    <a:cubicBezTo>
                      <a:pt x="0" y="13"/>
                      <a:pt x="-1" y="14"/>
                      <a:pt x="0" y="14"/>
                    </a:cubicBezTo>
                    <a:cubicBezTo>
                      <a:pt x="1" y="15"/>
                      <a:pt x="0" y="15"/>
                      <a:pt x="1" y="15"/>
                    </a:cubicBezTo>
                    <a:cubicBezTo>
                      <a:pt x="2" y="16"/>
                      <a:pt x="2" y="15"/>
                      <a:pt x="3" y="15"/>
                    </a:cubicBezTo>
                    <a:lnTo>
                      <a:pt x="4" y="15"/>
                    </a:lnTo>
                    <a:lnTo>
                      <a:pt x="26" y="6"/>
                    </a:lnTo>
                    <a:lnTo>
                      <a:pt x="26" y="6"/>
                    </a:lnTo>
                    <a:lnTo>
                      <a:pt x="27" y="6"/>
                    </a:lnTo>
                    <a:lnTo>
                      <a:pt x="28" y="5"/>
                    </a:lnTo>
                    <a:cubicBezTo>
                      <a:pt x="28" y="4"/>
                      <a:pt x="28" y="4"/>
                      <a:pt x="28" y="3"/>
                    </a:cubicBezTo>
                    <a:lnTo>
                      <a:pt x="28" y="3"/>
                    </a:lnTo>
                    <a:lnTo>
                      <a:pt x="28" y="3"/>
                    </a:lnTo>
                    <a:cubicBezTo>
                      <a:pt x="28" y="2"/>
                      <a:pt x="28" y="2"/>
                      <a:pt x="28" y="2"/>
                    </a:cubicBezTo>
                    <a:lnTo>
                      <a:pt x="27" y="1"/>
                    </a:lnTo>
                    <a:cubicBezTo>
                      <a:pt x="26" y="1"/>
                      <a:pt x="26" y="0"/>
                      <a:pt x="25" y="0"/>
                    </a:cubicBezTo>
                    <a:cubicBezTo>
                      <a:pt x="25" y="0"/>
                      <a:pt x="25" y="1"/>
                      <a:pt x="24"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6" name="Google Shape;266;p17"/>
              <p:cNvSpPr/>
              <p:nvPr/>
            </p:nvSpPr>
            <p:spPr>
              <a:xfrm>
                <a:off x="9104001" y="6115616"/>
                <a:ext cx="39978" cy="47800"/>
              </a:xfrm>
              <a:custGeom>
                <a:rect b="b" l="l" r="r" t="t"/>
                <a:pathLst>
                  <a:path extrusionOk="0" h="55" w="46">
                    <a:moveTo>
                      <a:pt x="0" y="5"/>
                    </a:moveTo>
                    <a:lnTo>
                      <a:pt x="41" y="54"/>
                    </a:lnTo>
                    <a:cubicBezTo>
                      <a:pt x="43" y="57"/>
                      <a:pt x="47" y="53"/>
                      <a:pt x="45" y="50"/>
                    </a:cubicBezTo>
                    <a:lnTo>
                      <a:pt x="5" y="1"/>
                    </a:lnTo>
                    <a:cubicBezTo>
                      <a:pt x="2" y="-2"/>
                      <a:pt x="-2" y="2"/>
                      <a:pt x="0"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7" name="Google Shape;267;p17"/>
              <p:cNvSpPr/>
              <p:nvPr/>
            </p:nvSpPr>
            <p:spPr>
              <a:xfrm>
                <a:off x="9076190" y="6069555"/>
                <a:ext cx="17382" cy="25204"/>
              </a:xfrm>
              <a:custGeom>
                <a:rect b="b" l="l" r="r" t="t"/>
                <a:pathLst>
                  <a:path extrusionOk="0" h="29" w="20">
                    <a:moveTo>
                      <a:pt x="19" y="24"/>
                    </a:moveTo>
                    <a:lnTo>
                      <a:pt x="6" y="1"/>
                    </a:lnTo>
                    <a:cubicBezTo>
                      <a:pt x="4" y="-2"/>
                      <a:pt x="-2" y="1"/>
                      <a:pt x="0" y="4"/>
                    </a:cubicBezTo>
                    <a:lnTo>
                      <a:pt x="14" y="27"/>
                    </a:lnTo>
                    <a:cubicBezTo>
                      <a:pt x="16" y="30"/>
                      <a:pt x="21" y="27"/>
                      <a:pt x="19" y="2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8" name="Google Shape;268;p17"/>
              <p:cNvSpPr/>
              <p:nvPr/>
            </p:nvSpPr>
            <p:spPr>
              <a:xfrm>
                <a:off x="8960602" y="6218169"/>
                <a:ext cx="61705" cy="72134"/>
              </a:xfrm>
              <a:custGeom>
                <a:rect b="b" l="l" r="r" t="t"/>
                <a:pathLst>
                  <a:path extrusionOk="0" h="83" w="71">
                    <a:moveTo>
                      <a:pt x="19" y="16"/>
                    </a:moveTo>
                    <a:cubicBezTo>
                      <a:pt x="24" y="6"/>
                      <a:pt x="37" y="4"/>
                      <a:pt x="47" y="7"/>
                    </a:cubicBezTo>
                    <a:cubicBezTo>
                      <a:pt x="60" y="11"/>
                      <a:pt x="66" y="25"/>
                      <a:pt x="66" y="38"/>
                    </a:cubicBezTo>
                    <a:cubicBezTo>
                      <a:pt x="65" y="51"/>
                      <a:pt x="59" y="67"/>
                      <a:pt x="47" y="74"/>
                    </a:cubicBezTo>
                    <a:cubicBezTo>
                      <a:pt x="35" y="80"/>
                      <a:pt x="20" y="73"/>
                      <a:pt x="13" y="63"/>
                    </a:cubicBezTo>
                    <a:cubicBezTo>
                      <a:pt x="2" y="48"/>
                      <a:pt x="6" y="27"/>
                      <a:pt x="13" y="10"/>
                    </a:cubicBezTo>
                    <a:cubicBezTo>
                      <a:pt x="14" y="7"/>
                      <a:pt x="9" y="5"/>
                      <a:pt x="7" y="9"/>
                    </a:cubicBezTo>
                    <a:cubicBezTo>
                      <a:pt x="0" y="26"/>
                      <a:pt x="-4" y="47"/>
                      <a:pt x="7" y="64"/>
                    </a:cubicBezTo>
                    <a:cubicBezTo>
                      <a:pt x="14" y="77"/>
                      <a:pt x="30" y="86"/>
                      <a:pt x="45" y="81"/>
                    </a:cubicBezTo>
                    <a:cubicBezTo>
                      <a:pt x="61" y="76"/>
                      <a:pt x="70" y="58"/>
                      <a:pt x="71" y="42"/>
                    </a:cubicBezTo>
                    <a:cubicBezTo>
                      <a:pt x="73" y="27"/>
                      <a:pt x="67" y="9"/>
                      <a:pt x="53" y="3"/>
                    </a:cubicBezTo>
                    <a:cubicBezTo>
                      <a:pt x="39" y="-3"/>
                      <a:pt x="21" y="-1"/>
                      <a:pt x="14" y="13"/>
                    </a:cubicBezTo>
                    <a:cubicBezTo>
                      <a:pt x="12" y="17"/>
                      <a:pt x="17" y="20"/>
                      <a:pt x="19" y="1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69" name="Google Shape;269;p17"/>
              <p:cNvSpPr/>
              <p:nvPr/>
            </p:nvSpPr>
            <p:spPr>
              <a:xfrm>
                <a:off x="9241317" y="5962657"/>
                <a:ext cx="50407" cy="66920"/>
              </a:xfrm>
              <a:custGeom>
                <a:rect b="b" l="l" r="r" t="t"/>
                <a:pathLst>
                  <a:path extrusionOk="0" h="77" w="58">
                    <a:moveTo>
                      <a:pt x="35" y="15"/>
                    </a:moveTo>
                    <a:lnTo>
                      <a:pt x="35" y="15"/>
                    </a:lnTo>
                    <a:cubicBezTo>
                      <a:pt x="40" y="18"/>
                      <a:pt x="44" y="23"/>
                      <a:pt x="47" y="28"/>
                    </a:cubicBezTo>
                    <a:cubicBezTo>
                      <a:pt x="50" y="33"/>
                      <a:pt x="51" y="37"/>
                      <a:pt x="52" y="41"/>
                    </a:cubicBezTo>
                    <a:cubicBezTo>
                      <a:pt x="53" y="52"/>
                      <a:pt x="49" y="65"/>
                      <a:pt x="39" y="69"/>
                    </a:cubicBezTo>
                    <a:cubicBezTo>
                      <a:pt x="31" y="73"/>
                      <a:pt x="21" y="69"/>
                      <a:pt x="15" y="64"/>
                    </a:cubicBezTo>
                    <a:cubicBezTo>
                      <a:pt x="7" y="57"/>
                      <a:pt x="4" y="47"/>
                      <a:pt x="7" y="37"/>
                    </a:cubicBezTo>
                    <a:cubicBezTo>
                      <a:pt x="9" y="23"/>
                      <a:pt x="19" y="12"/>
                      <a:pt x="30" y="5"/>
                    </a:cubicBezTo>
                    <a:cubicBezTo>
                      <a:pt x="33" y="3"/>
                      <a:pt x="30" y="-3"/>
                      <a:pt x="27" y="0"/>
                    </a:cubicBezTo>
                    <a:cubicBezTo>
                      <a:pt x="15" y="8"/>
                      <a:pt x="6" y="19"/>
                      <a:pt x="2" y="32"/>
                    </a:cubicBezTo>
                    <a:cubicBezTo>
                      <a:pt x="-2" y="44"/>
                      <a:pt x="0" y="57"/>
                      <a:pt x="9" y="66"/>
                    </a:cubicBezTo>
                    <a:cubicBezTo>
                      <a:pt x="16" y="74"/>
                      <a:pt x="28" y="79"/>
                      <a:pt x="39" y="76"/>
                    </a:cubicBezTo>
                    <a:cubicBezTo>
                      <a:pt x="51" y="72"/>
                      <a:pt x="58" y="58"/>
                      <a:pt x="58" y="46"/>
                    </a:cubicBezTo>
                    <a:lnTo>
                      <a:pt x="58" y="46"/>
                    </a:lnTo>
                    <a:lnTo>
                      <a:pt x="58" y="46"/>
                    </a:lnTo>
                    <a:cubicBezTo>
                      <a:pt x="58" y="38"/>
                      <a:pt x="56" y="32"/>
                      <a:pt x="52" y="25"/>
                    </a:cubicBezTo>
                    <a:cubicBezTo>
                      <a:pt x="49" y="20"/>
                      <a:pt x="44" y="14"/>
                      <a:pt x="38" y="10"/>
                    </a:cubicBezTo>
                    <a:cubicBezTo>
                      <a:pt x="35" y="8"/>
                      <a:pt x="32" y="14"/>
                      <a:pt x="35" y="1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sp>
        <p:nvSpPr>
          <p:cNvPr id="270" name="Google Shape;270;p17"/>
          <p:cNvSpPr/>
          <p:nvPr/>
        </p:nvSpPr>
        <p:spPr>
          <a:xfrm>
            <a:off x="-1077792" y="-714560"/>
            <a:ext cx="3237600" cy="5384200"/>
          </a:xfrm>
          <a:custGeom>
            <a:rect b="b" l="l" r="r" t="t"/>
            <a:pathLst>
              <a:path extrusionOk="0" h="215368" w="129504">
                <a:moveTo>
                  <a:pt x="126538" y="12817"/>
                </a:moveTo>
                <a:cubicBezTo>
                  <a:pt x="138581" y="20371"/>
                  <a:pt x="110772" y="42980"/>
                  <a:pt x="99933" y="47961"/>
                </a:cubicBezTo>
                <a:cubicBezTo>
                  <a:pt x="89094" y="52943"/>
                  <a:pt x="70756" y="38765"/>
                  <a:pt x="61505" y="42706"/>
                </a:cubicBezTo>
                <a:cubicBezTo>
                  <a:pt x="52254" y="46647"/>
                  <a:pt x="43003" y="61756"/>
                  <a:pt x="44426" y="71609"/>
                </a:cubicBezTo>
                <a:cubicBezTo>
                  <a:pt x="45849" y="81462"/>
                  <a:pt x="69388" y="87155"/>
                  <a:pt x="70045" y="101826"/>
                </a:cubicBezTo>
                <a:cubicBezTo>
                  <a:pt x="70702" y="116497"/>
                  <a:pt x="50338" y="144470"/>
                  <a:pt x="48367" y="159633"/>
                </a:cubicBezTo>
                <a:cubicBezTo>
                  <a:pt x="46396" y="174796"/>
                  <a:pt x="62873" y="184923"/>
                  <a:pt x="58220" y="192806"/>
                </a:cubicBezTo>
                <a:cubicBezTo>
                  <a:pt x="53567" y="200689"/>
                  <a:pt x="30138" y="229429"/>
                  <a:pt x="20449" y="206930"/>
                </a:cubicBezTo>
                <a:cubicBezTo>
                  <a:pt x="10760" y="184431"/>
                  <a:pt x="-1119" y="91863"/>
                  <a:pt x="85" y="57814"/>
                </a:cubicBezTo>
                <a:cubicBezTo>
                  <a:pt x="1289" y="23765"/>
                  <a:pt x="6600" y="10135"/>
                  <a:pt x="27675" y="2635"/>
                </a:cubicBezTo>
                <a:cubicBezTo>
                  <a:pt x="48751" y="-4864"/>
                  <a:pt x="114495" y="5263"/>
                  <a:pt x="126538" y="12817"/>
                </a:cubicBezTo>
                <a:close/>
              </a:path>
            </a:pathLst>
          </a:custGeom>
          <a:solidFill>
            <a:srgbClr val="FFFFFF">
              <a:alpha val="45570"/>
            </a:srgbClr>
          </a:solidFill>
          <a:ln>
            <a:noFill/>
          </a:ln>
        </p:spPr>
      </p:sp>
      <p:grpSp>
        <p:nvGrpSpPr>
          <p:cNvPr id="271" name="Google Shape;271;p17"/>
          <p:cNvGrpSpPr/>
          <p:nvPr/>
        </p:nvGrpSpPr>
        <p:grpSpPr>
          <a:xfrm>
            <a:off x="-1" y="4286347"/>
            <a:ext cx="843015" cy="880386"/>
            <a:chOff x="9773274" y="3235891"/>
            <a:chExt cx="843015" cy="880386"/>
          </a:xfrm>
        </p:grpSpPr>
        <p:sp>
          <p:nvSpPr>
            <p:cNvPr id="272" name="Google Shape;272;p17"/>
            <p:cNvSpPr/>
            <p:nvPr/>
          </p:nvSpPr>
          <p:spPr>
            <a:xfrm>
              <a:off x="9773274" y="3235891"/>
              <a:ext cx="629219" cy="880386"/>
            </a:xfrm>
            <a:custGeom>
              <a:rect b="b" l="l" r="r" t="t"/>
              <a:pathLst>
                <a:path extrusionOk="0" h="1013" w="724">
                  <a:moveTo>
                    <a:pt x="529" y="1013"/>
                  </a:moveTo>
                  <a:cubicBezTo>
                    <a:pt x="590" y="852"/>
                    <a:pt x="654" y="679"/>
                    <a:pt x="690" y="510"/>
                  </a:cubicBezTo>
                  <a:cubicBezTo>
                    <a:pt x="727" y="341"/>
                    <a:pt x="740" y="168"/>
                    <a:pt x="699" y="0"/>
                  </a:cubicBezTo>
                  <a:cubicBezTo>
                    <a:pt x="407" y="152"/>
                    <a:pt x="161" y="391"/>
                    <a:pt x="3" y="679"/>
                  </a:cubicBezTo>
                  <a:lnTo>
                    <a:pt x="0" y="1013"/>
                  </a:lnTo>
                  <a:lnTo>
                    <a:pt x="529" y="101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3" name="Google Shape;273;p17"/>
            <p:cNvSpPr/>
            <p:nvPr/>
          </p:nvSpPr>
          <p:spPr>
            <a:xfrm>
              <a:off x="9928840" y="3424483"/>
              <a:ext cx="687448" cy="691794"/>
            </a:xfrm>
            <a:custGeom>
              <a:rect b="b" l="l" r="r" t="t"/>
              <a:pathLst>
                <a:path extrusionOk="0" h="796" w="791">
                  <a:moveTo>
                    <a:pt x="0" y="796"/>
                  </a:moveTo>
                  <a:cubicBezTo>
                    <a:pt x="0" y="796"/>
                    <a:pt x="307" y="247"/>
                    <a:pt x="768" y="0"/>
                  </a:cubicBezTo>
                  <a:cubicBezTo>
                    <a:pt x="768" y="0"/>
                    <a:pt x="836" y="473"/>
                    <a:pt x="735" y="796"/>
                  </a:cubicBezTo>
                  <a:lnTo>
                    <a:pt x="0" y="79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274" name="Google Shape;274;p17"/>
            <p:cNvSpPr/>
            <p:nvPr/>
          </p:nvSpPr>
          <p:spPr>
            <a:xfrm>
              <a:off x="9852361" y="3360170"/>
              <a:ext cx="475391" cy="728295"/>
            </a:xfrm>
            <a:custGeom>
              <a:rect b="b" l="l" r="r" t="t"/>
              <a:pathLst>
                <a:path extrusionOk="0" h="838" w="547">
                  <a:moveTo>
                    <a:pt x="7" y="836"/>
                  </a:moveTo>
                  <a:cubicBezTo>
                    <a:pt x="73" y="726"/>
                    <a:pt x="141" y="617"/>
                    <a:pt x="210" y="508"/>
                  </a:cubicBezTo>
                  <a:cubicBezTo>
                    <a:pt x="279" y="399"/>
                    <a:pt x="350" y="291"/>
                    <a:pt x="423" y="184"/>
                  </a:cubicBezTo>
                  <a:cubicBezTo>
                    <a:pt x="463" y="124"/>
                    <a:pt x="505" y="65"/>
                    <a:pt x="546" y="5"/>
                  </a:cubicBezTo>
                  <a:cubicBezTo>
                    <a:pt x="549" y="1"/>
                    <a:pt x="542" y="-2"/>
                    <a:pt x="540" y="2"/>
                  </a:cubicBezTo>
                  <a:cubicBezTo>
                    <a:pt x="466" y="107"/>
                    <a:pt x="394" y="213"/>
                    <a:pt x="323" y="321"/>
                  </a:cubicBezTo>
                  <a:cubicBezTo>
                    <a:pt x="251" y="429"/>
                    <a:pt x="182" y="537"/>
                    <a:pt x="114" y="647"/>
                  </a:cubicBezTo>
                  <a:cubicBezTo>
                    <a:pt x="75" y="709"/>
                    <a:pt x="38" y="770"/>
                    <a:pt x="0" y="833"/>
                  </a:cubicBezTo>
                  <a:cubicBezTo>
                    <a:pt x="-2" y="837"/>
                    <a:pt x="4" y="840"/>
                    <a:pt x="7" y="83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5" name="Google Shape;275;p17"/>
            <p:cNvSpPr/>
            <p:nvPr/>
          </p:nvSpPr>
          <p:spPr>
            <a:xfrm>
              <a:off x="9930578" y="3737355"/>
              <a:ext cx="26073" cy="185116"/>
            </a:xfrm>
            <a:custGeom>
              <a:rect b="b" l="l" r="r" t="t"/>
              <a:pathLst>
                <a:path extrusionOk="0" h="213" w="30">
                  <a:moveTo>
                    <a:pt x="0" y="3"/>
                  </a:moveTo>
                  <a:lnTo>
                    <a:pt x="0" y="3"/>
                  </a:lnTo>
                  <a:cubicBezTo>
                    <a:pt x="4" y="73"/>
                    <a:pt x="11" y="142"/>
                    <a:pt x="23" y="210"/>
                  </a:cubicBezTo>
                  <a:cubicBezTo>
                    <a:pt x="24" y="215"/>
                    <a:pt x="31" y="213"/>
                    <a:pt x="30" y="208"/>
                  </a:cubicBezTo>
                  <a:lnTo>
                    <a:pt x="30" y="208"/>
                  </a:lnTo>
                  <a:cubicBezTo>
                    <a:pt x="19" y="141"/>
                    <a:pt x="11" y="72"/>
                    <a:pt x="8" y="3"/>
                  </a:cubicBezTo>
                  <a:cubicBezTo>
                    <a:pt x="8" y="-1"/>
                    <a:pt x="0" y="-1"/>
                    <a:pt x="0" y="3"/>
                  </a:cubicBezTo>
                  <a:close/>
                </a:path>
              </a:pathLst>
            </a:custGeom>
            <a:solidFill>
              <a:schemeClr val="accent3"/>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6" name="Google Shape;276;p17"/>
            <p:cNvSpPr/>
            <p:nvPr/>
          </p:nvSpPr>
          <p:spPr>
            <a:xfrm>
              <a:off x="9924495" y="3666089"/>
              <a:ext cx="6084" cy="32156"/>
            </a:xfrm>
            <a:custGeom>
              <a:rect b="b" l="l" r="r" t="t"/>
              <a:pathLst>
                <a:path extrusionOk="0" h="37" w="7">
                  <a:moveTo>
                    <a:pt x="0" y="3"/>
                  </a:moveTo>
                  <a:lnTo>
                    <a:pt x="0" y="33"/>
                  </a:lnTo>
                  <a:cubicBezTo>
                    <a:pt x="0" y="38"/>
                    <a:pt x="7" y="38"/>
                    <a:pt x="7" y="33"/>
                  </a:cubicBezTo>
                  <a:lnTo>
                    <a:pt x="7" y="3"/>
                  </a:lnTo>
                  <a:cubicBezTo>
                    <a:pt x="7" y="-2"/>
                    <a:pt x="0" y="-2"/>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7" name="Google Shape;277;p17"/>
            <p:cNvSpPr/>
            <p:nvPr/>
          </p:nvSpPr>
          <p:spPr>
            <a:xfrm>
              <a:off x="10003582" y="3679126"/>
              <a:ext cx="20858" cy="129494"/>
            </a:xfrm>
            <a:custGeom>
              <a:rect b="b" l="l" r="r" t="t"/>
              <a:pathLst>
                <a:path extrusionOk="0" h="149" w="24">
                  <a:moveTo>
                    <a:pt x="0" y="3"/>
                  </a:moveTo>
                  <a:lnTo>
                    <a:pt x="17" y="145"/>
                  </a:lnTo>
                  <a:cubicBezTo>
                    <a:pt x="17" y="150"/>
                    <a:pt x="25" y="150"/>
                    <a:pt x="24" y="145"/>
                  </a:cubicBezTo>
                  <a:lnTo>
                    <a:pt x="8" y="3"/>
                  </a:lnTo>
                  <a:cubicBezTo>
                    <a:pt x="7" y="-2"/>
                    <a:pt x="0" y="-2"/>
                    <a:pt x="0" y="3"/>
                  </a:cubicBezTo>
                  <a:close/>
                </a:path>
              </a:pathLst>
            </a:custGeom>
            <a:solidFill>
              <a:schemeClr val="accent3"/>
            </a:solidFill>
            <a:ln>
              <a:noFill/>
            </a:ln>
          </p:spPr>
          <p:txBody>
            <a:bodyPr anchorCtr="1" anchor="ctr" bIns="8625" lIns="90000" spcFirstLastPara="1" rIns="90000" wrap="square" tIns="86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8" name="Google Shape;278;p17"/>
            <p:cNvSpPr/>
            <p:nvPr/>
          </p:nvSpPr>
          <p:spPr>
            <a:xfrm>
              <a:off x="10157410" y="3447948"/>
              <a:ext cx="8691" cy="149483"/>
            </a:xfrm>
            <a:custGeom>
              <a:rect b="b" l="l" r="r" t="t"/>
              <a:pathLst>
                <a:path extrusionOk="0" h="172" w="10">
                  <a:moveTo>
                    <a:pt x="0" y="3"/>
                  </a:moveTo>
                  <a:lnTo>
                    <a:pt x="2" y="168"/>
                  </a:lnTo>
                  <a:cubicBezTo>
                    <a:pt x="3" y="173"/>
                    <a:pt x="10" y="173"/>
                    <a:pt x="10" y="168"/>
                  </a:cubicBezTo>
                  <a:lnTo>
                    <a:pt x="7" y="3"/>
                  </a:lnTo>
                  <a:cubicBezTo>
                    <a:pt x="7" y="-2"/>
                    <a:pt x="0" y="-2"/>
                    <a:pt x="0" y="3"/>
                  </a:cubicBezTo>
                  <a:close/>
                </a:path>
              </a:pathLst>
            </a:custGeom>
            <a:solidFill>
              <a:schemeClr val="accent3"/>
            </a:solidFill>
            <a:ln>
              <a:noFill/>
            </a:ln>
          </p:spPr>
          <p:txBody>
            <a:bodyPr anchorCtr="1" anchor="ctr" bIns="16900" lIns="90000" spcFirstLastPara="1" rIns="90000" wrap="square" tIns="169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9" name="Google Shape;279;p17"/>
            <p:cNvSpPr/>
            <p:nvPr/>
          </p:nvSpPr>
          <p:spPr>
            <a:xfrm>
              <a:off x="10126123" y="3625242"/>
              <a:ext cx="125149" cy="51276"/>
            </a:xfrm>
            <a:custGeom>
              <a:rect b="b" l="l" r="r" t="t"/>
              <a:pathLst>
                <a:path extrusionOk="0" h="59" w="144">
                  <a:moveTo>
                    <a:pt x="5" y="59"/>
                  </a:moveTo>
                  <a:lnTo>
                    <a:pt x="5" y="59"/>
                  </a:lnTo>
                  <a:cubicBezTo>
                    <a:pt x="52" y="47"/>
                    <a:pt x="98" y="29"/>
                    <a:pt x="141" y="6"/>
                  </a:cubicBezTo>
                  <a:cubicBezTo>
                    <a:pt x="146" y="4"/>
                    <a:pt x="142" y="-2"/>
                    <a:pt x="138" y="0"/>
                  </a:cubicBezTo>
                  <a:lnTo>
                    <a:pt x="138" y="0"/>
                  </a:lnTo>
                  <a:cubicBezTo>
                    <a:pt x="95" y="22"/>
                    <a:pt x="50" y="40"/>
                    <a:pt x="3" y="51"/>
                  </a:cubicBezTo>
                  <a:cubicBezTo>
                    <a:pt x="-2" y="53"/>
                    <a:pt x="0" y="60"/>
                    <a:pt x="5" y="5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0" name="Google Shape;280;p17"/>
            <p:cNvSpPr/>
            <p:nvPr/>
          </p:nvSpPr>
          <p:spPr>
            <a:xfrm>
              <a:off x="10281690" y="3587002"/>
              <a:ext cx="26073" cy="23465"/>
            </a:xfrm>
            <a:custGeom>
              <a:rect b="b" l="l" r="r" t="t"/>
              <a:pathLst>
                <a:path extrusionOk="0" h="27" w="30">
                  <a:moveTo>
                    <a:pt x="7" y="25"/>
                  </a:moveTo>
                  <a:lnTo>
                    <a:pt x="29" y="6"/>
                  </a:lnTo>
                  <a:lnTo>
                    <a:pt x="29" y="6"/>
                  </a:lnTo>
                  <a:cubicBezTo>
                    <a:pt x="29" y="6"/>
                    <a:pt x="30" y="6"/>
                    <a:pt x="30" y="5"/>
                  </a:cubicBezTo>
                  <a:cubicBezTo>
                    <a:pt x="30" y="5"/>
                    <a:pt x="30" y="4"/>
                    <a:pt x="30" y="3"/>
                  </a:cubicBezTo>
                  <a:lnTo>
                    <a:pt x="30" y="2"/>
                  </a:lnTo>
                  <a:cubicBezTo>
                    <a:pt x="30" y="1"/>
                    <a:pt x="29" y="1"/>
                    <a:pt x="29" y="1"/>
                  </a:cubicBezTo>
                  <a:lnTo>
                    <a:pt x="29" y="1"/>
                  </a:lnTo>
                  <a:cubicBezTo>
                    <a:pt x="29" y="1"/>
                    <a:pt x="29" y="0"/>
                    <a:pt x="28" y="0"/>
                  </a:cubicBezTo>
                  <a:cubicBezTo>
                    <a:pt x="28" y="0"/>
                    <a:pt x="27" y="0"/>
                    <a:pt x="26" y="0"/>
                  </a:cubicBezTo>
                  <a:lnTo>
                    <a:pt x="25" y="0"/>
                  </a:lnTo>
                  <a:cubicBezTo>
                    <a:pt x="24" y="0"/>
                    <a:pt x="24" y="1"/>
                    <a:pt x="24" y="1"/>
                  </a:cubicBezTo>
                  <a:lnTo>
                    <a:pt x="2" y="20"/>
                  </a:lnTo>
                  <a:lnTo>
                    <a:pt x="2" y="20"/>
                  </a:lnTo>
                  <a:cubicBezTo>
                    <a:pt x="1" y="20"/>
                    <a:pt x="1" y="20"/>
                    <a:pt x="1" y="20"/>
                  </a:cubicBezTo>
                  <a:cubicBezTo>
                    <a:pt x="1" y="21"/>
                    <a:pt x="0" y="22"/>
                    <a:pt x="0" y="22"/>
                  </a:cubicBezTo>
                  <a:cubicBezTo>
                    <a:pt x="0" y="23"/>
                    <a:pt x="1" y="24"/>
                    <a:pt x="1" y="24"/>
                  </a:cubicBezTo>
                  <a:cubicBezTo>
                    <a:pt x="1" y="24"/>
                    <a:pt x="1" y="25"/>
                    <a:pt x="2" y="25"/>
                  </a:cubicBezTo>
                  <a:lnTo>
                    <a:pt x="2" y="25"/>
                  </a:lnTo>
                  <a:lnTo>
                    <a:pt x="2" y="26"/>
                  </a:lnTo>
                  <a:cubicBezTo>
                    <a:pt x="3" y="27"/>
                    <a:pt x="3" y="26"/>
                    <a:pt x="4" y="26"/>
                  </a:cubicBezTo>
                  <a:cubicBezTo>
                    <a:pt x="5" y="26"/>
                    <a:pt x="6" y="27"/>
                    <a:pt x="6" y="26"/>
                  </a:cubicBezTo>
                  <a:cubicBezTo>
                    <a:pt x="7" y="26"/>
                    <a:pt x="7" y="25"/>
                    <a:pt x="7"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1" name="Google Shape;281;p17"/>
            <p:cNvSpPr/>
            <p:nvPr/>
          </p:nvSpPr>
          <p:spPr>
            <a:xfrm>
              <a:off x="9828895" y="3854681"/>
              <a:ext cx="60836" cy="101683"/>
            </a:xfrm>
            <a:custGeom>
              <a:rect b="b" l="l" r="r" t="t"/>
              <a:pathLst>
                <a:path extrusionOk="0" h="117" w="70">
                  <a:moveTo>
                    <a:pt x="11" y="25"/>
                  </a:moveTo>
                  <a:cubicBezTo>
                    <a:pt x="8" y="16"/>
                    <a:pt x="15" y="6"/>
                    <a:pt x="24" y="7"/>
                  </a:cubicBezTo>
                  <a:lnTo>
                    <a:pt x="24" y="7"/>
                  </a:lnTo>
                  <a:cubicBezTo>
                    <a:pt x="26" y="7"/>
                    <a:pt x="28" y="8"/>
                    <a:pt x="30" y="9"/>
                  </a:cubicBezTo>
                  <a:cubicBezTo>
                    <a:pt x="32" y="10"/>
                    <a:pt x="33" y="12"/>
                    <a:pt x="35" y="14"/>
                  </a:cubicBezTo>
                  <a:lnTo>
                    <a:pt x="35" y="14"/>
                  </a:lnTo>
                  <a:cubicBezTo>
                    <a:pt x="37" y="18"/>
                    <a:pt x="37" y="23"/>
                    <a:pt x="39" y="27"/>
                  </a:cubicBezTo>
                  <a:cubicBezTo>
                    <a:pt x="43" y="34"/>
                    <a:pt x="52" y="37"/>
                    <a:pt x="57" y="44"/>
                  </a:cubicBezTo>
                  <a:cubicBezTo>
                    <a:pt x="62" y="52"/>
                    <a:pt x="62" y="62"/>
                    <a:pt x="61" y="71"/>
                  </a:cubicBezTo>
                  <a:cubicBezTo>
                    <a:pt x="58" y="88"/>
                    <a:pt x="49" y="108"/>
                    <a:pt x="29" y="109"/>
                  </a:cubicBezTo>
                  <a:cubicBezTo>
                    <a:pt x="22" y="110"/>
                    <a:pt x="13" y="107"/>
                    <a:pt x="9" y="99"/>
                  </a:cubicBezTo>
                  <a:cubicBezTo>
                    <a:pt x="6" y="93"/>
                    <a:pt x="8" y="85"/>
                    <a:pt x="9" y="78"/>
                  </a:cubicBezTo>
                  <a:cubicBezTo>
                    <a:pt x="13" y="63"/>
                    <a:pt x="21" y="46"/>
                    <a:pt x="11" y="32"/>
                  </a:cubicBezTo>
                  <a:cubicBezTo>
                    <a:pt x="8" y="28"/>
                    <a:pt x="2" y="32"/>
                    <a:pt x="5" y="36"/>
                  </a:cubicBezTo>
                  <a:cubicBezTo>
                    <a:pt x="10" y="44"/>
                    <a:pt x="8" y="53"/>
                    <a:pt x="6" y="62"/>
                  </a:cubicBezTo>
                  <a:cubicBezTo>
                    <a:pt x="3" y="71"/>
                    <a:pt x="0" y="80"/>
                    <a:pt x="0" y="89"/>
                  </a:cubicBezTo>
                  <a:cubicBezTo>
                    <a:pt x="0" y="109"/>
                    <a:pt x="18" y="120"/>
                    <a:pt x="36" y="116"/>
                  </a:cubicBezTo>
                  <a:cubicBezTo>
                    <a:pt x="57" y="110"/>
                    <a:pt x="67" y="86"/>
                    <a:pt x="69" y="67"/>
                  </a:cubicBezTo>
                  <a:cubicBezTo>
                    <a:pt x="70" y="56"/>
                    <a:pt x="68" y="45"/>
                    <a:pt x="61" y="37"/>
                  </a:cubicBezTo>
                  <a:cubicBezTo>
                    <a:pt x="57" y="33"/>
                    <a:pt x="53" y="31"/>
                    <a:pt x="49" y="27"/>
                  </a:cubicBezTo>
                  <a:cubicBezTo>
                    <a:pt x="44" y="23"/>
                    <a:pt x="44" y="17"/>
                    <a:pt x="42" y="12"/>
                  </a:cubicBezTo>
                  <a:cubicBezTo>
                    <a:pt x="38" y="2"/>
                    <a:pt x="26" y="-3"/>
                    <a:pt x="16" y="1"/>
                  </a:cubicBezTo>
                  <a:cubicBezTo>
                    <a:pt x="6" y="4"/>
                    <a:pt x="0" y="16"/>
                    <a:pt x="4" y="27"/>
                  </a:cubicBezTo>
                  <a:cubicBezTo>
                    <a:pt x="5" y="31"/>
                    <a:pt x="12" y="29"/>
                    <a:pt x="11"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2" name="Google Shape;282;p17"/>
            <p:cNvSpPr/>
            <p:nvPr/>
          </p:nvSpPr>
          <p:spPr>
            <a:xfrm>
              <a:off x="10293857" y="3433174"/>
              <a:ext cx="63443" cy="82563"/>
            </a:xfrm>
            <a:custGeom>
              <a:rect b="b" l="l" r="r" t="t"/>
              <a:pathLst>
                <a:path extrusionOk="0" h="95" w="73">
                  <a:moveTo>
                    <a:pt x="42" y="0"/>
                  </a:moveTo>
                  <a:cubicBezTo>
                    <a:pt x="25" y="3"/>
                    <a:pt x="13" y="16"/>
                    <a:pt x="7" y="31"/>
                  </a:cubicBezTo>
                  <a:lnTo>
                    <a:pt x="7" y="31"/>
                  </a:lnTo>
                  <a:cubicBezTo>
                    <a:pt x="3" y="39"/>
                    <a:pt x="1" y="47"/>
                    <a:pt x="0" y="55"/>
                  </a:cubicBezTo>
                  <a:cubicBezTo>
                    <a:pt x="-1" y="65"/>
                    <a:pt x="-2" y="75"/>
                    <a:pt x="3" y="83"/>
                  </a:cubicBezTo>
                  <a:cubicBezTo>
                    <a:pt x="11" y="96"/>
                    <a:pt x="28" y="97"/>
                    <a:pt x="41" y="93"/>
                  </a:cubicBezTo>
                  <a:cubicBezTo>
                    <a:pt x="57" y="88"/>
                    <a:pt x="67" y="74"/>
                    <a:pt x="71" y="58"/>
                  </a:cubicBezTo>
                  <a:cubicBezTo>
                    <a:pt x="76" y="39"/>
                    <a:pt x="72" y="19"/>
                    <a:pt x="59" y="4"/>
                  </a:cubicBezTo>
                  <a:cubicBezTo>
                    <a:pt x="56" y="1"/>
                    <a:pt x="50" y="6"/>
                    <a:pt x="54" y="9"/>
                  </a:cubicBezTo>
                  <a:cubicBezTo>
                    <a:pt x="72" y="30"/>
                    <a:pt x="70" y="70"/>
                    <a:pt x="44" y="84"/>
                  </a:cubicBezTo>
                  <a:cubicBezTo>
                    <a:pt x="34" y="89"/>
                    <a:pt x="19" y="90"/>
                    <a:pt x="11" y="81"/>
                  </a:cubicBezTo>
                  <a:cubicBezTo>
                    <a:pt x="6" y="75"/>
                    <a:pt x="6" y="66"/>
                    <a:pt x="7" y="58"/>
                  </a:cubicBezTo>
                  <a:lnTo>
                    <a:pt x="7" y="58"/>
                  </a:lnTo>
                  <a:cubicBezTo>
                    <a:pt x="8" y="51"/>
                    <a:pt x="10" y="44"/>
                    <a:pt x="12" y="37"/>
                  </a:cubicBezTo>
                  <a:cubicBezTo>
                    <a:pt x="18" y="23"/>
                    <a:pt x="28" y="10"/>
                    <a:pt x="44" y="8"/>
                  </a:cubicBezTo>
                  <a:cubicBezTo>
                    <a:pt x="49" y="7"/>
                    <a:pt x="47" y="0"/>
                    <a:pt x="42"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3" name="Google Shape;283;p17"/>
            <p:cNvSpPr/>
            <p:nvPr/>
          </p:nvSpPr>
          <p:spPr>
            <a:xfrm>
              <a:off x="10290381" y="3539202"/>
              <a:ext cx="263334" cy="564907"/>
            </a:xfrm>
            <a:custGeom>
              <a:rect b="b" l="l" r="r" t="t"/>
              <a:pathLst>
                <a:path extrusionOk="0" h="650" w="303">
                  <a:moveTo>
                    <a:pt x="295" y="1"/>
                  </a:moveTo>
                  <a:lnTo>
                    <a:pt x="295" y="1"/>
                  </a:lnTo>
                  <a:cubicBezTo>
                    <a:pt x="288" y="14"/>
                    <a:pt x="281" y="26"/>
                    <a:pt x="274" y="39"/>
                  </a:cubicBezTo>
                  <a:cubicBezTo>
                    <a:pt x="189" y="186"/>
                    <a:pt x="115" y="340"/>
                    <a:pt x="53" y="499"/>
                  </a:cubicBezTo>
                  <a:cubicBezTo>
                    <a:pt x="34" y="547"/>
                    <a:pt x="17" y="596"/>
                    <a:pt x="0" y="646"/>
                  </a:cubicBezTo>
                  <a:cubicBezTo>
                    <a:pt x="-1" y="650"/>
                    <a:pt x="6" y="652"/>
                    <a:pt x="7" y="648"/>
                  </a:cubicBezTo>
                  <a:lnTo>
                    <a:pt x="7" y="648"/>
                  </a:lnTo>
                  <a:cubicBezTo>
                    <a:pt x="66" y="473"/>
                    <a:pt x="139" y="304"/>
                    <a:pt x="225" y="141"/>
                  </a:cubicBezTo>
                  <a:cubicBezTo>
                    <a:pt x="250" y="95"/>
                    <a:pt x="275" y="50"/>
                    <a:pt x="302" y="5"/>
                  </a:cubicBezTo>
                  <a:cubicBezTo>
                    <a:pt x="304" y="1"/>
                    <a:pt x="298" y="-3"/>
                    <a:pt x="295" y="1"/>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4" name="Google Shape;284;p17"/>
            <p:cNvSpPr/>
            <p:nvPr/>
          </p:nvSpPr>
          <p:spPr>
            <a:xfrm>
              <a:off x="10252141" y="3889445"/>
              <a:ext cx="66051" cy="144269"/>
            </a:xfrm>
            <a:custGeom>
              <a:rect b="b" l="l" r="r" t="t"/>
              <a:pathLst>
                <a:path extrusionOk="0" h="166" w="76">
                  <a:moveTo>
                    <a:pt x="1" y="5"/>
                  </a:moveTo>
                  <a:lnTo>
                    <a:pt x="1" y="5"/>
                  </a:lnTo>
                  <a:cubicBezTo>
                    <a:pt x="9" y="49"/>
                    <a:pt x="25" y="92"/>
                    <a:pt x="47" y="130"/>
                  </a:cubicBezTo>
                  <a:cubicBezTo>
                    <a:pt x="54" y="142"/>
                    <a:pt x="61" y="153"/>
                    <a:pt x="69" y="164"/>
                  </a:cubicBezTo>
                  <a:cubicBezTo>
                    <a:pt x="72" y="168"/>
                    <a:pt x="78" y="164"/>
                    <a:pt x="75" y="160"/>
                  </a:cubicBezTo>
                  <a:lnTo>
                    <a:pt x="75" y="160"/>
                  </a:lnTo>
                  <a:cubicBezTo>
                    <a:pt x="68" y="149"/>
                    <a:pt x="61" y="138"/>
                    <a:pt x="54" y="126"/>
                  </a:cubicBezTo>
                  <a:cubicBezTo>
                    <a:pt x="33" y="88"/>
                    <a:pt x="16" y="46"/>
                    <a:pt x="8" y="3"/>
                  </a:cubicBezTo>
                  <a:cubicBezTo>
                    <a:pt x="7" y="-2"/>
                    <a:pt x="0" y="0"/>
                    <a:pt x="0" y="5"/>
                  </a:cubicBezTo>
                  <a:lnTo>
                    <a:pt x="1" y="5"/>
                  </a:lnTo>
                  <a:close/>
                </a:path>
              </a:pathLst>
            </a:custGeom>
            <a:solidFill>
              <a:schemeClr val="lt2"/>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5" name="Google Shape;285;p17"/>
            <p:cNvSpPr/>
            <p:nvPr/>
          </p:nvSpPr>
          <p:spPr>
            <a:xfrm>
              <a:off x="10344264" y="3883361"/>
              <a:ext cx="19989" cy="33025"/>
            </a:xfrm>
            <a:custGeom>
              <a:rect b="b" l="l" r="r" t="t"/>
              <a:pathLst>
                <a:path extrusionOk="0" h="38" w="23">
                  <a:moveTo>
                    <a:pt x="0" y="6"/>
                  </a:moveTo>
                  <a:lnTo>
                    <a:pt x="15" y="36"/>
                  </a:lnTo>
                  <a:lnTo>
                    <a:pt x="15" y="36"/>
                  </a:lnTo>
                  <a:cubicBezTo>
                    <a:pt x="16" y="37"/>
                    <a:pt x="17" y="37"/>
                    <a:pt x="17" y="37"/>
                  </a:cubicBezTo>
                  <a:cubicBezTo>
                    <a:pt x="18" y="38"/>
                    <a:pt x="18" y="38"/>
                    <a:pt x="18" y="38"/>
                  </a:cubicBezTo>
                  <a:cubicBezTo>
                    <a:pt x="19" y="38"/>
                    <a:pt x="20" y="38"/>
                    <a:pt x="20" y="37"/>
                  </a:cubicBezTo>
                  <a:cubicBezTo>
                    <a:pt x="21" y="37"/>
                    <a:pt x="22" y="37"/>
                    <a:pt x="22" y="36"/>
                  </a:cubicBezTo>
                  <a:cubicBezTo>
                    <a:pt x="23" y="35"/>
                    <a:pt x="22" y="35"/>
                    <a:pt x="22" y="34"/>
                  </a:cubicBezTo>
                  <a:cubicBezTo>
                    <a:pt x="22" y="33"/>
                    <a:pt x="22" y="33"/>
                    <a:pt x="22" y="32"/>
                  </a:cubicBezTo>
                  <a:lnTo>
                    <a:pt x="22" y="32"/>
                  </a:lnTo>
                  <a:lnTo>
                    <a:pt x="7" y="2"/>
                  </a:lnTo>
                  <a:lnTo>
                    <a:pt x="7" y="2"/>
                  </a:lnTo>
                  <a:cubicBezTo>
                    <a:pt x="6" y="2"/>
                    <a:pt x="6" y="1"/>
                    <a:pt x="5" y="1"/>
                  </a:cubicBezTo>
                  <a:cubicBezTo>
                    <a:pt x="5" y="1"/>
                    <a:pt x="4" y="0"/>
                    <a:pt x="3" y="0"/>
                  </a:cubicBezTo>
                  <a:cubicBezTo>
                    <a:pt x="3" y="0"/>
                    <a:pt x="2" y="1"/>
                    <a:pt x="1" y="1"/>
                  </a:cubicBezTo>
                  <a:lnTo>
                    <a:pt x="1" y="1"/>
                  </a:lnTo>
                  <a:lnTo>
                    <a:pt x="0" y="2"/>
                  </a:lnTo>
                  <a:cubicBezTo>
                    <a:pt x="0" y="3"/>
                    <a:pt x="0" y="4"/>
                    <a:pt x="0" y="4"/>
                  </a:cubicBezTo>
                  <a:cubicBezTo>
                    <a:pt x="0" y="5"/>
                    <a:pt x="0" y="5"/>
                    <a:pt x="0" y="6"/>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6" name="Google Shape;286;p17"/>
            <p:cNvSpPr/>
            <p:nvPr/>
          </p:nvSpPr>
          <p:spPr>
            <a:xfrm>
              <a:off x="10425958" y="3711282"/>
              <a:ext cx="136447" cy="61705"/>
            </a:xfrm>
            <a:custGeom>
              <a:rect b="b" l="l" r="r" t="t"/>
              <a:pathLst>
                <a:path extrusionOk="0" h="71" w="157">
                  <a:moveTo>
                    <a:pt x="151" y="0"/>
                  </a:moveTo>
                  <a:cubicBezTo>
                    <a:pt x="106" y="32"/>
                    <a:pt x="60" y="61"/>
                    <a:pt x="3" y="64"/>
                  </a:cubicBezTo>
                  <a:cubicBezTo>
                    <a:pt x="-2" y="64"/>
                    <a:pt x="-2" y="71"/>
                    <a:pt x="3" y="71"/>
                  </a:cubicBezTo>
                  <a:cubicBezTo>
                    <a:pt x="61" y="69"/>
                    <a:pt x="109" y="39"/>
                    <a:pt x="155" y="7"/>
                  </a:cubicBezTo>
                  <a:cubicBezTo>
                    <a:pt x="159" y="4"/>
                    <a:pt x="155" y="-2"/>
                    <a:pt x="151" y="0"/>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7" name="Google Shape;287;p17"/>
            <p:cNvSpPr/>
            <p:nvPr/>
          </p:nvSpPr>
          <p:spPr>
            <a:xfrm>
              <a:off x="10244319" y="3827740"/>
              <a:ext cx="9560" cy="36502"/>
            </a:xfrm>
            <a:custGeom>
              <a:rect b="b" l="l" r="r" t="t"/>
              <a:pathLst>
                <a:path extrusionOk="0" h="42" w="11">
                  <a:moveTo>
                    <a:pt x="0" y="5"/>
                  </a:moveTo>
                  <a:lnTo>
                    <a:pt x="0" y="5"/>
                  </a:lnTo>
                  <a:cubicBezTo>
                    <a:pt x="2" y="12"/>
                    <a:pt x="3" y="19"/>
                    <a:pt x="3" y="26"/>
                  </a:cubicBezTo>
                  <a:cubicBezTo>
                    <a:pt x="3" y="30"/>
                    <a:pt x="3" y="33"/>
                    <a:pt x="2" y="37"/>
                  </a:cubicBezTo>
                  <a:lnTo>
                    <a:pt x="2" y="37"/>
                  </a:lnTo>
                  <a:lnTo>
                    <a:pt x="2" y="38"/>
                  </a:lnTo>
                  <a:cubicBezTo>
                    <a:pt x="2" y="39"/>
                    <a:pt x="2" y="39"/>
                    <a:pt x="3" y="40"/>
                  </a:cubicBezTo>
                  <a:lnTo>
                    <a:pt x="4" y="41"/>
                  </a:lnTo>
                  <a:cubicBezTo>
                    <a:pt x="4" y="41"/>
                    <a:pt x="5" y="41"/>
                    <a:pt x="5" y="42"/>
                  </a:cubicBezTo>
                  <a:cubicBezTo>
                    <a:pt x="7" y="42"/>
                    <a:pt x="9" y="41"/>
                    <a:pt x="10" y="39"/>
                  </a:cubicBezTo>
                  <a:lnTo>
                    <a:pt x="10" y="39"/>
                  </a:lnTo>
                  <a:cubicBezTo>
                    <a:pt x="10" y="35"/>
                    <a:pt x="11" y="30"/>
                    <a:pt x="11" y="26"/>
                  </a:cubicBezTo>
                  <a:cubicBezTo>
                    <a:pt x="11" y="18"/>
                    <a:pt x="9" y="10"/>
                    <a:pt x="7" y="3"/>
                  </a:cubicBezTo>
                  <a:lnTo>
                    <a:pt x="7" y="3"/>
                  </a:lnTo>
                  <a:lnTo>
                    <a:pt x="7" y="2"/>
                  </a:lnTo>
                  <a:cubicBezTo>
                    <a:pt x="6" y="2"/>
                    <a:pt x="6" y="1"/>
                    <a:pt x="5" y="1"/>
                  </a:cubicBezTo>
                  <a:cubicBezTo>
                    <a:pt x="5" y="1"/>
                    <a:pt x="4" y="0"/>
                    <a:pt x="3" y="0"/>
                  </a:cubicBezTo>
                  <a:lnTo>
                    <a:pt x="2" y="0"/>
                  </a:lnTo>
                  <a:lnTo>
                    <a:pt x="2" y="0"/>
                  </a:lnTo>
                  <a:cubicBezTo>
                    <a:pt x="2" y="1"/>
                    <a:pt x="2" y="1"/>
                    <a:pt x="1" y="1"/>
                  </a:cubicBezTo>
                  <a:lnTo>
                    <a:pt x="0" y="2"/>
                  </a:lnTo>
                  <a:cubicBezTo>
                    <a:pt x="0" y="3"/>
                    <a:pt x="0" y="3"/>
                    <a:pt x="0" y="4"/>
                  </a:cubicBezTo>
                  <a:lnTo>
                    <a:pt x="0" y="5"/>
                  </a:ln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8" name="Google Shape;288;p17"/>
            <p:cNvSpPr/>
            <p:nvPr/>
          </p:nvSpPr>
          <p:spPr>
            <a:xfrm>
              <a:off x="10578917" y="3687817"/>
              <a:ext cx="19989" cy="19989"/>
            </a:xfrm>
            <a:custGeom>
              <a:rect b="b" l="l" r="r" t="t"/>
              <a:pathLst>
                <a:path extrusionOk="0" h="23" w="23">
                  <a:moveTo>
                    <a:pt x="6" y="22"/>
                  </a:moveTo>
                  <a:lnTo>
                    <a:pt x="21" y="7"/>
                  </a:lnTo>
                  <a:lnTo>
                    <a:pt x="21" y="7"/>
                  </a:lnTo>
                  <a:cubicBezTo>
                    <a:pt x="21" y="7"/>
                    <a:pt x="22" y="7"/>
                    <a:pt x="22" y="6"/>
                  </a:cubicBezTo>
                  <a:cubicBezTo>
                    <a:pt x="23" y="6"/>
                    <a:pt x="22" y="5"/>
                    <a:pt x="22" y="4"/>
                  </a:cubicBezTo>
                  <a:cubicBezTo>
                    <a:pt x="22" y="4"/>
                    <a:pt x="23" y="3"/>
                    <a:pt x="22" y="2"/>
                  </a:cubicBezTo>
                  <a:cubicBezTo>
                    <a:pt x="22" y="2"/>
                    <a:pt x="21" y="1"/>
                    <a:pt x="20" y="1"/>
                  </a:cubicBezTo>
                  <a:cubicBezTo>
                    <a:pt x="20" y="1"/>
                    <a:pt x="19" y="0"/>
                    <a:pt x="18" y="0"/>
                  </a:cubicBezTo>
                  <a:lnTo>
                    <a:pt x="17" y="1"/>
                  </a:lnTo>
                  <a:cubicBezTo>
                    <a:pt x="16" y="1"/>
                    <a:pt x="16" y="1"/>
                    <a:pt x="16" y="2"/>
                  </a:cubicBezTo>
                  <a:lnTo>
                    <a:pt x="1" y="17"/>
                  </a:lnTo>
                  <a:lnTo>
                    <a:pt x="1" y="17"/>
                  </a:lnTo>
                  <a:lnTo>
                    <a:pt x="0" y="17"/>
                  </a:lnTo>
                  <a:cubicBezTo>
                    <a:pt x="0" y="18"/>
                    <a:pt x="0" y="18"/>
                    <a:pt x="0" y="19"/>
                  </a:cubicBezTo>
                  <a:cubicBezTo>
                    <a:pt x="0" y="20"/>
                    <a:pt x="0" y="20"/>
                    <a:pt x="0" y="21"/>
                  </a:cubicBezTo>
                  <a:cubicBezTo>
                    <a:pt x="1" y="22"/>
                    <a:pt x="2" y="22"/>
                    <a:pt x="2" y="22"/>
                  </a:cubicBezTo>
                  <a:cubicBezTo>
                    <a:pt x="3" y="23"/>
                    <a:pt x="3" y="23"/>
                    <a:pt x="3" y="23"/>
                  </a:cubicBezTo>
                  <a:cubicBezTo>
                    <a:pt x="4" y="23"/>
                    <a:pt x="5" y="23"/>
                    <a:pt x="5" y="22"/>
                  </a:cubicBezTo>
                  <a:cubicBezTo>
                    <a:pt x="6" y="22"/>
                    <a:pt x="6" y="22"/>
                    <a:pt x="6" y="22"/>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89" name="Google Shape;289;p17"/>
            <p:cNvSpPr/>
            <p:nvPr/>
          </p:nvSpPr>
          <p:spPr>
            <a:xfrm>
              <a:off x="10447685" y="3889445"/>
              <a:ext cx="89516" cy="107767"/>
            </a:xfrm>
            <a:custGeom>
              <a:rect b="b" l="l" r="r" t="t"/>
              <a:pathLst>
                <a:path extrusionOk="0" h="124" w="103">
                  <a:moveTo>
                    <a:pt x="84" y="8"/>
                  </a:moveTo>
                  <a:cubicBezTo>
                    <a:pt x="77" y="1"/>
                    <a:pt x="66" y="-2"/>
                    <a:pt x="57" y="0"/>
                  </a:cubicBezTo>
                  <a:cubicBezTo>
                    <a:pt x="45" y="2"/>
                    <a:pt x="37" y="10"/>
                    <a:pt x="30" y="19"/>
                  </a:cubicBezTo>
                  <a:lnTo>
                    <a:pt x="30" y="19"/>
                  </a:lnTo>
                  <a:cubicBezTo>
                    <a:pt x="24" y="26"/>
                    <a:pt x="19" y="33"/>
                    <a:pt x="15" y="41"/>
                  </a:cubicBezTo>
                  <a:cubicBezTo>
                    <a:pt x="13" y="45"/>
                    <a:pt x="11" y="49"/>
                    <a:pt x="9" y="53"/>
                  </a:cubicBezTo>
                  <a:cubicBezTo>
                    <a:pt x="3" y="63"/>
                    <a:pt x="0" y="75"/>
                    <a:pt x="0" y="87"/>
                  </a:cubicBezTo>
                  <a:cubicBezTo>
                    <a:pt x="1" y="98"/>
                    <a:pt x="6" y="109"/>
                    <a:pt x="14" y="116"/>
                  </a:cubicBezTo>
                  <a:cubicBezTo>
                    <a:pt x="22" y="122"/>
                    <a:pt x="33" y="124"/>
                    <a:pt x="43" y="123"/>
                  </a:cubicBezTo>
                  <a:cubicBezTo>
                    <a:pt x="68" y="119"/>
                    <a:pt x="83" y="98"/>
                    <a:pt x="92" y="76"/>
                  </a:cubicBezTo>
                  <a:cubicBezTo>
                    <a:pt x="98" y="63"/>
                    <a:pt x="104" y="48"/>
                    <a:pt x="102" y="34"/>
                  </a:cubicBezTo>
                  <a:cubicBezTo>
                    <a:pt x="100" y="22"/>
                    <a:pt x="93" y="11"/>
                    <a:pt x="81" y="7"/>
                  </a:cubicBezTo>
                  <a:cubicBezTo>
                    <a:pt x="76" y="6"/>
                    <a:pt x="74" y="13"/>
                    <a:pt x="79" y="15"/>
                  </a:cubicBezTo>
                  <a:cubicBezTo>
                    <a:pt x="89" y="17"/>
                    <a:pt x="94" y="27"/>
                    <a:pt x="95" y="36"/>
                  </a:cubicBezTo>
                  <a:cubicBezTo>
                    <a:pt x="96" y="48"/>
                    <a:pt x="91" y="59"/>
                    <a:pt x="87" y="69"/>
                  </a:cubicBezTo>
                  <a:cubicBezTo>
                    <a:pt x="80" y="87"/>
                    <a:pt x="69" y="107"/>
                    <a:pt x="50" y="114"/>
                  </a:cubicBezTo>
                  <a:cubicBezTo>
                    <a:pt x="42" y="116"/>
                    <a:pt x="32" y="117"/>
                    <a:pt x="24" y="113"/>
                  </a:cubicBezTo>
                  <a:cubicBezTo>
                    <a:pt x="15" y="109"/>
                    <a:pt x="10" y="100"/>
                    <a:pt x="8" y="91"/>
                  </a:cubicBezTo>
                  <a:cubicBezTo>
                    <a:pt x="5" y="70"/>
                    <a:pt x="18" y="51"/>
                    <a:pt x="29" y="34"/>
                  </a:cubicBezTo>
                  <a:cubicBezTo>
                    <a:pt x="34" y="25"/>
                    <a:pt x="41" y="15"/>
                    <a:pt x="52" y="10"/>
                  </a:cubicBezTo>
                  <a:cubicBezTo>
                    <a:pt x="60" y="6"/>
                    <a:pt x="72" y="6"/>
                    <a:pt x="78" y="13"/>
                  </a:cubicBezTo>
                  <a:cubicBezTo>
                    <a:pt x="82" y="17"/>
                    <a:pt x="87" y="12"/>
                    <a:pt x="84" y="8"/>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0" name="Google Shape;290;p17"/>
            <p:cNvSpPr/>
            <p:nvPr/>
          </p:nvSpPr>
          <p:spPr>
            <a:xfrm>
              <a:off x="10342526" y="3651315"/>
              <a:ext cx="65182" cy="79956"/>
            </a:xfrm>
            <a:custGeom>
              <a:rect b="b" l="l" r="r" t="t"/>
              <a:pathLst>
                <a:path extrusionOk="0" h="92" w="75">
                  <a:moveTo>
                    <a:pt x="37" y="1"/>
                  </a:moveTo>
                  <a:cubicBezTo>
                    <a:pt x="22" y="8"/>
                    <a:pt x="11" y="20"/>
                    <a:pt x="5" y="35"/>
                  </a:cubicBezTo>
                  <a:cubicBezTo>
                    <a:pt x="-1" y="49"/>
                    <a:pt x="-3" y="67"/>
                    <a:pt x="4" y="81"/>
                  </a:cubicBezTo>
                  <a:cubicBezTo>
                    <a:pt x="14" y="98"/>
                    <a:pt x="34" y="92"/>
                    <a:pt x="46" y="82"/>
                  </a:cubicBezTo>
                  <a:cubicBezTo>
                    <a:pt x="59" y="72"/>
                    <a:pt x="72" y="55"/>
                    <a:pt x="74" y="37"/>
                  </a:cubicBezTo>
                  <a:cubicBezTo>
                    <a:pt x="76" y="21"/>
                    <a:pt x="65" y="2"/>
                    <a:pt x="47" y="0"/>
                  </a:cubicBezTo>
                  <a:cubicBezTo>
                    <a:pt x="42" y="0"/>
                    <a:pt x="42" y="7"/>
                    <a:pt x="47" y="8"/>
                  </a:cubicBezTo>
                  <a:cubicBezTo>
                    <a:pt x="60" y="9"/>
                    <a:pt x="67" y="23"/>
                    <a:pt x="66" y="35"/>
                  </a:cubicBezTo>
                  <a:cubicBezTo>
                    <a:pt x="66" y="50"/>
                    <a:pt x="55" y="64"/>
                    <a:pt x="44" y="74"/>
                  </a:cubicBezTo>
                  <a:cubicBezTo>
                    <a:pt x="36" y="82"/>
                    <a:pt x="18" y="92"/>
                    <a:pt x="10" y="76"/>
                  </a:cubicBezTo>
                  <a:cubicBezTo>
                    <a:pt x="5" y="65"/>
                    <a:pt x="7" y="50"/>
                    <a:pt x="11" y="38"/>
                  </a:cubicBezTo>
                  <a:lnTo>
                    <a:pt x="11" y="38"/>
                  </a:lnTo>
                  <a:cubicBezTo>
                    <a:pt x="12" y="36"/>
                    <a:pt x="14" y="34"/>
                    <a:pt x="15" y="31"/>
                  </a:cubicBezTo>
                  <a:cubicBezTo>
                    <a:pt x="21" y="23"/>
                    <a:pt x="28" y="16"/>
                    <a:pt x="36" y="10"/>
                  </a:cubicBezTo>
                  <a:cubicBezTo>
                    <a:pt x="38" y="10"/>
                    <a:pt x="39" y="8"/>
                    <a:pt x="41" y="8"/>
                  </a:cubicBezTo>
                  <a:cubicBezTo>
                    <a:pt x="45" y="6"/>
                    <a:pt x="42" y="-1"/>
                    <a:pt x="37" y="1"/>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91" name="Shape 291"/>
        <p:cNvGrpSpPr/>
        <p:nvPr/>
      </p:nvGrpSpPr>
      <p:grpSpPr>
        <a:xfrm>
          <a:off x="0" y="0"/>
          <a:ext cx="0" cy="0"/>
          <a:chOff x="0" y="0"/>
          <a:chExt cx="0" cy="0"/>
        </a:xfrm>
      </p:grpSpPr>
      <p:sp>
        <p:nvSpPr>
          <p:cNvPr id="292" name="Google Shape;292;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3" name="Google Shape;293;p18"/>
          <p:cNvSpPr txBox="1"/>
          <p:nvPr>
            <p:ph idx="1" type="subTitle"/>
          </p:nvPr>
        </p:nvSpPr>
        <p:spPr>
          <a:xfrm>
            <a:off x="1940950" y="1689055"/>
            <a:ext cx="44556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9pPr>
          </a:lstStyle>
          <a:p/>
        </p:txBody>
      </p:sp>
      <p:sp>
        <p:nvSpPr>
          <p:cNvPr id="294" name="Google Shape;294;p18"/>
          <p:cNvSpPr txBox="1"/>
          <p:nvPr>
            <p:ph idx="2" type="subTitle"/>
          </p:nvPr>
        </p:nvSpPr>
        <p:spPr>
          <a:xfrm>
            <a:off x="1940950" y="2885678"/>
            <a:ext cx="44556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9pPr>
          </a:lstStyle>
          <a:p/>
        </p:txBody>
      </p:sp>
      <p:sp>
        <p:nvSpPr>
          <p:cNvPr id="295" name="Google Shape;295;p18"/>
          <p:cNvSpPr txBox="1"/>
          <p:nvPr>
            <p:ph idx="3" type="subTitle"/>
          </p:nvPr>
        </p:nvSpPr>
        <p:spPr>
          <a:xfrm>
            <a:off x="1940950" y="4082301"/>
            <a:ext cx="44556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b="1" sz="2400">
                <a:solidFill>
                  <a:schemeClr val="dk1"/>
                </a:solidFill>
                <a:latin typeface="Raleway"/>
                <a:ea typeface="Raleway"/>
                <a:cs typeface="Raleway"/>
                <a:sym typeface="Raleway"/>
              </a:defRPr>
            </a:lvl9pPr>
          </a:lstStyle>
          <a:p/>
        </p:txBody>
      </p:sp>
      <p:sp>
        <p:nvSpPr>
          <p:cNvPr id="296" name="Google Shape;296;p18"/>
          <p:cNvSpPr txBox="1"/>
          <p:nvPr>
            <p:ph idx="4" type="subTitle"/>
          </p:nvPr>
        </p:nvSpPr>
        <p:spPr>
          <a:xfrm>
            <a:off x="1940950" y="1137550"/>
            <a:ext cx="44556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7" name="Google Shape;297;p18"/>
          <p:cNvSpPr txBox="1"/>
          <p:nvPr>
            <p:ph idx="5" type="subTitle"/>
          </p:nvPr>
        </p:nvSpPr>
        <p:spPr>
          <a:xfrm>
            <a:off x="1940950" y="2334173"/>
            <a:ext cx="44556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8" name="Google Shape;298;p18"/>
          <p:cNvSpPr txBox="1"/>
          <p:nvPr>
            <p:ph idx="6" type="subTitle"/>
          </p:nvPr>
        </p:nvSpPr>
        <p:spPr>
          <a:xfrm>
            <a:off x="1940950" y="3530796"/>
            <a:ext cx="44556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9" name="Google Shape;299;p18"/>
          <p:cNvSpPr/>
          <p:nvPr/>
        </p:nvSpPr>
        <p:spPr>
          <a:xfrm>
            <a:off x="-638744" y="-403175"/>
            <a:ext cx="5164300" cy="1581075"/>
          </a:xfrm>
          <a:custGeom>
            <a:rect b="b" l="l" r="r" t="t"/>
            <a:pathLst>
              <a:path extrusionOk="0" h="63243" w="206572">
                <a:moveTo>
                  <a:pt x="14709" y="59183"/>
                </a:moveTo>
                <a:cubicBezTo>
                  <a:pt x="18065" y="67547"/>
                  <a:pt x="30351" y="60887"/>
                  <a:pt x="34533" y="57015"/>
                </a:cubicBezTo>
                <a:cubicBezTo>
                  <a:pt x="38715" y="53143"/>
                  <a:pt x="33862" y="39358"/>
                  <a:pt x="39799" y="35951"/>
                </a:cubicBezTo>
                <a:cubicBezTo>
                  <a:pt x="45736" y="32544"/>
                  <a:pt x="63908" y="38378"/>
                  <a:pt x="70155" y="36571"/>
                </a:cubicBezTo>
                <a:cubicBezTo>
                  <a:pt x="76402" y="34764"/>
                  <a:pt x="67367" y="25420"/>
                  <a:pt x="77279" y="25110"/>
                </a:cubicBezTo>
                <a:cubicBezTo>
                  <a:pt x="87191" y="24800"/>
                  <a:pt x="117806" y="34557"/>
                  <a:pt x="129628" y="34712"/>
                </a:cubicBezTo>
                <a:cubicBezTo>
                  <a:pt x="141450" y="34867"/>
                  <a:pt x="142018" y="26917"/>
                  <a:pt x="148213" y="26039"/>
                </a:cubicBezTo>
                <a:cubicBezTo>
                  <a:pt x="154408" y="25162"/>
                  <a:pt x="158281" y="33267"/>
                  <a:pt x="166799" y="29447"/>
                </a:cubicBezTo>
                <a:cubicBezTo>
                  <a:pt x="175317" y="25627"/>
                  <a:pt x="224723" y="6886"/>
                  <a:pt x="199323" y="3117"/>
                </a:cubicBezTo>
                <a:cubicBezTo>
                  <a:pt x="173923" y="-652"/>
                  <a:pt x="45168" y="-2510"/>
                  <a:pt x="14399" y="6834"/>
                </a:cubicBezTo>
                <a:cubicBezTo>
                  <a:pt x="-16370" y="16178"/>
                  <a:pt x="11353" y="50820"/>
                  <a:pt x="14709" y="59183"/>
                </a:cubicBezTo>
                <a:close/>
              </a:path>
            </a:pathLst>
          </a:custGeom>
          <a:solidFill>
            <a:srgbClr val="FFFFFF">
              <a:alpha val="45570"/>
            </a:srgbClr>
          </a:solidFill>
          <a:ln>
            <a:noFill/>
          </a:ln>
        </p:spPr>
      </p:sp>
      <p:sp>
        <p:nvSpPr>
          <p:cNvPr id="300" name="Google Shape;300;p18"/>
          <p:cNvSpPr/>
          <p:nvPr/>
        </p:nvSpPr>
        <p:spPr>
          <a:xfrm>
            <a:off x="3209922" y="574416"/>
            <a:ext cx="6969200" cy="5124600"/>
          </a:xfrm>
          <a:custGeom>
            <a:rect b="b" l="l" r="r" t="t"/>
            <a:pathLst>
              <a:path extrusionOk="0" h="204984" w="278768">
                <a:moveTo>
                  <a:pt x="37013" y="198189"/>
                </a:moveTo>
                <a:cubicBezTo>
                  <a:pt x="5624" y="192614"/>
                  <a:pt x="-3410" y="174545"/>
                  <a:pt x="1081" y="170621"/>
                </a:cubicBezTo>
                <a:cubicBezTo>
                  <a:pt x="5573" y="166697"/>
                  <a:pt x="44654" y="176557"/>
                  <a:pt x="63962" y="174647"/>
                </a:cubicBezTo>
                <a:cubicBezTo>
                  <a:pt x="83270" y="172737"/>
                  <a:pt x="99584" y="160244"/>
                  <a:pt x="116930" y="159160"/>
                </a:cubicBezTo>
                <a:cubicBezTo>
                  <a:pt x="134276" y="158076"/>
                  <a:pt x="152707" y="170828"/>
                  <a:pt x="168040" y="168143"/>
                </a:cubicBezTo>
                <a:cubicBezTo>
                  <a:pt x="183373" y="165458"/>
                  <a:pt x="198086" y="147544"/>
                  <a:pt x="208927" y="143052"/>
                </a:cubicBezTo>
                <a:cubicBezTo>
                  <a:pt x="219768" y="138561"/>
                  <a:pt x="232055" y="148938"/>
                  <a:pt x="233088" y="141194"/>
                </a:cubicBezTo>
                <a:cubicBezTo>
                  <a:pt x="234121" y="133450"/>
                  <a:pt x="215639" y="109805"/>
                  <a:pt x="215123" y="96589"/>
                </a:cubicBezTo>
                <a:cubicBezTo>
                  <a:pt x="214607" y="83373"/>
                  <a:pt x="229681" y="72170"/>
                  <a:pt x="229991" y="61896"/>
                </a:cubicBezTo>
                <a:cubicBezTo>
                  <a:pt x="230301" y="51622"/>
                  <a:pt x="214606" y="44963"/>
                  <a:pt x="216981" y="34947"/>
                </a:cubicBezTo>
                <a:cubicBezTo>
                  <a:pt x="219356" y="24932"/>
                  <a:pt x="236961" y="-8006"/>
                  <a:pt x="244240" y="1803"/>
                </a:cubicBezTo>
                <a:cubicBezTo>
                  <a:pt x="251519" y="11612"/>
                  <a:pt x="255495" y="63548"/>
                  <a:pt x="260657" y="93801"/>
                </a:cubicBezTo>
                <a:cubicBezTo>
                  <a:pt x="265820" y="124054"/>
                  <a:pt x="287089" y="164942"/>
                  <a:pt x="275215" y="183321"/>
                </a:cubicBezTo>
                <a:cubicBezTo>
                  <a:pt x="263341" y="201700"/>
                  <a:pt x="229113" y="201596"/>
                  <a:pt x="189413" y="204074"/>
                </a:cubicBezTo>
                <a:cubicBezTo>
                  <a:pt x="149713" y="206552"/>
                  <a:pt x="68402" y="203765"/>
                  <a:pt x="37013" y="198189"/>
                </a:cubicBezTo>
                <a:close/>
              </a:path>
            </a:pathLst>
          </a:custGeom>
          <a:solidFill>
            <a:srgbClr val="FFFFFF">
              <a:alpha val="45570"/>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01" name="Shape 301"/>
        <p:cNvGrpSpPr/>
        <p:nvPr/>
      </p:nvGrpSpPr>
      <p:grpSpPr>
        <a:xfrm>
          <a:off x="0" y="0"/>
          <a:ext cx="0" cy="0"/>
          <a:chOff x="0" y="0"/>
          <a:chExt cx="0" cy="0"/>
        </a:xfrm>
      </p:grpSpPr>
      <p:sp>
        <p:nvSpPr>
          <p:cNvPr id="302" name="Google Shape;302;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19"/>
          <p:cNvSpPr txBox="1"/>
          <p:nvPr>
            <p:ph idx="1" type="subTitle"/>
          </p:nvPr>
        </p:nvSpPr>
        <p:spPr>
          <a:xfrm>
            <a:off x="1132337" y="1206500"/>
            <a:ext cx="3160200" cy="625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04" name="Google Shape;304;p19"/>
          <p:cNvSpPr txBox="1"/>
          <p:nvPr>
            <p:ph idx="2" type="subTitle"/>
          </p:nvPr>
        </p:nvSpPr>
        <p:spPr>
          <a:xfrm>
            <a:off x="1132337" y="1832375"/>
            <a:ext cx="31602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5" name="Google Shape;305;p19"/>
          <p:cNvSpPr txBox="1"/>
          <p:nvPr>
            <p:ph idx="3" type="subTitle"/>
          </p:nvPr>
        </p:nvSpPr>
        <p:spPr>
          <a:xfrm>
            <a:off x="4851463" y="1832375"/>
            <a:ext cx="31602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6" name="Google Shape;306;p19"/>
          <p:cNvSpPr txBox="1"/>
          <p:nvPr>
            <p:ph idx="4" type="subTitle"/>
          </p:nvPr>
        </p:nvSpPr>
        <p:spPr>
          <a:xfrm>
            <a:off x="1132337" y="3580700"/>
            <a:ext cx="31602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7" name="Google Shape;307;p19"/>
          <p:cNvSpPr txBox="1"/>
          <p:nvPr>
            <p:ph idx="5" type="subTitle"/>
          </p:nvPr>
        </p:nvSpPr>
        <p:spPr>
          <a:xfrm>
            <a:off x="4851463" y="3580700"/>
            <a:ext cx="31602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8" name="Google Shape;308;p19"/>
          <p:cNvSpPr txBox="1"/>
          <p:nvPr>
            <p:ph idx="6" type="subTitle"/>
          </p:nvPr>
        </p:nvSpPr>
        <p:spPr>
          <a:xfrm>
            <a:off x="1132337" y="2954900"/>
            <a:ext cx="3160200" cy="625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09" name="Google Shape;309;p19"/>
          <p:cNvSpPr txBox="1"/>
          <p:nvPr>
            <p:ph idx="7" type="subTitle"/>
          </p:nvPr>
        </p:nvSpPr>
        <p:spPr>
          <a:xfrm>
            <a:off x="4851463" y="1206500"/>
            <a:ext cx="3160200" cy="625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10" name="Google Shape;310;p19"/>
          <p:cNvSpPr txBox="1"/>
          <p:nvPr>
            <p:ph idx="8" type="subTitle"/>
          </p:nvPr>
        </p:nvSpPr>
        <p:spPr>
          <a:xfrm>
            <a:off x="4851463" y="2954900"/>
            <a:ext cx="3160200" cy="625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11" name="Google Shape;311;p19"/>
          <p:cNvSpPr/>
          <p:nvPr/>
        </p:nvSpPr>
        <p:spPr>
          <a:xfrm>
            <a:off x="-637150" y="-307787"/>
            <a:ext cx="2765525" cy="1654725"/>
          </a:xfrm>
          <a:custGeom>
            <a:rect b="b" l="l" r="r" t="t"/>
            <a:pathLst>
              <a:path extrusionOk="0" h="66189" w="110621">
                <a:moveTo>
                  <a:pt x="98649" y="7341"/>
                </a:moveTo>
                <a:cubicBezTo>
                  <a:pt x="114938" y="11436"/>
                  <a:pt x="112039" y="24505"/>
                  <a:pt x="104999" y="28048"/>
                </a:cubicBezTo>
                <a:cubicBezTo>
                  <a:pt x="97959" y="31591"/>
                  <a:pt x="66485" y="22572"/>
                  <a:pt x="56408" y="28600"/>
                </a:cubicBezTo>
                <a:cubicBezTo>
                  <a:pt x="46331" y="34628"/>
                  <a:pt x="52267" y="59752"/>
                  <a:pt x="44536" y="64215"/>
                </a:cubicBezTo>
                <a:cubicBezTo>
                  <a:pt x="36806" y="68679"/>
                  <a:pt x="16237" y="65504"/>
                  <a:pt x="10025" y="55381"/>
                </a:cubicBezTo>
                <a:cubicBezTo>
                  <a:pt x="3813" y="45258"/>
                  <a:pt x="-7507" y="11483"/>
                  <a:pt x="7264" y="3476"/>
                </a:cubicBezTo>
                <a:cubicBezTo>
                  <a:pt x="22035" y="-4531"/>
                  <a:pt x="82360" y="3246"/>
                  <a:pt x="98649" y="7341"/>
                </a:cubicBezTo>
                <a:close/>
              </a:path>
            </a:pathLst>
          </a:custGeom>
          <a:solidFill>
            <a:srgbClr val="FFFFFF">
              <a:alpha val="45570"/>
            </a:srgbClr>
          </a:solidFill>
          <a:ln>
            <a:noFill/>
          </a:ln>
        </p:spPr>
      </p:sp>
      <p:sp>
        <p:nvSpPr>
          <p:cNvPr id="312" name="Google Shape;312;p19"/>
          <p:cNvSpPr/>
          <p:nvPr/>
        </p:nvSpPr>
        <p:spPr>
          <a:xfrm>
            <a:off x="4964538" y="-320921"/>
            <a:ext cx="5404050" cy="1833875"/>
          </a:xfrm>
          <a:custGeom>
            <a:rect b="b" l="l" r="r" t="t"/>
            <a:pathLst>
              <a:path extrusionOk="0" h="73355" w="216162">
                <a:moveTo>
                  <a:pt x="9311" y="7867"/>
                </a:moveTo>
                <a:cubicBezTo>
                  <a:pt x="-17331" y="11824"/>
                  <a:pt x="20539" y="26227"/>
                  <a:pt x="31951" y="28298"/>
                </a:cubicBezTo>
                <a:cubicBezTo>
                  <a:pt x="43363" y="30369"/>
                  <a:pt x="66416" y="19279"/>
                  <a:pt x="77781" y="20291"/>
                </a:cubicBezTo>
                <a:cubicBezTo>
                  <a:pt x="89147" y="21303"/>
                  <a:pt x="91033" y="32439"/>
                  <a:pt x="100144" y="34372"/>
                </a:cubicBezTo>
                <a:cubicBezTo>
                  <a:pt x="109255" y="36305"/>
                  <a:pt x="122323" y="26780"/>
                  <a:pt x="132446" y="31887"/>
                </a:cubicBezTo>
                <a:cubicBezTo>
                  <a:pt x="142569" y="36995"/>
                  <a:pt x="147815" y="58943"/>
                  <a:pt x="160883" y="65017"/>
                </a:cubicBezTo>
                <a:cubicBezTo>
                  <a:pt x="173951" y="71091"/>
                  <a:pt x="205701" y="78407"/>
                  <a:pt x="210855" y="68330"/>
                </a:cubicBezTo>
                <a:cubicBezTo>
                  <a:pt x="216009" y="58253"/>
                  <a:pt x="225396" y="14631"/>
                  <a:pt x="191805" y="4554"/>
                </a:cubicBezTo>
                <a:cubicBezTo>
                  <a:pt x="158214" y="-5523"/>
                  <a:pt x="35953" y="3910"/>
                  <a:pt x="9311" y="7867"/>
                </a:cubicBezTo>
                <a:close/>
              </a:path>
            </a:pathLst>
          </a:custGeom>
          <a:solidFill>
            <a:srgbClr val="FFFFFF">
              <a:alpha val="45570"/>
            </a:srgbClr>
          </a:solidFill>
          <a:ln>
            <a:noFill/>
          </a:ln>
        </p:spPr>
      </p:sp>
      <p:grpSp>
        <p:nvGrpSpPr>
          <p:cNvPr id="313" name="Google Shape;313;p19"/>
          <p:cNvGrpSpPr/>
          <p:nvPr/>
        </p:nvGrpSpPr>
        <p:grpSpPr>
          <a:xfrm>
            <a:off x="-438487" y="3717104"/>
            <a:ext cx="1566900" cy="2526888"/>
            <a:chOff x="-438487" y="3717104"/>
            <a:chExt cx="1566900" cy="2526888"/>
          </a:xfrm>
        </p:grpSpPr>
        <p:sp>
          <p:nvSpPr>
            <p:cNvPr id="314" name="Google Shape;314;p19"/>
            <p:cNvSpPr/>
            <p:nvPr/>
          </p:nvSpPr>
          <p:spPr>
            <a:xfrm>
              <a:off x="-438487" y="4677392"/>
              <a:ext cx="1566900" cy="1566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5" name="Google Shape;315;p19"/>
            <p:cNvSpPr/>
            <p:nvPr/>
          </p:nvSpPr>
          <p:spPr>
            <a:xfrm>
              <a:off x="15851" y="4712369"/>
              <a:ext cx="524317" cy="712824"/>
            </a:xfrm>
            <a:custGeom>
              <a:rect b="b" l="l" r="r" t="t"/>
              <a:pathLst>
                <a:path extrusionOk="0" h="692" w="509">
                  <a:moveTo>
                    <a:pt x="116" y="440"/>
                  </a:moveTo>
                  <a:cubicBezTo>
                    <a:pt x="160" y="506"/>
                    <a:pt x="140" y="605"/>
                    <a:pt x="197" y="660"/>
                  </a:cubicBezTo>
                  <a:cubicBezTo>
                    <a:pt x="230" y="691"/>
                    <a:pt x="281" y="698"/>
                    <a:pt x="325" y="687"/>
                  </a:cubicBezTo>
                  <a:cubicBezTo>
                    <a:pt x="369" y="676"/>
                    <a:pt x="408" y="648"/>
                    <a:pt x="442" y="618"/>
                  </a:cubicBezTo>
                  <a:cubicBezTo>
                    <a:pt x="480" y="585"/>
                    <a:pt x="518" y="538"/>
                    <a:pt x="506" y="488"/>
                  </a:cubicBezTo>
                  <a:cubicBezTo>
                    <a:pt x="491" y="425"/>
                    <a:pt x="407" y="401"/>
                    <a:pt x="385" y="340"/>
                  </a:cubicBezTo>
                  <a:cubicBezTo>
                    <a:pt x="362" y="273"/>
                    <a:pt x="420" y="210"/>
                    <a:pt x="412" y="142"/>
                  </a:cubicBezTo>
                  <a:cubicBezTo>
                    <a:pt x="406" y="91"/>
                    <a:pt x="372" y="39"/>
                    <a:pt x="326" y="16"/>
                  </a:cubicBezTo>
                  <a:cubicBezTo>
                    <a:pt x="224" y="-34"/>
                    <a:pt x="99" y="45"/>
                    <a:pt x="43" y="129"/>
                  </a:cubicBezTo>
                  <a:cubicBezTo>
                    <a:pt x="1" y="191"/>
                    <a:pt x="-20" y="282"/>
                    <a:pt x="26" y="347"/>
                  </a:cubicBezTo>
                  <a:cubicBezTo>
                    <a:pt x="51" y="382"/>
                    <a:pt x="92" y="404"/>
                    <a:pt x="116" y="44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16" name="Google Shape;316;p19"/>
            <p:cNvSpPr/>
            <p:nvPr/>
          </p:nvSpPr>
          <p:spPr>
            <a:xfrm>
              <a:off x="125041" y="4879245"/>
              <a:ext cx="108160" cy="122581"/>
            </a:xfrm>
            <a:custGeom>
              <a:rect b="b" l="l" r="r" t="t"/>
              <a:pathLst>
                <a:path extrusionOk="0" h="119" w="105">
                  <a:moveTo>
                    <a:pt x="2" y="5"/>
                  </a:moveTo>
                  <a:cubicBezTo>
                    <a:pt x="-4" y="25"/>
                    <a:pt x="2" y="46"/>
                    <a:pt x="13" y="63"/>
                  </a:cubicBezTo>
                  <a:cubicBezTo>
                    <a:pt x="25" y="81"/>
                    <a:pt x="43" y="94"/>
                    <a:pt x="61" y="103"/>
                  </a:cubicBezTo>
                  <a:cubicBezTo>
                    <a:pt x="72" y="109"/>
                    <a:pt x="84" y="114"/>
                    <a:pt x="96" y="119"/>
                  </a:cubicBezTo>
                  <a:cubicBezTo>
                    <a:pt x="99" y="120"/>
                    <a:pt x="103" y="117"/>
                    <a:pt x="104" y="114"/>
                  </a:cubicBezTo>
                  <a:cubicBezTo>
                    <a:pt x="105" y="110"/>
                    <a:pt x="102" y="107"/>
                    <a:pt x="99" y="106"/>
                  </a:cubicBezTo>
                  <a:cubicBezTo>
                    <a:pt x="66" y="92"/>
                    <a:pt x="26" y="75"/>
                    <a:pt x="15" y="37"/>
                  </a:cubicBezTo>
                  <a:lnTo>
                    <a:pt x="15" y="37"/>
                  </a:lnTo>
                  <a:cubicBezTo>
                    <a:pt x="14" y="32"/>
                    <a:pt x="13" y="27"/>
                    <a:pt x="13" y="22"/>
                  </a:cubicBezTo>
                  <a:cubicBezTo>
                    <a:pt x="13" y="17"/>
                    <a:pt x="13" y="13"/>
                    <a:pt x="15" y="9"/>
                  </a:cubicBezTo>
                  <a:cubicBezTo>
                    <a:pt x="17" y="0"/>
                    <a:pt x="4" y="-3"/>
                    <a:pt x="2"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7" name="Google Shape;317;p19"/>
            <p:cNvSpPr/>
            <p:nvPr/>
          </p:nvSpPr>
          <p:spPr>
            <a:xfrm>
              <a:off x="288826" y="4900877"/>
              <a:ext cx="33993" cy="48414"/>
            </a:xfrm>
            <a:custGeom>
              <a:rect b="b" l="l" r="r" t="t"/>
              <a:pathLst>
                <a:path extrusionOk="0" h="47" w="33">
                  <a:moveTo>
                    <a:pt x="12" y="44"/>
                  </a:moveTo>
                  <a:lnTo>
                    <a:pt x="32" y="10"/>
                  </a:lnTo>
                  <a:lnTo>
                    <a:pt x="32" y="10"/>
                  </a:lnTo>
                  <a:lnTo>
                    <a:pt x="32" y="10"/>
                  </a:lnTo>
                  <a:cubicBezTo>
                    <a:pt x="33" y="9"/>
                    <a:pt x="33" y="7"/>
                    <a:pt x="33" y="6"/>
                  </a:cubicBezTo>
                  <a:cubicBezTo>
                    <a:pt x="33" y="4"/>
                    <a:pt x="33" y="4"/>
                    <a:pt x="32" y="3"/>
                  </a:cubicBezTo>
                  <a:cubicBezTo>
                    <a:pt x="32" y="2"/>
                    <a:pt x="31" y="1"/>
                    <a:pt x="30" y="1"/>
                  </a:cubicBezTo>
                  <a:cubicBezTo>
                    <a:pt x="29" y="0"/>
                    <a:pt x="29" y="0"/>
                    <a:pt x="27" y="0"/>
                  </a:cubicBezTo>
                  <a:cubicBezTo>
                    <a:pt x="26" y="0"/>
                    <a:pt x="25" y="0"/>
                    <a:pt x="23" y="1"/>
                  </a:cubicBezTo>
                  <a:cubicBezTo>
                    <a:pt x="22" y="1"/>
                    <a:pt x="22" y="2"/>
                    <a:pt x="21" y="3"/>
                  </a:cubicBezTo>
                  <a:lnTo>
                    <a:pt x="0" y="38"/>
                  </a:lnTo>
                  <a:lnTo>
                    <a:pt x="0" y="38"/>
                  </a:lnTo>
                  <a:cubicBezTo>
                    <a:pt x="0" y="39"/>
                    <a:pt x="0" y="40"/>
                    <a:pt x="0" y="41"/>
                  </a:cubicBezTo>
                  <a:cubicBezTo>
                    <a:pt x="0" y="42"/>
                    <a:pt x="1" y="43"/>
                    <a:pt x="1" y="44"/>
                  </a:cubicBezTo>
                  <a:cubicBezTo>
                    <a:pt x="2" y="45"/>
                    <a:pt x="2" y="45"/>
                    <a:pt x="3" y="46"/>
                  </a:cubicBezTo>
                  <a:cubicBezTo>
                    <a:pt x="4" y="46"/>
                    <a:pt x="5" y="47"/>
                    <a:pt x="6" y="47"/>
                  </a:cubicBezTo>
                  <a:cubicBezTo>
                    <a:pt x="7" y="47"/>
                    <a:pt x="9" y="47"/>
                    <a:pt x="10" y="46"/>
                  </a:cubicBezTo>
                  <a:cubicBezTo>
                    <a:pt x="10" y="46"/>
                    <a:pt x="11" y="45"/>
                    <a:pt x="12" y="4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8" name="Google Shape;318;p19"/>
            <p:cNvSpPr/>
            <p:nvPr/>
          </p:nvSpPr>
          <p:spPr>
            <a:xfrm>
              <a:off x="169335" y="5250079"/>
              <a:ext cx="204988" cy="170995"/>
            </a:xfrm>
            <a:custGeom>
              <a:rect b="b" l="l" r="r" t="t"/>
              <a:pathLst>
                <a:path extrusionOk="0" h="166" w="199">
                  <a:moveTo>
                    <a:pt x="6" y="5"/>
                  </a:moveTo>
                  <a:cubicBezTo>
                    <a:pt x="-7" y="43"/>
                    <a:pt x="1" y="86"/>
                    <a:pt x="24" y="117"/>
                  </a:cubicBezTo>
                  <a:lnTo>
                    <a:pt x="24" y="117"/>
                  </a:lnTo>
                  <a:cubicBezTo>
                    <a:pt x="34" y="131"/>
                    <a:pt x="46" y="142"/>
                    <a:pt x="60" y="150"/>
                  </a:cubicBezTo>
                  <a:cubicBezTo>
                    <a:pt x="64" y="152"/>
                    <a:pt x="67" y="154"/>
                    <a:pt x="71" y="155"/>
                  </a:cubicBezTo>
                  <a:lnTo>
                    <a:pt x="71" y="155"/>
                  </a:lnTo>
                  <a:cubicBezTo>
                    <a:pt x="87" y="162"/>
                    <a:pt x="105" y="166"/>
                    <a:pt x="122" y="166"/>
                  </a:cubicBezTo>
                  <a:cubicBezTo>
                    <a:pt x="125" y="166"/>
                    <a:pt x="128" y="166"/>
                    <a:pt x="131" y="166"/>
                  </a:cubicBezTo>
                  <a:cubicBezTo>
                    <a:pt x="154" y="164"/>
                    <a:pt x="177" y="156"/>
                    <a:pt x="196" y="142"/>
                  </a:cubicBezTo>
                  <a:cubicBezTo>
                    <a:pt x="199" y="140"/>
                    <a:pt x="200" y="137"/>
                    <a:pt x="198" y="133"/>
                  </a:cubicBezTo>
                  <a:cubicBezTo>
                    <a:pt x="196" y="131"/>
                    <a:pt x="192" y="129"/>
                    <a:pt x="189" y="131"/>
                  </a:cubicBezTo>
                  <a:cubicBezTo>
                    <a:pt x="159" y="154"/>
                    <a:pt x="118" y="159"/>
                    <a:pt x="83" y="146"/>
                  </a:cubicBezTo>
                  <a:cubicBezTo>
                    <a:pt x="49" y="133"/>
                    <a:pt x="24" y="103"/>
                    <a:pt x="16" y="68"/>
                  </a:cubicBezTo>
                  <a:lnTo>
                    <a:pt x="16" y="68"/>
                  </a:lnTo>
                  <a:cubicBezTo>
                    <a:pt x="14" y="59"/>
                    <a:pt x="13" y="51"/>
                    <a:pt x="13" y="42"/>
                  </a:cubicBezTo>
                  <a:cubicBezTo>
                    <a:pt x="13" y="31"/>
                    <a:pt x="15" y="20"/>
                    <a:pt x="18" y="9"/>
                  </a:cubicBezTo>
                  <a:cubicBezTo>
                    <a:pt x="20" y="5"/>
                    <a:pt x="17" y="1"/>
                    <a:pt x="14" y="1"/>
                  </a:cubicBezTo>
                  <a:lnTo>
                    <a:pt x="14" y="1"/>
                  </a:lnTo>
                  <a:cubicBezTo>
                    <a:pt x="13" y="0"/>
                    <a:pt x="13" y="0"/>
                    <a:pt x="12" y="0"/>
                  </a:cubicBezTo>
                  <a:cubicBezTo>
                    <a:pt x="11" y="0"/>
                    <a:pt x="10" y="0"/>
                    <a:pt x="9" y="1"/>
                  </a:cubicBezTo>
                  <a:cubicBezTo>
                    <a:pt x="8" y="1"/>
                    <a:pt x="7" y="3"/>
                    <a:pt x="6" y="4"/>
                  </a:cubicBezTo>
                  <a:lnTo>
                    <a:pt x="6" y="5"/>
                  </a:lnTo>
                  <a:close/>
                </a:path>
              </a:pathLst>
            </a:custGeom>
            <a:solidFill>
              <a:schemeClr val="accent3"/>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9" name="Google Shape;319;p19"/>
            <p:cNvSpPr/>
            <p:nvPr/>
          </p:nvSpPr>
          <p:spPr>
            <a:xfrm rot="677599">
              <a:off x="-310663" y="3808866"/>
              <a:ext cx="1024942" cy="887940"/>
            </a:xfrm>
            <a:custGeom>
              <a:rect b="b" l="l" r="r" t="t"/>
              <a:pathLst>
                <a:path extrusionOk="0" h="862" w="995">
                  <a:moveTo>
                    <a:pt x="36" y="362"/>
                  </a:moveTo>
                  <a:cubicBezTo>
                    <a:pt x="-6" y="421"/>
                    <a:pt x="-14" y="507"/>
                    <a:pt x="27" y="567"/>
                  </a:cubicBezTo>
                  <a:cubicBezTo>
                    <a:pt x="41" y="587"/>
                    <a:pt x="61" y="604"/>
                    <a:pt x="71" y="627"/>
                  </a:cubicBezTo>
                  <a:cubicBezTo>
                    <a:pt x="89" y="669"/>
                    <a:pt x="73" y="717"/>
                    <a:pt x="81" y="762"/>
                  </a:cubicBezTo>
                  <a:cubicBezTo>
                    <a:pt x="95" y="834"/>
                    <a:pt x="181" y="882"/>
                    <a:pt x="249" y="855"/>
                  </a:cubicBezTo>
                  <a:cubicBezTo>
                    <a:pt x="321" y="827"/>
                    <a:pt x="353" y="739"/>
                    <a:pt x="422" y="705"/>
                  </a:cubicBezTo>
                  <a:cubicBezTo>
                    <a:pt x="502" y="665"/>
                    <a:pt x="596" y="710"/>
                    <a:pt x="685" y="722"/>
                  </a:cubicBezTo>
                  <a:cubicBezTo>
                    <a:pt x="750" y="730"/>
                    <a:pt x="820" y="718"/>
                    <a:pt x="876" y="683"/>
                  </a:cubicBezTo>
                  <a:cubicBezTo>
                    <a:pt x="934" y="646"/>
                    <a:pt x="967" y="586"/>
                    <a:pt x="983" y="520"/>
                  </a:cubicBezTo>
                  <a:cubicBezTo>
                    <a:pt x="1015" y="392"/>
                    <a:pt x="979" y="261"/>
                    <a:pt x="898" y="158"/>
                  </a:cubicBezTo>
                  <a:cubicBezTo>
                    <a:pt x="835" y="79"/>
                    <a:pt x="744" y="15"/>
                    <a:pt x="642" y="2"/>
                  </a:cubicBezTo>
                  <a:cubicBezTo>
                    <a:pt x="543" y="-11"/>
                    <a:pt x="454" y="34"/>
                    <a:pt x="402" y="118"/>
                  </a:cubicBezTo>
                  <a:cubicBezTo>
                    <a:pt x="384" y="146"/>
                    <a:pt x="373" y="178"/>
                    <a:pt x="352" y="202"/>
                  </a:cubicBezTo>
                  <a:cubicBezTo>
                    <a:pt x="326" y="232"/>
                    <a:pt x="291" y="241"/>
                    <a:pt x="254" y="248"/>
                  </a:cubicBezTo>
                  <a:cubicBezTo>
                    <a:pt x="185" y="259"/>
                    <a:pt x="119" y="277"/>
                    <a:pt x="67" y="326"/>
                  </a:cubicBezTo>
                  <a:lnTo>
                    <a:pt x="67" y="326"/>
                  </a:lnTo>
                  <a:cubicBezTo>
                    <a:pt x="55" y="337"/>
                    <a:pt x="45" y="349"/>
                    <a:pt x="36" y="362"/>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0" name="Google Shape;320;p19"/>
            <p:cNvSpPr/>
            <p:nvPr/>
          </p:nvSpPr>
          <p:spPr>
            <a:xfrm rot="677599">
              <a:off x="219310" y="3944060"/>
              <a:ext cx="433669" cy="585093"/>
            </a:xfrm>
            <a:custGeom>
              <a:rect b="b" l="l" r="r" t="t"/>
              <a:pathLst>
                <a:path extrusionOk="0" h="568" w="421">
                  <a:moveTo>
                    <a:pt x="59" y="20"/>
                  </a:moveTo>
                  <a:cubicBezTo>
                    <a:pt x="106" y="-13"/>
                    <a:pt x="178" y="-5"/>
                    <a:pt x="213" y="41"/>
                  </a:cubicBezTo>
                  <a:cubicBezTo>
                    <a:pt x="235" y="71"/>
                    <a:pt x="241" y="114"/>
                    <a:pt x="271" y="137"/>
                  </a:cubicBezTo>
                  <a:cubicBezTo>
                    <a:pt x="296" y="156"/>
                    <a:pt x="329" y="156"/>
                    <a:pt x="357" y="170"/>
                  </a:cubicBezTo>
                  <a:cubicBezTo>
                    <a:pt x="397" y="189"/>
                    <a:pt x="421" y="235"/>
                    <a:pt x="421" y="280"/>
                  </a:cubicBezTo>
                  <a:cubicBezTo>
                    <a:pt x="421" y="325"/>
                    <a:pt x="399" y="368"/>
                    <a:pt x="367" y="400"/>
                  </a:cubicBezTo>
                  <a:cubicBezTo>
                    <a:pt x="353" y="414"/>
                    <a:pt x="337" y="427"/>
                    <a:pt x="328" y="445"/>
                  </a:cubicBezTo>
                  <a:cubicBezTo>
                    <a:pt x="320" y="460"/>
                    <a:pt x="318" y="476"/>
                    <a:pt x="312" y="492"/>
                  </a:cubicBezTo>
                  <a:cubicBezTo>
                    <a:pt x="300" y="526"/>
                    <a:pt x="271" y="552"/>
                    <a:pt x="236" y="563"/>
                  </a:cubicBezTo>
                  <a:cubicBezTo>
                    <a:pt x="202" y="573"/>
                    <a:pt x="162" y="566"/>
                    <a:pt x="134" y="544"/>
                  </a:cubicBezTo>
                  <a:cubicBezTo>
                    <a:pt x="122" y="535"/>
                    <a:pt x="112" y="524"/>
                    <a:pt x="107" y="510"/>
                  </a:cubicBezTo>
                  <a:cubicBezTo>
                    <a:pt x="101" y="497"/>
                    <a:pt x="101" y="483"/>
                    <a:pt x="101" y="469"/>
                  </a:cubicBezTo>
                  <a:cubicBezTo>
                    <a:pt x="104" y="424"/>
                    <a:pt x="121" y="373"/>
                    <a:pt x="95" y="336"/>
                  </a:cubicBezTo>
                  <a:cubicBezTo>
                    <a:pt x="80" y="314"/>
                    <a:pt x="54" y="304"/>
                    <a:pt x="36" y="286"/>
                  </a:cubicBezTo>
                  <a:cubicBezTo>
                    <a:pt x="16" y="266"/>
                    <a:pt x="11" y="238"/>
                    <a:pt x="5" y="211"/>
                  </a:cubicBezTo>
                  <a:cubicBezTo>
                    <a:pt x="-4" y="172"/>
                    <a:pt x="-2" y="127"/>
                    <a:pt x="10" y="89"/>
                  </a:cubicBezTo>
                  <a:cubicBezTo>
                    <a:pt x="18" y="61"/>
                    <a:pt x="35" y="36"/>
                    <a:pt x="59" y="2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1" name="Google Shape;321;p19"/>
            <p:cNvSpPr/>
            <p:nvPr/>
          </p:nvSpPr>
          <p:spPr>
            <a:xfrm rot="677599">
              <a:off x="-182776" y="4101485"/>
              <a:ext cx="338900" cy="405857"/>
            </a:xfrm>
            <a:custGeom>
              <a:rect b="b" l="l" r="r" t="t"/>
              <a:pathLst>
                <a:path extrusionOk="0" h="394" w="329">
                  <a:moveTo>
                    <a:pt x="124" y="1"/>
                  </a:moveTo>
                  <a:cubicBezTo>
                    <a:pt x="83" y="4"/>
                    <a:pt x="43" y="36"/>
                    <a:pt x="39" y="77"/>
                  </a:cubicBezTo>
                  <a:cubicBezTo>
                    <a:pt x="36" y="99"/>
                    <a:pt x="44" y="123"/>
                    <a:pt x="37" y="144"/>
                  </a:cubicBezTo>
                  <a:cubicBezTo>
                    <a:pt x="32" y="159"/>
                    <a:pt x="20" y="170"/>
                    <a:pt x="12" y="184"/>
                  </a:cubicBezTo>
                  <a:cubicBezTo>
                    <a:pt x="0" y="207"/>
                    <a:pt x="0" y="233"/>
                    <a:pt x="0" y="259"/>
                  </a:cubicBezTo>
                  <a:cubicBezTo>
                    <a:pt x="1" y="289"/>
                    <a:pt x="1" y="321"/>
                    <a:pt x="14" y="348"/>
                  </a:cubicBezTo>
                  <a:cubicBezTo>
                    <a:pt x="27" y="375"/>
                    <a:pt x="55" y="398"/>
                    <a:pt x="85" y="394"/>
                  </a:cubicBezTo>
                  <a:cubicBezTo>
                    <a:pt x="129" y="388"/>
                    <a:pt x="147" y="338"/>
                    <a:pt x="176" y="311"/>
                  </a:cubicBezTo>
                  <a:cubicBezTo>
                    <a:pt x="213" y="276"/>
                    <a:pt x="271" y="286"/>
                    <a:pt x="307" y="251"/>
                  </a:cubicBezTo>
                  <a:cubicBezTo>
                    <a:pt x="364" y="198"/>
                    <a:pt x="294" y="110"/>
                    <a:pt x="256" y="68"/>
                  </a:cubicBezTo>
                  <a:cubicBezTo>
                    <a:pt x="222" y="30"/>
                    <a:pt x="178" y="-4"/>
                    <a:pt x="124" y="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22" name="Google Shape;322;p19"/>
            <p:cNvSpPr/>
            <p:nvPr/>
          </p:nvSpPr>
          <p:spPr>
            <a:xfrm rot="677599">
              <a:off x="101591" y="4214992"/>
              <a:ext cx="197778" cy="662350"/>
            </a:xfrm>
            <a:custGeom>
              <a:rect b="b" l="l" r="r" t="t"/>
              <a:pathLst>
                <a:path extrusionOk="0" h="643" w="192">
                  <a:moveTo>
                    <a:pt x="0" y="13"/>
                  </a:moveTo>
                  <a:cubicBezTo>
                    <a:pt x="14" y="53"/>
                    <a:pt x="27" y="93"/>
                    <a:pt x="39" y="133"/>
                  </a:cubicBezTo>
                  <a:cubicBezTo>
                    <a:pt x="52" y="173"/>
                    <a:pt x="64" y="214"/>
                    <a:pt x="75" y="254"/>
                  </a:cubicBezTo>
                  <a:cubicBezTo>
                    <a:pt x="87" y="295"/>
                    <a:pt x="98" y="335"/>
                    <a:pt x="109" y="376"/>
                  </a:cubicBezTo>
                  <a:cubicBezTo>
                    <a:pt x="120" y="417"/>
                    <a:pt x="130" y="457"/>
                    <a:pt x="140" y="498"/>
                  </a:cubicBezTo>
                  <a:cubicBezTo>
                    <a:pt x="150" y="539"/>
                    <a:pt x="160" y="580"/>
                    <a:pt x="169" y="621"/>
                  </a:cubicBezTo>
                  <a:cubicBezTo>
                    <a:pt x="171" y="626"/>
                    <a:pt x="172" y="631"/>
                    <a:pt x="173" y="637"/>
                  </a:cubicBezTo>
                  <a:cubicBezTo>
                    <a:pt x="174" y="642"/>
                    <a:pt x="180" y="645"/>
                    <a:pt x="185" y="643"/>
                  </a:cubicBezTo>
                  <a:lnTo>
                    <a:pt x="185" y="643"/>
                  </a:lnTo>
                  <a:cubicBezTo>
                    <a:pt x="186" y="643"/>
                    <a:pt x="186" y="643"/>
                    <a:pt x="187" y="643"/>
                  </a:cubicBezTo>
                  <a:cubicBezTo>
                    <a:pt x="189" y="642"/>
                    <a:pt x="190" y="640"/>
                    <a:pt x="191" y="639"/>
                  </a:cubicBezTo>
                  <a:cubicBezTo>
                    <a:pt x="192" y="637"/>
                    <a:pt x="192" y="636"/>
                    <a:pt x="192" y="634"/>
                  </a:cubicBezTo>
                  <a:cubicBezTo>
                    <a:pt x="192" y="633"/>
                    <a:pt x="192" y="632"/>
                    <a:pt x="192" y="631"/>
                  </a:cubicBezTo>
                  <a:cubicBezTo>
                    <a:pt x="183" y="590"/>
                    <a:pt x="173" y="549"/>
                    <a:pt x="163" y="508"/>
                  </a:cubicBezTo>
                  <a:cubicBezTo>
                    <a:pt x="153" y="467"/>
                    <a:pt x="143" y="427"/>
                    <a:pt x="132" y="386"/>
                  </a:cubicBezTo>
                  <a:cubicBezTo>
                    <a:pt x="121" y="345"/>
                    <a:pt x="111" y="304"/>
                    <a:pt x="99" y="264"/>
                  </a:cubicBezTo>
                  <a:cubicBezTo>
                    <a:pt x="88" y="223"/>
                    <a:pt x="75" y="183"/>
                    <a:pt x="63" y="143"/>
                  </a:cubicBezTo>
                  <a:cubicBezTo>
                    <a:pt x="50" y="103"/>
                    <a:pt x="38" y="63"/>
                    <a:pt x="24" y="23"/>
                  </a:cubicBezTo>
                  <a:cubicBezTo>
                    <a:pt x="23" y="18"/>
                    <a:pt x="21" y="13"/>
                    <a:pt x="19" y="8"/>
                  </a:cubicBezTo>
                  <a:cubicBezTo>
                    <a:pt x="18" y="3"/>
                    <a:pt x="13" y="-1"/>
                    <a:pt x="7" y="1"/>
                  </a:cubicBezTo>
                  <a:cubicBezTo>
                    <a:pt x="2" y="2"/>
                    <a:pt x="-1" y="8"/>
                    <a:pt x="0" y="1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23" name="Google Shape;323;p19"/>
            <p:cNvSpPr/>
            <p:nvPr/>
          </p:nvSpPr>
          <p:spPr>
            <a:xfrm rot="677599">
              <a:off x="36405" y="4298395"/>
              <a:ext cx="185417" cy="126701"/>
            </a:xfrm>
            <a:custGeom>
              <a:rect b="b" l="l" r="r" t="t"/>
              <a:pathLst>
                <a:path extrusionOk="0" h="123" w="180">
                  <a:moveTo>
                    <a:pt x="175" y="105"/>
                  </a:moveTo>
                  <a:lnTo>
                    <a:pt x="175" y="105"/>
                  </a:lnTo>
                  <a:cubicBezTo>
                    <a:pt x="136" y="75"/>
                    <a:pt x="94" y="47"/>
                    <a:pt x="51" y="22"/>
                  </a:cubicBezTo>
                  <a:cubicBezTo>
                    <a:pt x="39" y="15"/>
                    <a:pt x="27" y="8"/>
                    <a:pt x="14" y="1"/>
                  </a:cubicBezTo>
                  <a:cubicBezTo>
                    <a:pt x="10" y="-1"/>
                    <a:pt x="3" y="0"/>
                    <a:pt x="1" y="5"/>
                  </a:cubicBezTo>
                  <a:cubicBezTo>
                    <a:pt x="-2" y="9"/>
                    <a:pt x="-1" y="16"/>
                    <a:pt x="4" y="18"/>
                  </a:cubicBezTo>
                  <a:lnTo>
                    <a:pt x="4" y="18"/>
                  </a:lnTo>
                  <a:cubicBezTo>
                    <a:pt x="16" y="24"/>
                    <a:pt x="27" y="31"/>
                    <a:pt x="38" y="37"/>
                  </a:cubicBezTo>
                  <a:cubicBezTo>
                    <a:pt x="70" y="56"/>
                    <a:pt x="101" y="76"/>
                    <a:pt x="131" y="97"/>
                  </a:cubicBezTo>
                  <a:cubicBezTo>
                    <a:pt x="143" y="105"/>
                    <a:pt x="154" y="113"/>
                    <a:pt x="165" y="122"/>
                  </a:cubicBezTo>
                  <a:cubicBezTo>
                    <a:pt x="169" y="125"/>
                    <a:pt x="176" y="123"/>
                    <a:pt x="179" y="118"/>
                  </a:cubicBezTo>
                  <a:cubicBezTo>
                    <a:pt x="181" y="113"/>
                    <a:pt x="180" y="108"/>
                    <a:pt x="175" y="10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24" name="Google Shape;324;p19"/>
            <p:cNvSpPr/>
            <p:nvPr/>
          </p:nvSpPr>
          <p:spPr>
            <a:xfrm rot="677599">
              <a:off x="225218" y="4222731"/>
              <a:ext cx="161725" cy="267824"/>
            </a:xfrm>
            <a:custGeom>
              <a:rect b="b" l="l" r="r" t="t"/>
              <a:pathLst>
                <a:path extrusionOk="0" h="260" w="157">
                  <a:moveTo>
                    <a:pt x="18" y="256"/>
                  </a:moveTo>
                  <a:cubicBezTo>
                    <a:pt x="39" y="226"/>
                    <a:pt x="59" y="196"/>
                    <a:pt x="78" y="165"/>
                  </a:cubicBezTo>
                  <a:cubicBezTo>
                    <a:pt x="96" y="134"/>
                    <a:pt x="114" y="103"/>
                    <a:pt x="130" y="70"/>
                  </a:cubicBezTo>
                  <a:cubicBezTo>
                    <a:pt x="139" y="52"/>
                    <a:pt x="148" y="33"/>
                    <a:pt x="156" y="15"/>
                  </a:cubicBezTo>
                  <a:cubicBezTo>
                    <a:pt x="158" y="10"/>
                    <a:pt x="157" y="4"/>
                    <a:pt x="152" y="1"/>
                  </a:cubicBezTo>
                  <a:cubicBezTo>
                    <a:pt x="148" y="-1"/>
                    <a:pt x="141" y="0"/>
                    <a:pt x="139" y="5"/>
                  </a:cubicBezTo>
                  <a:cubicBezTo>
                    <a:pt x="124" y="38"/>
                    <a:pt x="108" y="70"/>
                    <a:pt x="91" y="102"/>
                  </a:cubicBezTo>
                  <a:cubicBezTo>
                    <a:pt x="74" y="134"/>
                    <a:pt x="56" y="165"/>
                    <a:pt x="36" y="195"/>
                  </a:cubicBezTo>
                  <a:cubicBezTo>
                    <a:pt x="25" y="212"/>
                    <a:pt x="13" y="229"/>
                    <a:pt x="1" y="246"/>
                  </a:cubicBezTo>
                  <a:cubicBezTo>
                    <a:pt x="-2" y="250"/>
                    <a:pt x="0" y="257"/>
                    <a:pt x="5" y="259"/>
                  </a:cubicBezTo>
                  <a:cubicBezTo>
                    <a:pt x="10" y="262"/>
                    <a:pt x="15" y="260"/>
                    <a:pt x="18" y="25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25" name="Google Shape;325;p19"/>
            <p:cNvSpPr/>
            <p:nvPr/>
          </p:nvSpPr>
          <p:spPr>
            <a:xfrm rot="677599">
              <a:off x="288463" y="4248207"/>
              <a:ext cx="54595" cy="98889"/>
            </a:xfrm>
            <a:custGeom>
              <a:rect b="b" l="l" r="r" t="t"/>
              <a:pathLst>
                <a:path extrusionOk="0" h="96" w="53">
                  <a:moveTo>
                    <a:pt x="51" y="81"/>
                  </a:moveTo>
                  <a:lnTo>
                    <a:pt x="18" y="6"/>
                  </a:lnTo>
                  <a:cubicBezTo>
                    <a:pt x="16" y="1"/>
                    <a:pt x="9" y="-1"/>
                    <a:pt x="5" y="2"/>
                  </a:cubicBezTo>
                  <a:cubicBezTo>
                    <a:pt x="0" y="5"/>
                    <a:pt x="-1" y="10"/>
                    <a:pt x="1" y="15"/>
                  </a:cubicBezTo>
                  <a:lnTo>
                    <a:pt x="34" y="91"/>
                  </a:lnTo>
                  <a:cubicBezTo>
                    <a:pt x="37" y="96"/>
                    <a:pt x="44" y="97"/>
                    <a:pt x="48" y="95"/>
                  </a:cubicBezTo>
                  <a:cubicBezTo>
                    <a:pt x="53" y="92"/>
                    <a:pt x="54" y="86"/>
                    <a:pt x="51" y="8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326" name="Google Shape;326;p19"/>
          <p:cNvGrpSpPr/>
          <p:nvPr/>
        </p:nvGrpSpPr>
        <p:grpSpPr>
          <a:xfrm>
            <a:off x="8273055" y="3107149"/>
            <a:ext cx="981852" cy="2679069"/>
            <a:chOff x="8273055" y="3107149"/>
            <a:chExt cx="981852" cy="2679069"/>
          </a:xfrm>
        </p:grpSpPr>
        <p:sp>
          <p:nvSpPr>
            <p:cNvPr id="327" name="Google Shape;327;p19"/>
            <p:cNvSpPr/>
            <p:nvPr/>
          </p:nvSpPr>
          <p:spPr>
            <a:xfrm>
              <a:off x="8393758" y="4608501"/>
              <a:ext cx="861150" cy="1177717"/>
            </a:xfrm>
            <a:custGeom>
              <a:rect b="b" l="l" r="r" t="t"/>
              <a:pathLst>
                <a:path extrusionOk="0" h="398" w="291">
                  <a:moveTo>
                    <a:pt x="28" y="263"/>
                  </a:moveTo>
                  <a:cubicBezTo>
                    <a:pt x="28" y="289"/>
                    <a:pt x="12" y="314"/>
                    <a:pt x="13" y="340"/>
                  </a:cubicBezTo>
                  <a:cubicBezTo>
                    <a:pt x="14" y="385"/>
                    <a:pt x="75" y="414"/>
                    <a:pt x="111" y="388"/>
                  </a:cubicBezTo>
                  <a:cubicBezTo>
                    <a:pt x="145" y="363"/>
                    <a:pt x="145" y="311"/>
                    <a:pt x="171" y="278"/>
                  </a:cubicBezTo>
                  <a:cubicBezTo>
                    <a:pt x="192" y="251"/>
                    <a:pt x="227" y="240"/>
                    <a:pt x="252" y="218"/>
                  </a:cubicBezTo>
                  <a:cubicBezTo>
                    <a:pt x="376" y="108"/>
                    <a:pt x="170" y="-82"/>
                    <a:pt x="60" y="39"/>
                  </a:cubicBezTo>
                  <a:cubicBezTo>
                    <a:pt x="31" y="72"/>
                    <a:pt x="-5" y="123"/>
                    <a:pt x="0" y="169"/>
                  </a:cubicBezTo>
                  <a:cubicBezTo>
                    <a:pt x="4" y="201"/>
                    <a:pt x="29" y="230"/>
                    <a:pt x="28" y="26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328" name="Google Shape;328;p19"/>
            <p:cNvGrpSpPr/>
            <p:nvPr/>
          </p:nvGrpSpPr>
          <p:grpSpPr>
            <a:xfrm rot="122429">
              <a:off x="8303575" y="3119925"/>
              <a:ext cx="748397" cy="1727642"/>
              <a:chOff x="6191807" y="5329021"/>
              <a:chExt cx="621147" cy="1433890"/>
            </a:xfrm>
          </p:grpSpPr>
          <p:sp>
            <p:nvSpPr>
              <p:cNvPr id="329" name="Google Shape;329;p19"/>
              <p:cNvSpPr/>
              <p:nvPr/>
            </p:nvSpPr>
            <p:spPr>
              <a:xfrm>
                <a:off x="6599724" y="5706035"/>
                <a:ext cx="108160" cy="1056875"/>
              </a:xfrm>
              <a:custGeom>
                <a:rect b="b" l="l" r="r" t="t"/>
                <a:pathLst>
                  <a:path extrusionOk="0" h="1026" w="105">
                    <a:moveTo>
                      <a:pt x="105" y="1022"/>
                    </a:moveTo>
                    <a:lnTo>
                      <a:pt x="27" y="1026"/>
                    </a:lnTo>
                    <a:lnTo>
                      <a:pt x="0" y="0"/>
                    </a:lnTo>
                    <a:lnTo>
                      <a:pt x="16" y="0"/>
                    </a:lnTo>
                    <a:lnTo>
                      <a:pt x="105" y="1022"/>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0" name="Google Shape;330;p19"/>
              <p:cNvSpPr/>
              <p:nvPr/>
            </p:nvSpPr>
            <p:spPr>
              <a:xfrm>
                <a:off x="6191807" y="5638049"/>
                <a:ext cx="383194" cy="95799"/>
              </a:xfrm>
              <a:custGeom>
                <a:rect b="b" l="l" r="r" t="t"/>
                <a:pathLst>
                  <a:path extrusionOk="0" h="93" w="372">
                    <a:moveTo>
                      <a:pt x="190" y="31"/>
                    </a:moveTo>
                    <a:cubicBezTo>
                      <a:pt x="223" y="39"/>
                      <a:pt x="256" y="47"/>
                      <a:pt x="283" y="55"/>
                    </a:cubicBezTo>
                    <a:cubicBezTo>
                      <a:pt x="311" y="63"/>
                      <a:pt x="333" y="70"/>
                      <a:pt x="349" y="76"/>
                    </a:cubicBezTo>
                    <a:cubicBezTo>
                      <a:pt x="365" y="82"/>
                      <a:pt x="373" y="87"/>
                      <a:pt x="372" y="90"/>
                    </a:cubicBezTo>
                    <a:cubicBezTo>
                      <a:pt x="372" y="93"/>
                      <a:pt x="363" y="93"/>
                      <a:pt x="346" y="92"/>
                    </a:cubicBezTo>
                    <a:cubicBezTo>
                      <a:pt x="330" y="90"/>
                      <a:pt x="305" y="87"/>
                      <a:pt x="276" y="82"/>
                    </a:cubicBezTo>
                    <a:cubicBezTo>
                      <a:pt x="248" y="76"/>
                      <a:pt x="216" y="70"/>
                      <a:pt x="183" y="62"/>
                    </a:cubicBezTo>
                    <a:cubicBezTo>
                      <a:pt x="151" y="54"/>
                      <a:pt x="118" y="46"/>
                      <a:pt x="90" y="38"/>
                    </a:cubicBezTo>
                    <a:cubicBezTo>
                      <a:pt x="62" y="30"/>
                      <a:pt x="40" y="23"/>
                      <a:pt x="24" y="17"/>
                    </a:cubicBezTo>
                    <a:cubicBezTo>
                      <a:pt x="9" y="10"/>
                      <a:pt x="0" y="6"/>
                      <a:pt x="0" y="3"/>
                    </a:cubicBezTo>
                    <a:cubicBezTo>
                      <a:pt x="1" y="0"/>
                      <a:pt x="10" y="0"/>
                      <a:pt x="27" y="1"/>
                    </a:cubicBezTo>
                    <a:cubicBezTo>
                      <a:pt x="44" y="2"/>
                      <a:pt x="69" y="6"/>
                      <a:pt x="97" y="11"/>
                    </a:cubicBezTo>
                    <a:cubicBezTo>
                      <a:pt x="126" y="16"/>
                      <a:pt x="157" y="23"/>
                      <a:pt x="190" y="3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31" name="Google Shape;331;p19"/>
              <p:cNvSpPr/>
              <p:nvPr/>
            </p:nvSpPr>
            <p:spPr>
              <a:xfrm>
                <a:off x="6602814" y="5329021"/>
                <a:ext cx="94769" cy="383194"/>
              </a:xfrm>
              <a:custGeom>
                <a:rect b="b" l="l" r="r" t="t"/>
                <a:pathLst>
                  <a:path extrusionOk="0" h="372" w="92">
                    <a:moveTo>
                      <a:pt x="89" y="0"/>
                    </a:moveTo>
                    <a:cubicBezTo>
                      <a:pt x="92" y="1"/>
                      <a:pt x="93" y="10"/>
                      <a:pt x="91" y="27"/>
                    </a:cubicBezTo>
                    <a:cubicBezTo>
                      <a:pt x="90" y="44"/>
                      <a:pt x="86" y="67"/>
                      <a:pt x="81" y="96"/>
                    </a:cubicBezTo>
                    <a:cubicBezTo>
                      <a:pt x="76" y="124"/>
                      <a:pt x="69" y="157"/>
                      <a:pt x="61" y="190"/>
                    </a:cubicBezTo>
                    <a:cubicBezTo>
                      <a:pt x="54" y="222"/>
                      <a:pt x="46" y="254"/>
                      <a:pt x="38" y="282"/>
                    </a:cubicBezTo>
                    <a:cubicBezTo>
                      <a:pt x="31" y="310"/>
                      <a:pt x="22" y="333"/>
                      <a:pt x="16" y="349"/>
                    </a:cubicBezTo>
                    <a:cubicBezTo>
                      <a:pt x="10" y="365"/>
                      <a:pt x="5" y="373"/>
                      <a:pt x="2" y="372"/>
                    </a:cubicBezTo>
                    <a:cubicBezTo>
                      <a:pt x="0" y="371"/>
                      <a:pt x="-1" y="362"/>
                      <a:pt x="0" y="345"/>
                    </a:cubicBezTo>
                    <a:cubicBezTo>
                      <a:pt x="2" y="328"/>
                      <a:pt x="6" y="304"/>
                      <a:pt x="11" y="276"/>
                    </a:cubicBezTo>
                    <a:cubicBezTo>
                      <a:pt x="17" y="247"/>
                      <a:pt x="23" y="214"/>
                      <a:pt x="30" y="182"/>
                    </a:cubicBezTo>
                    <a:cubicBezTo>
                      <a:pt x="38" y="149"/>
                      <a:pt x="46" y="118"/>
                      <a:pt x="54" y="90"/>
                    </a:cubicBezTo>
                    <a:cubicBezTo>
                      <a:pt x="62" y="62"/>
                      <a:pt x="70" y="39"/>
                      <a:pt x="76" y="23"/>
                    </a:cubicBezTo>
                    <a:cubicBezTo>
                      <a:pt x="83" y="7"/>
                      <a:pt x="87" y="-1"/>
                      <a:pt x="89"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32" name="Google Shape;332;p19"/>
              <p:cNvSpPr/>
              <p:nvPr/>
            </p:nvSpPr>
            <p:spPr>
              <a:xfrm>
                <a:off x="6603844" y="5747239"/>
                <a:ext cx="209109" cy="334780"/>
              </a:xfrm>
              <a:custGeom>
                <a:rect b="b" l="l" r="r" t="t"/>
                <a:pathLst>
                  <a:path extrusionOk="0" h="325" w="203">
                    <a:moveTo>
                      <a:pt x="115" y="154"/>
                    </a:moveTo>
                    <a:cubicBezTo>
                      <a:pt x="133" y="183"/>
                      <a:pt x="150" y="211"/>
                      <a:pt x="164" y="237"/>
                    </a:cubicBezTo>
                    <a:cubicBezTo>
                      <a:pt x="179" y="262"/>
                      <a:pt x="189" y="283"/>
                      <a:pt x="195" y="299"/>
                    </a:cubicBezTo>
                    <a:cubicBezTo>
                      <a:pt x="202" y="314"/>
                      <a:pt x="205" y="323"/>
                      <a:pt x="202" y="325"/>
                    </a:cubicBezTo>
                    <a:cubicBezTo>
                      <a:pt x="200" y="326"/>
                      <a:pt x="193" y="321"/>
                      <a:pt x="182" y="308"/>
                    </a:cubicBezTo>
                    <a:cubicBezTo>
                      <a:pt x="171" y="295"/>
                      <a:pt x="157" y="275"/>
                      <a:pt x="140" y="251"/>
                    </a:cubicBezTo>
                    <a:cubicBezTo>
                      <a:pt x="124" y="227"/>
                      <a:pt x="106" y="199"/>
                      <a:pt x="88" y="171"/>
                    </a:cubicBezTo>
                    <a:cubicBezTo>
                      <a:pt x="70" y="142"/>
                      <a:pt x="53" y="114"/>
                      <a:pt x="39" y="89"/>
                    </a:cubicBezTo>
                    <a:cubicBezTo>
                      <a:pt x="25" y="64"/>
                      <a:pt x="14" y="42"/>
                      <a:pt x="7" y="27"/>
                    </a:cubicBezTo>
                    <a:cubicBezTo>
                      <a:pt x="1" y="11"/>
                      <a:pt x="-2" y="2"/>
                      <a:pt x="1" y="1"/>
                    </a:cubicBezTo>
                    <a:cubicBezTo>
                      <a:pt x="3" y="-1"/>
                      <a:pt x="10" y="5"/>
                      <a:pt x="21" y="18"/>
                    </a:cubicBezTo>
                    <a:cubicBezTo>
                      <a:pt x="32" y="31"/>
                      <a:pt x="47" y="50"/>
                      <a:pt x="63" y="74"/>
                    </a:cubicBezTo>
                    <a:cubicBezTo>
                      <a:pt x="80" y="98"/>
                      <a:pt x="97" y="126"/>
                      <a:pt x="115" y="154"/>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33" name="Google Shape;333;p19"/>
              <p:cNvSpPr/>
              <p:nvPr/>
            </p:nvSpPr>
            <p:spPr>
              <a:xfrm>
                <a:off x="6553370" y="5674102"/>
                <a:ext cx="99919" cy="99919"/>
              </a:xfrm>
              <a:custGeom>
                <a:rect b="b" l="l" r="r" t="t"/>
                <a:pathLst>
                  <a:path extrusionOk="0" h="97" w="97">
                    <a:moveTo>
                      <a:pt x="97" y="48"/>
                    </a:moveTo>
                    <a:cubicBezTo>
                      <a:pt x="97" y="57"/>
                      <a:pt x="94" y="64"/>
                      <a:pt x="90" y="72"/>
                    </a:cubicBezTo>
                    <a:cubicBezTo>
                      <a:pt x="86" y="79"/>
                      <a:pt x="80" y="86"/>
                      <a:pt x="72" y="90"/>
                    </a:cubicBezTo>
                    <a:cubicBezTo>
                      <a:pt x="65" y="94"/>
                      <a:pt x="57" y="97"/>
                      <a:pt x="48" y="97"/>
                    </a:cubicBezTo>
                    <a:cubicBezTo>
                      <a:pt x="40" y="97"/>
                      <a:pt x="32" y="94"/>
                      <a:pt x="24" y="90"/>
                    </a:cubicBezTo>
                    <a:cubicBezTo>
                      <a:pt x="17" y="86"/>
                      <a:pt x="12" y="79"/>
                      <a:pt x="7" y="72"/>
                    </a:cubicBezTo>
                    <a:cubicBezTo>
                      <a:pt x="3" y="64"/>
                      <a:pt x="0" y="57"/>
                      <a:pt x="0" y="48"/>
                    </a:cubicBezTo>
                    <a:cubicBezTo>
                      <a:pt x="0" y="40"/>
                      <a:pt x="2" y="32"/>
                      <a:pt x="7" y="24"/>
                    </a:cubicBezTo>
                    <a:cubicBezTo>
                      <a:pt x="11" y="17"/>
                      <a:pt x="17" y="11"/>
                      <a:pt x="24" y="7"/>
                    </a:cubicBezTo>
                    <a:cubicBezTo>
                      <a:pt x="32" y="2"/>
                      <a:pt x="40" y="0"/>
                      <a:pt x="48" y="0"/>
                    </a:cubicBezTo>
                    <a:cubicBezTo>
                      <a:pt x="57" y="0"/>
                      <a:pt x="65" y="2"/>
                      <a:pt x="72" y="7"/>
                    </a:cubicBezTo>
                    <a:cubicBezTo>
                      <a:pt x="80" y="11"/>
                      <a:pt x="86" y="17"/>
                      <a:pt x="90" y="24"/>
                    </a:cubicBezTo>
                    <a:cubicBezTo>
                      <a:pt x="94" y="32"/>
                      <a:pt x="97" y="40"/>
                      <a:pt x="97" y="48"/>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34" name="Shape 334"/>
        <p:cNvGrpSpPr/>
        <p:nvPr/>
      </p:nvGrpSpPr>
      <p:grpSpPr>
        <a:xfrm>
          <a:off x="0" y="0"/>
          <a:ext cx="0" cy="0"/>
          <a:chOff x="0" y="0"/>
          <a:chExt cx="0" cy="0"/>
        </a:xfrm>
      </p:grpSpPr>
      <p:sp>
        <p:nvSpPr>
          <p:cNvPr id="335" name="Google Shape;335;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6" name="Google Shape;336;p20"/>
          <p:cNvSpPr txBox="1"/>
          <p:nvPr>
            <p:ph idx="1" type="subTitle"/>
          </p:nvPr>
        </p:nvSpPr>
        <p:spPr>
          <a:xfrm>
            <a:off x="722575" y="1809292"/>
            <a:ext cx="25086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7" name="Google Shape;337;p20"/>
          <p:cNvSpPr txBox="1"/>
          <p:nvPr>
            <p:ph idx="2" type="subTitle"/>
          </p:nvPr>
        </p:nvSpPr>
        <p:spPr>
          <a:xfrm>
            <a:off x="3320340" y="1809292"/>
            <a:ext cx="25086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8" name="Google Shape;338;p20"/>
          <p:cNvSpPr txBox="1"/>
          <p:nvPr>
            <p:ph idx="3" type="subTitle"/>
          </p:nvPr>
        </p:nvSpPr>
        <p:spPr>
          <a:xfrm>
            <a:off x="5918105" y="1809292"/>
            <a:ext cx="25032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9" name="Google Shape;339;p20"/>
          <p:cNvSpPr txBox="1"/>
          <p:nvPr>
            <p:ph idx="4" type="subTitle"/>
          </p:nvPr>
        </p:nvSpPr>
        <p:spPr>
          <a:xfrm>
            <a:off x="722575" y="3512625"/>
            <a:ext cx="25086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0" name="Google Shape;340;p20"/>
          <p:cNvSpPr txBox="1"/>
          <p:nvPr>
            <p:ph idx="5" type="subTitle"/>
          </p:nvPr>
        </p:nvSpPr>
        <p:spPr>
          <a:xfrm>
            <a:off x="3320340" y="3512625"/>
            <a:ext cx="25086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1" name="Google Shape;341;p20"/>
          <p:cNvSpPr txBox="1"/>
          <p:nvPr>
            <p:ph idx="6" type="subTitle"/>
          </p:nvPr>
        </p:nvSpPr>
        <p:spPr>
          <a:xfrm>
            <a:off x="5918105" y="3512625"/>
            <a:ext cx="2503200" cy="1055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2" name="Google Shape;342;p20"/>
          <p:cNvSpPr txBox="1"/>
          <p:nvPr>
            <p:ph idx="7" type="subTitle"/>
          </p:nvPr>
        </p:nvSpPr>
        <p:spPr>
          <a:xfrm>
            <a:off x="722575" y="1156825"/>
            <a:ext cx="25086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3" name="Google Shape;343;p20"/>
          <p:cNvSpPr txBox="1"/>
          <p:nvPr>
            <p:ph idx="8" type="subTitle"/>
          </p:nvPr>
        </p:nvSpPr>
        <p:spPr>
          <a:xfrm>
            <a:off x="3320338" y="1156825"/>
            <a:ext cx="25086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4" name="Google Shape;344;p20"/>
          <p:cNvSpPr txBox="1"/>
          <p:nvPr>
            <p:ph idx="9" type="subTitle"/>
          </p:nvPr>
        </p:nvSpPr>
        <p:spPr>
          <a:xfrm>
            <a:off x="5918102" y="1156825"/>
            <a:ext cx="25032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5" name="Google Shape;345;p20"/>
          <p:cNvSpPr txBox="1"/>
          <p:nvPr>
            <p:ph idx="13" type="subTitle"/>
          </p:nvPr>
        </p:nvSpPr>
        <p:spPr>
          <a:xfrm>
            <a:off x="722575" y="2860158"/>
            <a:ext cx="25086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6" name="Google Shape;346;p20"/>
          <p:cNvSpPr txBox="1"/>
          <p:nvPr>
            <p:ph idx="14" type="subTitle"/>
          </p:nvPr>
        </p:nvSpPr>
        <p:spPr>
          <a:xfrm>
            <a:off x="3319038" y="2860158"/>
            <a:ext cx="25086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7" name="Google Shape;347;p20"/>
          <p:cNvSpPr txBox="1"/>
          <p:nvPr>
            <p:ph idx="15" type="subTitle"/>
          </p:nvPr>
        </p:nvSpPr>
        <p:spPr>
          <a:xfrm>
            <a:off x="5915501" y="2860158"/>
            <a:ext cx="2508600" cy="6573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48" name="Google Shape;348;p20"/>
          <p:cNvSpPr/>
          <p:nvPr/>
        </p:nvSpPr>
        <p:spPr>
          <a:xfrm>
            <a:off x="6135177" y="3106103"/>
            <a:ext cx="4037700" cy="2430225"/>
          </a:xfrm>
          <a:custGeom>
            <a:rect b="b" l="l" r="r" t="t"/>
            <a:pathLst>
              <a:path extrusionOk="0" h="97209" w="161508">
                <a:moveTo>
                  <a:pt x="5280" y="83926"/>
                </a:moveTo>
                <a:cubicBezTo>
                  <a:pt x="-14368" y="79463"/>
                  <a:pt x="26115" y="67236"/>
                  <a:pt x="40343" y="65152"/>
                </a:cubicBezTo>
                <a:cubicBezTo>
                  <a:pt x="54572" y="63068"/>
                  <a:pt x="78089" y="73170"/>
                  <a:pt x="90651" y="71421"/>
                </a:cubicBezTo>
                <a:cubicBezTo>
                  <a:pt x="103213" y="69672"/>
                  <a:pt x="112412" y="66472"/>
                  <a:pt x="115715" y="54660"/>
                </a:cubicBezTo>
                <a:cubicBezTo>
                  <a:pt x="119018" y="42848"/>
                  <a:pt x="103383" y="-5665"/>
                  <a:pt x="110469" y="547"/>
                </a:cubicBezTo>
                <a:cubicBezTo>
                  <a:pt x="117555" y="6759"/>
                  <a:pt x="175764" y="78036"/>
                  <a:pt x="158232" y="91932"/>
                </a:cubicBezTo>
                <a:cubicBezTo>
                  <a:pt x="140701" y="105829"/>
                  <a:pt x="24928" y="88389"/>
                  <a:pt x="5280" y="83926"/>
                </a:cubicBezTo>
                <a:close/>
              </a:path>
            </a:pathLst>
          </a:custGeom>
          <a:solidFill>
            <a:srgbClr val="FFFFFF">
              <a:alpha val="45570"/>
            </a:srgbClr>
          </a:solidFill>
          <a:ln>
            <a:noFill/>
          </a:ln>
        </p:spPr>
      </p:sp>
      <p:sp>
        <p:nvSpPr>
          <p:cNvPr id="349" name="Google Shape;349;p20"/>
          <p:cNvSpPr/>
          <p:nvPr/>
        </p:nvSpPr>
        <p:spPr>
          <a:xfrm flipH="1">
            <a:off x="-1637950" y="-334721"/>
            <a:ext cx="5404050" cy="1833875"/>
          </a:xfrm>
          <a:custGeom>
            <a:rect b="b" l="l" r="r" t="t"/>
            <a:pathLst>
              <a:path extrusionOk="0" h="73355" w="216162">
                <a:moveTo>
                  <a:pt x="9311" y="7867"/>
                </a:moveTo>
                <a:cubicBezTo>
                  <a:pt x="-17331" y="11824"/>
                  <a:pt x="20539" y="26227"/>
                  <a:pt x="31951" y="28298"/>
                </a:cubicBezTo>
                <a:cubicBezTo>
                  <a:pt x="43363" y="30369"/>
                  <a:pt x="66416" y="19279"/>
                  <a:pt x="77781" y="20291"/>
                </a:cubicBezTo>
                <a:cubicBezTo>
                  <a:pt x="89147" y="21303"/>
                  <a:pt x="91033" y="32439"/>
                  <a:pt x="100144" y="34372"/>
                </a:cubicBezTo>
                <a:cubicBezTo>
                  <a:pt x="109255" y="36305"/>
                  <a:pt x="122323" y="26780"/>
                  <a:pt x="132446" y="31887"/>
                </a:cubicBezTo>
                <a:cubicBezTo>
                  <a:pt x="142569" y="36995"/>
                  <a:pt x="147815" y="58943"/>
                  <a:pt x="160883" y="65017"/>
                </a:cubicBezTo>
                <a:cubicBezTo>
                  <a:pt x="173951" y="71091"/>
                  <a:pt x="205701" y="78407"/>
                  <a:pt x="210855" y="68330"/>
                </a:cubicBezTo>
                <a:cubicBezTo>
                  <a:pt x="216009" y="58253"/>
                  <a:pt x="225396" y="14631"/>
                  <a:pt x="191805" y="4554"/>
                </a:cubicBezTo>
                <a:cubicBezTo>
                  <a:pt x="158214" y="-5523"/>
                  <a:pt x="35953" y="3910"/>
                  <a:pt x="9311" y="7867"/>
                </a:cubicBezTo>
                <a:close/>
              </a:path>
            </a:pathLst>
          </a:custGeom>
          <a:solidFill>
            <a:srgbClr val="FFFFFF">
              <a:alpha val="45570"/>
            </a:srgbClr>
          </a:solidFill>
          <a:ln>
            <a:noFill/>
          </a:ln>
        </p:spPr>
      </p:sp>
      <p:grpSp>
        <p:nvGrpSpPr>
          <p:cNvPr id="350" name="Google Shape;350;p20"/>
          <p:cNvGrpSpPr/>
          <p:nvPr/>
        </p:nvGrpSpPr>
        <p:grpSpPr>
          <a:xfrm>
            <a:off x="-3217525" y="3321354"/>
            <a:ext cx="6238166" cy="1822143"/>
            <a:chOff x="-3217525" y="3321354"/>
            <a:chExt cx="6238166" cy="1822143"/>
          </a:xfrm>
        </p:grpSpPr>
        <p:sp>
          <p:nvSpPr>
            <p:cNvPr id="351" name="Google Shape;351;p20"/>
            <p:cNvSpPr/>
            <p:nvPr/>
          </p:nvSpPr>
          <p:spPr>
            <a:xfrm>
              <a:off x="-152397" y="4703739"/>
              <a:ext cx="3173038" cy="351111"/>
            </a:xfrm>
            <a:custGeom>
              <a:rect b="b" l="l" r="r" t="t"/>
              <a:pathLst>
                <a:path extrusionOk="0" h="404" w="3651">
                  <a:moveTo>
                    <a:pt x="0" y="0"/>
                  </a:moveTo>
                  <a:lnTo>
                    <a:pt x="3342" y="213"/>
                  </a:lnTo>
                  <a:lnTo>
                    <a:pt x="2158" y="213"/>
                  </a:lnTo>
                  <a:lnTo>
                    <a:pt x="3651" y="404"/>
                  </a:lnTo>
                  <a:lnTo>
                    <a:pt x="0" y="362"/>
                  </a:lnTo>
                  <a:lnTo>
                    <a:pt x="0" y="0"/>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2" name="Google Shape;352;p20"/>
            <p:cNvSpPr/>
            <p:nvPr/>
          </p:nvSpPr>
          <p:spPr>
            <a:xfrm>
              <a:off x="-152397" y="4879294"/>
              <a:ext cx="3173038" cy="264203"/>
            </a:xfrm>
            <a:custGeom>
              <a:rect b="b" l="l" r="r" t="t"/>
              <a:pathLst>
                <a:path extrusionOk="0" h="304" w="3651">
                  <a:moveTo>
                    <a:pt x="0" y="0"/>
                  </a:moveTo>
                  <a:lnTo>
                    <a:pt x="3651" y="202"/>
                  </a:lnTo>
                  <a:lnTo>
                    <a:pt x="0" y="304"/>
                  </a:lnTo>
                  <a:lnTo>
                    <a:pt x="0" y="0"/>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3" name="Google Shape;353;p20"/>
            <p:cNvSpPr/>
            <p:nvPr/>
          </p:nvSpPr>
          <p:spPr>
            <a:xfrm>
              <a:off x="-152397" y="4703739"/>
              <a:ext cx="1408791" cy="89516"/>
            </a:xfrm>
            <a:custGeom>
              <a:rect b="b" l="l" r="r" t="t"/>
              <a:pathLst>
                <a:path extrusionOk="0" h="103" w="1621">
                  <a:moveTo>
                    <a:pt x="0" y="0"/>
                  </a:moveTo>
                  <a:lnTo>
                    <a:pt x="1621" y="103"/>
                  </a:lnTo>
                  <a:lnTo>
                    <a:pt x="0" y="51"/>
                  </a:lnTo>
                  <a:lnTo>
                    <a:pt x="0" y="0"/>
                  </a:ln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4" name="Google Shape;354;p20"/>
            <p:cNvSpPr/>
            <p:nvPr/>
          </p:nvSpPr>
          <p:spPr>
            <a:xfrm>
              <a:off x="-23773" y="4724597"/>
              <a:ext cx="328515" cy="53883"/>
            </a:xfrm>
            <a:custGeom>
              <a:rect b="b" l="l" r="r" t="t"/>
              <a:pathLst>
                <a:path extrusionOk="0" h="62" w="378">
                  <a:moveTo>
                    <a:pt x="1" y="3"/>
                  </a:moveTo>
                  <a:cubicBezTo>
                    <a:pt x="48" y="12"/>
                    <a:pt x="96" y="20"/>
                    <a:pt x="144" y="28"/>
                  </a:cubicBezTo>
                  <a:lnTo>
                    <a:pt x="285" y="49"/>
                  </a:lnTo>
                  <a:cubicBezTo>
                    <a:pt x="312" y="53"/>
                    <a:pt x="339" y="57"/>
                    <a:pt x="365" y="62"/>
                  </a:cubicBezTo>
                  <a:cubicBezTo>
                    <a:pt x="371" y="64"/>
                    <a:pt x="377" y="60"/>
                    <a:pt x="378" y="54"/>
                  </a:cubicBezTo>
                  <a:cubicBezTo>
                    <a:pt x="379" y="47"/>
                    <a:pt x="374" y="42"/>
                    <a:pt x="368" y="42"/>
                  </a:cubicBezTo>
                  <a:cubicBezTo>
                    <a:pt x="320" y="38"/>
                    <a:pt x="272" y="31"/>
                    <a:pt x="224" y="25"/>
                  </a:cubicBezTo>
                  <a:cubicBezTo>
                    <a:pt x="177" y="19"/>
                    <a:pt x="129" y="13"/>
                    <a:pt x="82" y="8"/>
                  </a:cubicBezTo>
                  <a:cubicBezTo>
                    <a:pt x="55" y="5"/>
                    <a:pt x="28" y="3"/>
                    <a:pt x="1" y="0"/>
                  </a:cubicBezTo>
                  <a:lnTo>
                    <a:pt x="1" y="0"/>
                  </a:lnTo>
                  <a:lnTo>
                    <a:pt x="1" y="1"/>
                  </a:lnTo>
                  <a:cubicBezTo>
                    <a:pt x="0" y="1"/>
                    <a:pt x="0" y="1"/>
                    <a:pt x="0" y="1"/>
                  </a:cubicBezTo>
                  <a:lnTo>
                    <a:pt x="0" y="2"/>
                  </a:lnTo>
                  <a:lnTo>
                    <a:pt x="0" y="2"/>
                  </a:lnTo>
                  <a:cubicBezTo>
                    <a:pt x="0" y="2"/>
                    <a:pt x="0" y="3"/>
                    <a:pt x="1"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5" name="Google Shape;355;p20"/>
            <p:cNvSpPr/>
            <p:nvPr/>
          </p:nvSpPr>
          <p:spPr>
            <a:xfrm>
              <a:off x="373400" y="4841055"/>
              <a:ext cx="168603" cy="42585"/>
            </a:xfrm>
            <a:custGeom>
              <a:rect b="b" l="l" r="r" t="t"/>
              <a:pathLst>
                <a:path extrusionOk="0" h="49" w="194">
                  <a:moveTo>
                    <a:pt x="2" y="14"/>
                  </a:moveTo>
                  <a:cubicBezTo>
                    <a:pt x="8" y="16"/>
                    <a:pt x="14" y="18"/>
                    <a:pt x="20" y="20"/>
                  </a:cubicBezTo>
                  <a:cubicBezTo>
                    <a:pt x="26" y="22"/>
                    <a:pt x="33" y="22"/>
                    <a:pt x="39" y="23"/>
                  </a:cubicBezTo>
                  <a:cubicBezTo>
                    <a:pt x="52" y="25"/>
                    <a:pt x="64" y="26"/>
                    <a:pt x="77" y="28"/>
                  </a:cubicBezTo>
                  <a:cubicBezTo>
                    <a:pt x="102" y="32"/>
                    <a:pt x="127" y="38"/>
                    <a:pt x="151" y="44"/>
                  </a:cubicBezTo>
                  <a:lnTo>
                    <a:pt x="151" y="44"/>
                  </a:lnTo>
                  <a:cubicBezTo>
                    <a:pt x="158" y="46"/>
                    <a:pt x="164" y="47"/>
                    <a:pt x="171" y="48"/>
                  </a:cubicBezTo>
                  <a:cubicBezTo>
                    <a:pt x="178" y="49"/>
                    <a:pt x="188" y="52"/>
                    <a:pt x="193" y="44"/>
                  </a:cubicBezTo>
                  <a:lnTo>
                    <a:pt x="193" y="44"/>
                  </a:lnTo>
                  <a:cubicBezTo>
                    <a:pt x="193" y="43"/>
                    <a:pt x="194" y="41"/>
                    <a:pt x="194" y="39"/>
                  </a:cubicBezTo>
                  <a:cubicBezTo>
                    <a:pt x="194" y="38"/>
                    <a:pt x="193" y="36"/>
                    <a:pt x="192" y="34"/>
                  </a:cubicBezTo>
                  <a:lnTo>
                    <a:pt x="192" y="34"/>
                  </a:lnTo>
                  <a:cubicBezTo>
                    <a:pt x="190" y="31"/>
                    <a:pt x="186" y="29"/>
                    <a:pt x="183" y="27"/>
                  </a:cubicBezTo>
                  <a:cubicBezTo>
                    <a:pt x="177" y="24"/>
                    <a:pt x="171" y="20"/>
                    <a:pt x="164" y="18"/>
                  </a:cubicBezTo>
                  <a:cubicBezTo>
                    <a:pt x="139" y="9"/>
                    <a:pt x="113" y="5"/>
                    <a:pt x="87" y="2"/>
                  </a:cubicBezTo>
                  <a:lnTo>
                    <a:pt x="87" y="2"/>
                  </a:lnTo>
                  <a:cubicBezTo>
                    <a:pt x="76" y="1"/>
                    <a:pt x="65" y="0"/>
                    <a:pt x="54" y="0"/>
                  </a:cubicBezTo>
                  <a:cubicBezTo>
                    <a:pt x="51" y="0"/>
                    <a:pt x="47" y="0"/>
                    <a:pt x="44" y="0"/>
                  </a:cubicBezTo>
                  <a:cubicBezTo>
                    <a:pt x="37" y="1"/>
                    <a:pt x="28" y="1"/>
                    <a:pt x="21" y="3"/>
                  </a:cubicBezTo>
                  <a:cubicBezTo>
                    <a:pt x="14" y="6"/>
                    <a:pt x="8" y="8"/>
                    <a:pt x="2" y="11"/>
                  </a:cubicBezTo>
                  <a:cubicBezTo>
                    <a:pt x="0" y="11"/>
                    <a:pt x="1" y="13"/>
                    <a:pt x="2"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6" name="Google Shape;356;p20"/>
            <p:cNvSpPr/>
            <p:nvPr/>
          </p:nvSpPr>
          <p:spPr>
            <a:xfrm flipH="1">
              <a:off x="158880" y="3974908"/>
              <a:ext cx="167734" cy="685710"/>
            </a:xfrm>
            <a:custGeom>
              <a:rect b="b" l="l" r="r" t="t"/>
              <a:pathLst>
                <a:path extrusionOk="0" h="789" w="193">
                  <a:moveTo>
                    <a:pt x="193" y="789"/>
                  </a:moveTo>
                  <a:lnTo>
                    <a:pt x="0" y="789"/>
                  </a:lnTo>
                  <a:lnTo>
                    <a:pt x="59" y="0"/>
                  </a:lnTo>
                  <a:lnTo>
                    <a:pt x="153" y="0"/>
                  </a:lnTo>
                  <a:lnTo>
                    <a:pt x="193" y="789"/>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7" name="Google Shape;357;p20"/>
            <p:cNvSpPr/>
            <p:nvPr/>
          </p:nvSpPr>
          <p:spPr>
            <a:xfrm flipH="1">
              <a:off x="389188" y="3768065"/>
              <a:ext cx="82563" cy="992498"/>
            </a:xfrm>
            <a:custGeom>
              <a:rect b="b" l="l" r="r" t="t"/>
              <a:pathLst>
                <a:path extrusionOk="0" h="1142" w="95">
                  <a:moveTo>
                    <a:pt x="95" y="1142"/>
                  </a:moveTo>
                  <a:lnTo>
                    <a:pt x="0" y="1142"/>
                  </a:lnTo>
                  <a:lnTo>
                    <a:pt x="21" y="0"/>
                  </a:lnTo>
                  <a:lnTo>
                    <a:pt x="75" y="0"/>
                  </a:lnTo>
                  <a:lnTo>
                    <a:pt x="95" y="1142"/>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8" name="Google Shape;358;p20"/>
            <p:cNvSpPr/>
            <p:nvPr/>
          </p:nvSpPr>
          <p:spPr>
            <a:xfrm flipH="1">
              <a:off x="401355" y="3944490"/>
              <a:ext cx="57360" cy="104290"/>
            </a:xfrm>
            <a:custGeom>
              <a:rect b="b" l="l" r="r" t="t"/>
              <a:pathLst>
                <a:path extrusionOk="0" h="120" w="66">
                  <a:moveTo>
                    <a:pt x="2" y="0"/>
                  </a:moveTo>
                  <a:lnTo>
                    <a:pt x="64" y="0"/>
                  </a:lnTo>
                  <a:lnTo>
                    <a:pt x="66" y="120"/>
                  </a:lnTo>
                  <a:lnTo>
                    <a:pt x="0" y="120"/>
                  </a:lnTo>
                  <a:lnTo>
                    <a:pt x="2"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9" name="Google Shape;359;p20"/>
            <p:cNvSpPr/>
            <p:nvPr/>
          </p:nvSpPr>
          <p:spPr>
            <a:xfrm flipH="1">
              <a:off x="399617" y="4099188"/>
              <a:ext cx="60836" cy="56491"/>
            </a:xfrm>
            <a:custGeom>
              <a:rect b="b" l="l" r="r" t="t"/>
              <a:pathLst>
                <a:path extrusionOk="0" h="65" w="70">
                  <a:moveTo>
                    <a:pt x="1" y="0"/>
                  </a:moveTo>
                  <a:lnTo>
                    <a:pt x="69" y="0"/>
                  </a:lnTo>
                  <a:lnTo>
                    <a:pt x="70" y="65"/>
                  </a:lnTo>
                  <a:lnTo>
                    <a:pt x="0" y="65"/>
                  </a:lnTo>
                  <a:lnTo>
                    <a:pt x="1"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0" name="Google Shape;360;p20"/>
            <p:cNvSpPr/>
            <p:nvPr/>
          </p:nvSpPr>
          <p:spPr>
            <a:xfrm flipH="1">
              <a:off x="-264366" y="4093973"/>
              <a:ext cx="588372" cy="676150"/>
            </a:xfrm>
            <a:custGeom>
              <a:rect b="b" l="l" r="r" t="t"/>
              <a:pathLst>
                <a:path extrusionOk="0" h="778" w="677">
                  <a:moveTo>
                    <a:pt x="456" y="0"/>
                  </a:moveTo>
                  <a:lnTo>
                    <a:pt x="350" y="0"/>
                  </a:lnTo>
                  <a:lnTo>
                    <a:pt x="327" y="0"/>
                  </a:lnTo>
                  <a:lnTo>
                    <a:pt x="221" y="0"/>
                  </a:lnTo>
                  <a:lnTo>
                    <a:pt x="0" y="778"/>
                  </a:lnTo>
                  <a:lnTo>
                    <a:pt x="327" y="778"/>
                  </a:lnTo>
                  <a:lnTo>
                    <a:pt x="350" y="778"/>
                  </a:lnTo>
                  <a:lnTo>
                    <a:pt x="677" y="778"/>
                  </a:lnTo>
                  <a:lnTo>
                    <a:pt x="456" y="0"/>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1" name="Google Shape;361;p20"/>
            <p:cNvSpPr/>
            <p:nvPr/>
          </p:nvSpPr>
          <p:spPr>
            <a:xfrm flipH="1">
              <a:off x="-168766" y="4445085"/>
              <a:ext cx="471915" cy="272893"/>
            </a:xfrm>
            <a:custGeom>
              <a:rect b="b" l="l" r="r" t="t"/>
              <a:pathLst>
                <a:path extrusionOk="0" h="314" w="543">
                  <a:moveTo>
                    <a:pt x="6" y="314"/>
                  </a:moveTo>
                  <a:cubicBezTo>
                    <a:pt x="85" y="296"/>
                    <a:pt x="159" y="263"/>
                    <a:pt x="230" y="225"/>
                  </a:cubicBezTo>
                  <a:cubicBezTo>
                    <a:pt x="301" y="186"/>
                    <a:pt x="369" y="140"/>
                    <a:pt x="434" y="92"/>
                  </a:cubicBezTo>
                  <a:cubicBezTo>
                    <a:pt x="452" y="79"/>
                    <a:pt x="471" y="65"/>
                    <a:pt x="489" y="51"/>
                  </a:cubicBezTo>
                  <a:cubicBezTo>
                    <a:pt x="497" y="44"/>
                    <a:pt x="506" y="37"/>
                    <a:pt x="515" y="30"/>
                  </a:cubicBezTo>
                  <a:cubicBezTo>
                    <a:pt x="524" y="22"/>
                    <a:pt x="534" y="16"/>
                    <a:pt x="542" y="7"/>
                  </a:cubicBezTo>
                  <a:cubicBezTo>
                    <a:pt x="545" y="4"/>
                    <a:pt x="541" y="-1"/>
                    <a:pt x="537" y="1"/>
                  </a:cubicBezTo>
                  <a:cubicBezTo>
                    <a:pt x="528" y="6"/>
                    <a:pt x="520" y="13"/>
                    <a:pt x="512" y="19"/>
                  </a:cubicBezTo>
                  <a:cubicBezTo>
                    <a:pt x="504" y="25"/>
                    <a:pt x="496" y="31"/>
                    <a:pt x="488" y="36"/>
                  </a:cubicBezTo>
                  <a:cubicBezTo>
                    <a:pt x="472" y="48"/>
                    <a:pt x="456" y="61"/>
                    <a:pt x="440" y="73"/>
                  </a:cubicBezTo>
                  <a:cubicBezTo>
                    <a:pt x="407" y="97"/>
                    <a:pt x="374" y="120"/>
                    <a:pt x="341" y="142"/>
                  </a:cubicBezTo>
                  <a:cubicBezTo>
                    <a:pt x="274" y="187"/>
                    <a:pt x="204" y="227"/>
                    <a:pt x="130" y="259"/>
                  </a:cubicBezTo>
                  <a:lnTo>
                    <a:pt x="130" y="259"/>
                  </a:lnTo>
                  <a:cubicBezTo>
                    <a:pt x="89" y="277"/>
                    <a:pt x="47" y="293"/>
                    <a:pt x="4" y="306"/>
                  </a:cubicBezTo>
                  <a:cubicBezTo>
                    <a:pt x="-2" y="308"/>
                    <a:pt x="1" y="315"/>
                    <a:pt x="6" y="314"/>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2" name="Google Shape;362;p20"/>
            <p:cNvSpPr/>
            <p:nvPr/>
          </p:nvSpPr>
          <p:spPr>
            <a:xfrm flipH="1">
              <a:off x="-151384" y="4379034"/>
              <a:ext cx="428460" cy="256381"/>
            </a:xfrm>
            <a:custGeom>
              <a:rect b="b" l="l" r="r" t="t"/>
              <a:pathLst>
                <a:path extrusionOk="0" h="295" w="493">
                  <a:moveTo>
                    <a:pt x="4" y="295"/>
                  </a:moveTo>
                  <a:cubicBezTo>
                    <a:pt x="74" y="271"/>
                    <a:pt x="141" y="240"/>
                    <a:pt x="206" y="205"/>
                  </a:cubicBezTo>
                  <a:lnTo>
                    <a:pt x="206" y="205"/>
                  </a:lnTo>
                  <a:cubicBezTo>
                    <a:pt x="220" y="197"/>
                    <a:pt x="233" y="190"/>
                    <a:pt x="246" y="182"/>
                  </a:cubicBezTo>
                  <a:cubicBezTo>
                    <a:pt x="297" y="153"/>
                    <a:pt x="347" y="121"/>
                    <a:pt x="394" y="86"/>
                  </a:cubicBezTo>
                  <a:cubicBezTo>
                    <a:pt x="427" y="62"/>
                    <a:pt x="460" y="36"/>
                    <a:pt x="492" y="9"/>
                  </a:cubicBezTo>
                  <a:cubicBezTo>
                    <a:pt x="497" y="5"/>
                    <a:pt x="489" y="-2"/>
                    <a:pt x="485" y="2"/>
                  </a:cubicBezTo>
                  <a:lnTo>
                    <a:pt x="485" y="2"/>
                  </a:lnTo>
                  <a:cubicBezTo>
                    <a:pt x="429" y="50"/>
                    <a:pt x="370" y="93"/>
                    <a:pt x="308" y="133"/>
                  </a:cubicBezTo>
                  <a:lnTo>
                    <a:pt x="308" y="133"/>
                  </a:lnTo>
                  <a:cubicBezTo>
                    <a:pt x="286" y="148"/>
                    <a:pt x="263" y="161"/>
                    <a:pt x="240" y="175"/>
                  </a:cubicBezTo>
                  <a:cubicBezTo>
                    <a:pt x="199" y="198"/>
                    <a:pt x="157" y="220"/>
                    <a:pt x="115" y="240"/>
                  </a:cubicBezTo>
                  <a:cubicBezTo>
                    <a:pt x="96" y="249"/>
                    <a:pt x="78" y="257"/>
                    <a:pt x="59" y="265"/>
                  </a:cubicBezTo>
                  <a:cubicBezTo>
                    <a:pt x="40" y="273"/>
                    <a:pt x="21" y="282"/>
                    <a:pt x="2" y="290"/>
                  </a:cubicBezTo>
                  <a:cubicBezTo>
                    <a:pt x="-1" y="291"/>
                    <a:pt x="1" y="295"/>
                    <a:pt x="4" y="294"/>
                  </a:cubicBezTo>
                  <a:lnTo>
                    <a:pt x="4" y="295"/>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3" name="Google Shape;363;p20"/>
            <p:cNvSpPr/>
            <p:nvPr/>
          </p:nvSpPr>
          <p:spPr>
            <a:xfrm flipH="1">
              <a:off x="-128788" y="4310376"/>
              <a:ext cx="378053" cy="214665"/>
            </a:xfrm>
            <a:custGeom>
              <a:rect b="b" l="l" r="r" t="t"/>
              <a:pathLst>
                <a:path extrusionOk="0" h="247" w="435">
                  <a:moveTo>
                    <a:pt x="2" y="247"/>
                  </a:moveTo>
                  <a:cubicBezTo>
                    <a:pt x="33" y="244"/>
                    <a:pt x="63" y="235"/>
                    <a:pt x="92" y="223"/>
                  </a:cubicBezTo>
                  <a:cubicBezTo>
                    <a:pt x="121" y="211"/>
                    <a:pt x="148" y="197"/>
                    <a:pt x="175" y="181"/>
                  </a:cubicBezTo>
                  <a:cubicBezTo>
                    <a:pt x="233" y="149"/>
                    <a:pt x="288" y="113"/>
                    <a:pt x="342" y="75"/>
                  </a:cubicBezTo>
                  <a:cubicBezTo>
                    <a:pt x="373" y="54"/>
                    <a:pt x="404" y="32"/>
                    <a:pt x="434" y="9"/>
                  </a:cubicBezTo>
                  <a:cubicBezTo>
                    <a:pt x="438" y="5"/>
                    <a:pt x="434" y="-3"/>
                    <a:pt x="429" y="1"/>
                  </a:cubicBezTo>
                  <a:cubicBezTo>
                    <a:pt x="376" y="41"/>
                    <a:pt x="323" y="79"/>
                    <a:pt x="267" y="115"/>
                  </a:cubicBezTo>
                  <a:cubicBezTo>
                    <a:pt x="214" y="150"/>
                    <a:pt x="159" y="184"/>
                    <a:pt x="101" y="211"/>
                  </a:cubicBezTo>
                  <a:lnTo>
                    <a:pt x="101" y="211"/>
                  </a:lnTo>
                  <a:cubicBezTo>
                    <a:pt x="69" y="225"/>
                    <a:pt x="36" y="236"/>
                    <a:pt x="2" y="244"/>
                  </a:cubicBezTo>
                  <a:cubicBezTo>
                    <a:pt x="0" y="244"/>
                    <a:pt x="0" y="247"/>
                    <a:pt x="2" y="247"/>
                  </a:cubicBezTo>
                  <a:close/>
                </a:path>
              </a:pathLst>
            </a:custGeom>
            <a:solidFill>
              <a:schemeClr val="accent3"/>
            </a:solidFill>
            <a:ln>
              <a:noFill/>
            </a:ln>
          </p:spPr>
          <p:txBody>
            <a:bodyPr anchorCtr="1" anchor="ctr" bIns="43900" lIns="90000" spcFirstLastPara="1" rIns="90000" wrap="square" tIns="439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4" name="Google Shape;364;p20"/>
            <p:cNvSpPr/>
            <p:nvPr/>
          </p:nvSpPr>
          <p:spPr>
            <a:xfrm flipH="1">
              <a:off x="-98370" y="4219991"/>
              <a:ext cx="306788" cy="154698"/>
            </a:xfrm>
            <a:custGeom>
              <a:rect b="b" l="l" r="r" t="t"/>
              <a:pathLst>
                <a:path extrusionOk="0" h="178" w="353">
                  <a:moveTo>
                    <a:pt x="6" y="178"/>
                  </a:moveTo>
                  <a:cubicBezTo>
                    <a:pt x="12" y="177"/>
                    <a:pt x="17" y="176"/>
                    <a:pt x="23" y="174"/>
                  </a:cubicBezTo>
                  <a:cubicBezTo>
                    <a:pt x="29" y="172"/>
                    <a:pt x="36" y="171"/>
                    <a:pt x="42" y="168"/>
                  </a:cubicBezTo>
                  <a:cubicBezTo>
                    <a:pt x="54" y="164"/>
                    <a:pt x="66" y="160"/>
                    <a:pt x="77" y="155"/>
                  </a:cubicBezTo>
                  <a:cubicBezTo>
                    <a:pt x="101" y="146"/>
                    <a:pt x="124" y="136"/>
                    <a:pt x="147" y="126"/>
                  </a:cubicBezTo>
                  <a:cubicBezTo>
                    <a:pt x="192" y="105"/>
                    <a:pt x="237" y="82"/>
                    <a:pt x="280" y="58"/>
                  </a:cubicBezTo>
                  <a:cubicBezTo>
                    <a:pt x="293" y="51"/>
                    <a:pt x="304" y="43"/>
                    <a:pt x="316" y="36"/>
                  </a:cubicBezTo>
                  <a:cubicBezTo>
                    <a:pt x="328" y="28"/>
                    <a:pt x="340" y="20"/>
                    <a:pt x="351" y="12"/>
                  </a:cubicBezTo>
                  <a:cubicBezTo>
                    <a:pt x="358" y="7"/>
                    <a:pt x="350" y="-2"/>
                    <a:pt x="343" y="1"/>
                  </a:cubicBezTo>
                  <a:cubicBezTo>
                    <a:pt x="332" y="6"/>
                    <a:pt x="321" y="13"/>
                    <a:pt x="310" y="19"/>
                  </a:cubicBezTo>
                  <a:cubicBezTo>
                    <a:pt x="300" y="25"/>
                    <a:pt x="289" y="31"/>
                    <a:pt x="278" y="36"/>
                  </a:cubicBezTo>
                  <a:cubicBezTo>
                    <a:pt x="256" y="48"/>
                    <a:pt x="235" y="60"/>
                    <a:pt x="213" y="71"/>
                  </a:cubicBezTo>
                  <a:cubicBezTo>
                    <a:pt x="169" y="94"/>
                    <a:pt x="124" y="115"/>
                    <a:pt x="79" y="134"/>
                  </a:cubicBezTo>
                  <a:cubicBezTo>
                    <a:pt x="67" y="140"/>
                    <a:pt x="54" y="145"/>
                    <a:pt x="42" y="150"/>
                  </a:cubicBezTo>
                  <a:cubicBezTo>
                    <a:pt x="35" y="153"/>
                    <a:pt x="29" y="155"/>
                    <a:pt x="22" y="159"/>
                  </a:cubicBezTo>
                  <a:cubicBezTo>
                    <a:pt x="16" y="162"/>
                    <a:pt x="9" y="164"/>
                    <a:pt x="3" y="168"/>
                  </a:cubicBezTo>
                  <a:cubicBezTo>
                    <a:pt x="-1" y="171"/>
                    <a:pt x="0" y="178"/>
                    <a:pt x="6" y="178"/>
                  </a:cubicBezTo>
                  <a:close/>
                </a:path>
              </a:pathLst>
            </a:custGeom>
            <a:solidFill>
              <a:schemeClr val="accent3"/>
            </a:solidFill>
            <a:ln>
              <a:noFill/>
            </a:ln>
          </p:spPr>
          <p:txBody>
            <a:bodyPr anchorCtr="1" anchor="ctr" bIns="19075" lIns="90000" spcFirstLastPara="1" rIns="90000" wrap="square" tIns="190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5" name="Google Shape;365;p20"/>
            <p:cNvSpPr/>
            <p:nvPr/>
          </p:nvSpPr>
          <p:spPr>
            <a:xfrm flipH="1">
              <a:off x="-68821" y="4111355"/>
              <a:ext cx="221617" cy="101683"/>
            </a:xfrm>
            <a:custGeom>
              <a:rect b="b" l="l" r="r" t="t"/>
              <a:pathLst>
                <a:path extrusionOk="0" h="117" w="255">
                  <a:moveTo>
                    <a:pt x="3" y="117"/>
                  </a:moveTo>
                  <a:cubicBezTo>
                    <a:pt x="7" y="116"/>
                    <a:pt x="12" y="116"/>
                    <a:pt x="16" y="115"/>
                  </a:cubicBezTo>
                  <a:cubicBezTo>
                    <a:pt x="21" y="114"/>
                    <a:pt x="25" y="112"/>
                    <a:pt x="30" y="110"/>
                  </a:cubicBezTo>
                  <a:cubicBezTo>
                    <a:pt x="38" y="108"/>
                    <a:pt x="47" y="105"/>
                    <a:pt x="55" y="102"/>
                  </a:cubicBezTo>
                  <a:cubicBezTo>
                    <a:pt x="72" y="96"/>
                    <a:pt x="89" y="89"/>
                    <a:pt x="105" y="82"/>
                  </a:cubicBezTo>
                  <a:cubicBezTo>
                    <a:pt x="139" y="68"/>
                    <a:pt x="172" y="53"/>
                    <a:pt x="204" y="37"/>
                  </a:cubicBezTo>
                  <a:cubicBezTo>
                    <a:pt x="213" y="32"/>
                    <a:pt x="222" y="28"/>
                    <a:pt x="231" y="23"/>
                  </a:cubicBezTo>
                  <a:cubicBezTo>
                    <a:pt x="236" y="21"/>
                    <a:pt x="241" y="18"/>
                    <a:pt x="245" y="16"/>
                  </a:cubicBezTo>
                  <a:cubicBezTo>
                    <a:pt x="249" y="13"/>
                    <a:pt x="254" y="10"/>
                    <a:pt x="255" y="5"/>
                  </a:cubicBezTo>
                  <a:lnTo>
                    <a:pt x="255" y="5"/>
                  </a:lnTo>
                  <a:lnTo>
                    <a:pt x="255" y="4"/>
                  </a:lnTo>
                  <a:cubicBezTo>
                    <a:pt x="255" y="4"/>
                    <a:pt x="255" y="3"/>
                    <a:pt x="254" y="2"/>
                  </a:cubicBezTo>
                  <a:cubicBezTo>
                    <a:pt x="254" y="2"/>
                    <a:pt x="254" y="1"/>
                    <a:pt x="253" y="1"/>
                  </a:cubicBezTo>
                  <a:lnTo>
                    <a:pt x="252" y="1"/>
                  </a:lnTo>
                  <a:cubicBezTo>
                    <a:pt x="245" y="-2"/>
                    <a:pt x="235" y="5"/>
                    <a:pt x="228" y="8"/>
                  </a:cubicBezTo>
                  <a:cubicBezTo>
                    <a:pt x="220" y="13"/>
                    <a:pt x="212" y="17"/>
                    <a:pt x="204" y="21"/>
                  </a:cubicBezTo>
                  <a:cubicBezTo>
                    <a:pt x="188" y="29"/>
                    <a:pt x="172" y="37"/>
                    <a:pt x="155" y="45"/>
                  </a:cubicBezTo>
                  <a:cubicBezTo>
                    <a:pt x="123" y="60"/>
                    <a:pt x="90" y="75"/>
                    <a:pt x="56" y="89"/>
                  </a:cubicBezTo>
                  <a:cubicBezTo>
                    <a:pt x="47" y="92"/>
                    <a:pt x="38" y="96"/>
                    <a:pt x="29" y="100"/>
                  </a:cubicBezTo>
                  <a:cubicBezTo>
                    <a:pt x="24" y="103"/>
                    <a:pt x="20" y="105"/>
                    <a:pt x="15" y="107"/>
                  </a:cubicBezTo>
                  <a:cubicBezTo>
                    <a:pt x="10" y="109"/>
                    <a:pt x="6" y="111"/>
                    <a:pt x="1" y="114"/>
                  </a:cubicBezTo>
                  <a:cubicBezTo>
                    <a:pt x="-1" y="115"/>
                    <a:pt x="1" y="118"/>
                    <a:pt x="3" y="11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6" name="Google Shape;366;p20"/>
            <p:cNvSpPr/>
            <p:nvPr/>
          </p:nvSpPr>
          <p:spPr>
            <a:xfrm flipH="1">
              <a:off x="416130" y="4591960"/>
              <a:ext cx="282453" cy="178163"/>
            </a:xfrm>
            <a:custGeom>
              <a:rect b="b" l="l" r="r" t="t"/>
              <a:pathLst>
                <a:path extrusionOk="0" h="205" w="325">
                  <a:moveTo>
                    <a:pt x="0" y="0"/>
                  </a:moveTo>
                  <a:lnTo>
                    <a:pt x="325" y="0"/>
                  </a:lnTo>
                  <a:lnTo>
                    <a:pt x="325" y="205"/>
                  </a:lnTo>
                  <a:lnTo>
                    <a:pt x="0" y="205"/>
                  </a:lnTo>
                  <a:lnTo>
                    <a:pt x="0" y="0"/>
                  </a:lnTo>
                  <a:close/>
                </a:path>
              </a:pathLst>
            </a:custGeom>
            <a:solidFill>
              <a:schemeClr val="accent5"/>
            </a:solidFill>
            <a:ln>
              <a:noFill/>
            </a:ln>
          </p:spPr>
          <p:txBody>
            <a:bodyPr anchorCtr="1" anchor="ctr" bIns="28800" lIns="90000" spcFirstLastPara="1" rIns="90000" wrap="square" tIns="28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7" name="Google Shape;367;p20"/>
            <p:cNvSpPr/>
            <p:nvPr/>
          </p:nvSpPr>
          <p:spPr>
            <a:xfrm flipH="1">
              <a:off x="602984" y="4688429"/>
              <a:ext cx="28680" cy="81694"/>
            </a:xfrm>
            <a:custGeom>
              <a:rect b="b" l="l" r="r" t="t"/>
              <a:pathLst>
                <a:path extrusionOk="0" h="94" w="33">
                  <a:moveTo>
                    <a:pt x="0" y="0"/>
                  </a:moveTo>
                  <a:lnTo>
                    <a:pt x="33" y="0"/>
                  </a:lnTo>
                  <a:lnTo>
                    <a:pt x="33" y="94"/>
                  </a:lnTo>
                  <a:lnTo>
                    <a:pt x="0" y="94"/>
                  </a:lnTo>
                  <a:lnTo>
                    <a:pt x="0" y="0"/>
                  </a:ln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8" name="Google Shape;368;p20"/>
            <p:cNvSpPr/>
            <p:nvPr/>
          </p:nvSpPr>
          <p:spPr>
            <a:xfrm flipH="1">
              <a:off x="495217" y="4688429"/>
              <a:ext cx="28680" cy="81694"/>
            </a:xfrm>
            <a:custGeom>
              <a:rect b="b" l="l" r="r" t="t"/>
              <a:pathLst>
                <a:path extrusionOk="0" h="94" w="33">
                  <a:moveTo>
                    <a:pt x="0" y="0"/>
                  </a:moveTo>
                  <a:lnTo>
                    <a:pt x="33" y="0"/>
                  </a:lnTo>
                  <a:lnTo>
                    <a:pt x="33" y="94"/>
                  </a:lnTo>
                  <a:lnTo>
                    <a:pt x="0" y="94"/>
                  </a:lnTo>
                  <a:lnTo>
                    <a:pt x="0" y="0"/>
                  </a:ln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69" name="Google Shape;369;p20"/>
            <p:cNvSpPr/>
            <p:nvPr/>
          </p:nvSpPr>
          <p:spPr>
            <a:xfrm flipH="1">
              <a:off x="91091" y="4506790"/>
              <a:ext cx="325039" cy="263334"/>
            </a:xfrm>
            <a:custGeom>
              <a:rect b="b" l="l" r="r" t="t"/>
              <a:pathLst>
                <a:path extrusionOk="0" h="303" w="374">
                  <a:moveTo>
                    <a:pt x="374" y="303"/>
                  </a:moveTo>
                  <a:lnTo>
                    <a:pt x="0" y="303"/>
                  </a:lnTo>
                  <a:lnTo>
                    <a:pt x="0" y="98"/>
                  </a:lnTo>
                  <a:lnTo>
                    <a:pt x="187" y="0"/>
                  </a:lnTo>
                  <a:lnTo>
                    <a:pt x="374" y="98"/>
                  </a:lnTo>
                  <a:lnTo>
                    <a:pt x="374" y="303"/>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0" name="Google Shape;370;p20"/>
            <p:cNvSpPr/>
            <p:nvPr/>
          </p:nvSpPr>
          <p:spPr>
            <a:xfrm flipH="1">
              <a:off x="253610" y="4503313"/>
              <a:ext cx="444973" cy="88647"/>
            </a:xfrm>
            <a:custGeom>
              <a:rect b="b" l="l" r="r" t="t"/>
              <a:pathLst>
                <a:path extrusionOk="0" h="102" w="512">
                  <a:moveTo>
                    <a:pt x="512" y="4"/>
                  </a:moveTo>
                  <a:lnTo>
                    <a:pt x="325" y="102"/>
                  </a:lnTo>
                  <a:lnTo>
                    <a:pt x="0" y="102"/>
                  </a:lnTo>
                  <a:lnTo>
                    <a:pt x="199" y="0"/>
                  </a:lnTo>
                  <a:lnTo>
                    <a:pt x="512" y="4"/>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1" name="Google Shape;371;p20"/>
            <p:cNvSpPr/>
            <p:nvPr/>
          </p:nvSpPr>
          <p:spPr>
            <a:xfrm flipH="1">
              <a:off x="-68821" y="4244325"/>
              <a:ext cx="164258" cy="525798"/>
            </a:xfrm>
            <a:custGeom>
              <a:rect b="b" l="l" r="r" t="t"/>
              <a:pathLst>
                <a:path extrusionOk="0" h="605" w="189">
                  <a:moveTo>
                    <a:pt x="28" y="0"/>
                  </a:moveTo>
                  <a:lnTo>
                    <a:pt x="161" y="0"/>
                  </a:lnTo>
                  <a:lnTo>
                    <a:pt x="161" y="0"/>
                  </a:lnTo>
                  <a:cubicBezTo>
                    <a:pt x="166" y="0"/>
                    <a:pt x="170" y="1"/>
                    <a:pt x="175" y="4"/>
                  </a:cubicBezTo>
                  <a:cubicBezTo>
                    <a:pt x="179" y="6"/>
                    <a:pt x="183" y="10"/>
                    <a:pt x="186" y="14"/>
                  </a:cubicBezTo>
                  <a:cubicBezTo>
                    <a:pt x="188" y="18"/>
                    <a:pt x="189" y="23"/>
                    <a:pt x="189" y="28"/>
                  </a:cubicBezTo>
                  <a:lnTo>
                    <a:pt x="189" y="28"/>
                  </a:lnTo>
                  <a:lnTo>
                    <a:pt x="189" y="605"/>
                  </a:lnTo>
                  <a:lnTo>
                    <a:pt x="0" y="605"/>
                  </a:lnTo>
                  <a:lnTo>
                    <a:pt x="0" y="28"/>
                  </a:lnTo>
                  <a:lnTo>
                    <a:pt x="0" y="28"/>
                  </a:lnTo>
                  <a:cubicBezTo>
                    <a:pt x="0" y="23"/>
                    <a:pt x="1" y="17"/>
                    <a:pt x="4" y="14"/>
                  </a:cubicBezTo>
                  <a:cubicBezTo>
                    <a:pt x="6" y="9"/>
                    <a:pt x="10" y="6"/>
                    <a:pt x="14" y="4"/>
                  </a:cubicBezTo>
                  <a:cubicBezTo>
                    <a:pt x="19" y="1"/>
                    <a:pt x="23" y="0"/>
                    <a:pt x="28" y="0"/>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2" name="Google Shape;372;p20"/>
            <p:cNvSpPr/>
            <p:nvPr/>
          </p:nvSpPr>
          <p:spPr>
            <a:xfrm flipH="1">
              <a:off x="-68821" y="4355568"/>
              <a:ext cx="164258" cy="13905"/>
            </a:xfrm>
            <a:custGeom>
              <a:rect b="b" l="l" r="r" t="t"/>
              <a:pathLst>
                <a:path extrusionOk="0" h="16" w="189">
                  <a:moveTo>
                    <a:pt x="0" y="0"/>
                  </a:moveTo>
                  <a:lnTo>
                    <a:pt x="189" y="0"/>
                  </a:lnTo>
                  <a:lnTo>
                    <a:pt x="189" y="16"/>
                  </a:lnTo>
                  <a:lnTo>
                    <a:pt x="0" y="16"/>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3" name="Google Shape;373;p20"/>
            <p:cNvSpPr/>
            <p:nvPr/>
          </p:nvSpPr>
          <p:spPr>
            <a:xfrm flipH="1">
              <a:off x="-68821" y="4495492"/>
              <a:ext cx="164258" cy="13905"/>
            </a:xfrm>
            <a:custGeom>
              <a:rect b="b" l="l" r="r" t="t"/>
              <a:pathLst>
                <a:path extrusionOk="0" h="16" w="189">
                  <a:moveTo>
                    <a:pt x="0" y="0"/>
                  </a:moveTo>
                  <a:lnTo>
                    <a:pt x="189" y="0"/>
                  </a:lnTo>
                  <a:lnTo>
                    <a:pt x="189" y="16"/>
                  </a:lnTo>
                  <a:lnTo>
                    <a:pt x="0" y="16"/>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4" name="Google Shape;374;p20"/>
            <p:cNvSpPr/>
            <p:nvPr/>
          </p:nvSpPr>
          <p:spPr>
            <a:xfrm flipH="1">
              <a:off x="-68821" y="4637153"/>
              <a:ext cx="164258" cy="13036"/>
            </a:xfrm>
            <a:custGeom>
              <a:rect b="b" l="l" r="r" t="t"/>
              <a:pathLst>
                <a:path extrusionOk="0" h="15" w="189">
                  <a:moveTo>
                    <a:pt x="0" y="0"/>
                  </a:moveTo>
                  <a:lnTo>
                    <a:pt x="189" y="0"/>
                  </a:lnTo>
                  <a:lnTo>
                    <a:pt x="189" y="15"/>
                  </a:lnTo>
                  <a:lnTo>
                    <a:pt x="0" y="1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5" name="Google Shape;375;p20"/>
            <p:cNvSpPr/>
            <p:nvPr/>
          </p:nvSpPr>
          <p:spPr>
            <a:xfrm flipH="1">
              <a:off x="-68821" y="4412059"/>
              <a:ext cx="164258" cy="6953"/>
            </a:xfrm>
            <a:custGeom>
              <a:rect b="b" l="l" r="r" t="t"/>
              <a:pathLst>
                <a:path extrusionOk="0" h="8" w="189">
                  <a:moveTo>
                    <a:pt x="0" y="0"/>
                  </a:moveTo>
                  <a:lnTo>
                    <a:pt x="189" y="0"/>
                  </a:lnTo>
                  <a:lnTo>
                    <a:pt x="189" y="8"/>
                  </a:lnTo>
                  <a:lnTo>
                    <a:pt x="0" y="8"/>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6" name="Google Shape;376;p20"/>
            <p:cNvSpPr/>
            <p:nvPr/>
          </p:nvSpPr>
          <p:spPr>
            <a:xfrm flipH="1">
              <a:off x="-68821" y="4433786"/>
              <a:ext cx="164258" cy="6953"/>
            </a:xfrm>
            <a:custGeom>
              <a:rect b="b" l="l" r="r" t="t"/>
              <a:pathLst>
                <a:path extrusionOk="0" h="8" w="189">
                  <a:moveTo>
                    <a:pt x="0" y="0"/>
                  </a:moveTo>
                  <a:lnTo>
                    <a:pt x="189" y="0"/>
                  </a:lnTo>
                  <a:lnTo>
                    <a:pt x="189" y="8"/>
                  </a:lnTo>
                  <a:lnTo>
                    <a:pt x="0" y="8"/>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7" name="Google Shape;377;p20"/>
            <p:cNvSpPr/>
            <p:nvPr/>
          </p:nvSpPr>
          <p:spPr>
            <a:xfrm flipH="1">
              <a:off x="-68821" y="4578924"/>
              <a:ext cx="164258" cy="6953"/>
            </a:xfrm>
            <a:custGeom>
              <a:rect b="b" l="l" r="r" t="t"/>
              <a:pathLst>
                <a:path extrusionOk="0" h="8" w="189">
                  <a:moveTo>
                    <a:pt x="0" y="0"/>
                  </a:moveTo>
                  <a:lnTo>
                    <a:pt x="189" y="0"/>
                  </a:lnTo>
                  <a:lnTo>
                    <a:pt x="189" y="8"/>
                  </a:lnTo>
                  <a:lnTo>
                    <a:pt x="0" y="8"/>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8" name="Google Shape;378;p20"/>
            <p:cNvSpPr/>
            <p:nvPr/>
          </p:nvSpPr>
          <p:spPr>
            <a:xfrm flipH="1">
              <a:off x="-68821" y="4668440"/>
              <a:ext cx="164258" cy="6953"/>
            </a:xfrm>
            <a:custGeom>
              <a:rect b="b" l="l" r="r" t="t"/>
              <a:pathLst>
                <a:path extrusionOk="0" h="8" w="189">
                  <a:moveTo>
                    <a:pt x="0" y="0"/>
                  </a:moveTo>
                  <a:lnTo>
                    <a:pt x="189" y="0"/>
                  </a:lnTo>
                  <a:lnTo>
                    <a:pt x="189" y="8"/>
                  </a:lnTo>
                  <a:lnTo>
                    <a:pt x="0" y="8"/>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79" name="Google Shape;379;p20"/>
            <p:cNvSpPr/>
            <p:nvPr/>
          </p:nvSpPr>
          <p:spPr>
            <a:xfrm flipH="1">
              <a:off x="125855" y="4355568"/>
              <a:ext cx="19120" cy="414555"/>
            </a:xfrm>
            <a:custGeom>
              <a:rect b="b" l="l" r="r" t="t"/>
              <a:pathLst>
                <a:path extrusionOk="0" h="477" w="22">
                  <a:moveTo>
                    <a:pt x="0" y="0"/>
                  </a:moveTo>
                  <a:lnTo>
                    <a:pt x="22" y="0"/>
                  </a:lnTo>
                  <a:lnTo>
                    <a:pt x="22" y="477"/>
                  </a:lnTo>
                  <a:lnTo>
                    <a:pt x="0" y="477"/>
                  </a:lnTo>
                  <a:lnTo>
                    <a:pt x="0" y="0"/>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0" name="Google Shape;380;p20"/>
            <p:cNvSpPr/>
            <p:nvPr/>
          </p:nvSpPr>
          <p:spPr>
            <a:xfrm flipH="1">
              <a:off x="95437" y="4369474"/>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1" name="Google Shape;381;p20"/>
            <p:cNvSpPr/>
            <p:nvPr/>
          </p:nvSpPr>
          <p:spPr>
            <a:xfrm flipH="1">
              <a:off x="95437" y="4384248"/>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2" name="Google Shape;382;p20"/>
            <p:cNvSpPr/>
            <p:nvPr/>
          </p:nvSpPr>
          <p:spPr>
            <a:xfrm flipH="1">
              <a:off x="95437" y="4399023"/>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3" name="Google Shape;383;p20"/>
            <p:cNvSpPr/>
            <p:nvPr/>
          </p:nvSpPr>
          <p:spPr>
            <a:xfrm flipH="1">
              <a:off x="95437" y="4449430"/>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4" name="Google Shape;384;p20"/>
            <p:cNvSpPr/>
            <p:nvPr/>
          </p:nvSpPr>
          <p:spPr>
            <a:xfrm flipH="1">
              <a:off x="95437" y="4464204"/>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5" name="Google Shape;385;p20"/>
            <p:cNvSpPr/>
            <p:nvPr/>
          </p:nvSpPr>
          <p:spPr>
            <a:xfrm flipH="1">
              <a:off x="95437" y="4479848"/>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6" name="Google Shape;386;p20"/>
            <p:cNvSpPr/>
            <p:nvPr/>
          </p:nvSpPr>
          <p:spPr>
            <a:xfrm flipH="1">
              <a:off x="95437" y="4519826"/>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7" name="Google Shape;387;p20"/>
            <p:cNvSpPr/>
            <p:nvPr/>
          </p:nvSpPr>
          <p:spPr>
            <a:xfrm flipH="1">
              <a:off x="95437" y="4534601"/>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8" name="Google Shape;388;p20"/>
            <p:cNvSpPr/>
            <p:nvPr/>
          </p:nvSpPr>
          <p:spPr>
            <a:xfrm flipH="1">
              <a:off x="95437" y="4550244"/>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89" name="Google Shape;389;p20"/>
            <p:cNvSpPr/>
            <p:nvPr/>
          </p:nvSpPr>
          <p:spPr>
            <a:xfrm flipH="1">
              <a:off x="95437" y="4598044"/>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0" name="Google Shape;390;p20"/>
            <p:cNvSpPr/>
            <p:nvPr/>
          </p:nvSpPr>
          <p:spPr>
            <a:xfrm flipH="1">
              <a:off x="95437" y="4611080"/>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1" name="Google Shape;391;p20"/>
            <p:cNvSpPr/>
            <p:nvPr/>
          </p:nvSpPr>
          <p:spPr>
            <a:xfrm flipH="1">
              <a:off x="95437" y="4625855"/>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2" name="Google Shape;392;p20"/>
            <p:cNvSpPr/>
            <p:nvPr/>
          </p:nvSpPr>
          <p:spPr>
            <a:xfrm flipH="1">
              <a:off x="95437" y="4680607"/>
              <a:ext cx="36502" cy="4345"/>
            </a:xfrm>
            <a:custGeom>
              <a:rect b="b" l="l" r="r" t="t"/>
              <a:pathLst>
                <a:path extrusionOk="0" h="5" w="42">
                  <a:moveTo>
                    <a:pt x="0" y="0"/>
                  </a:moveTo>
                  <a:lnTo>
                    <a:pt x="42" y="0"/>
                  </a:lnTo>
                  <a:lnTo>
                    <a:pt x="42" y="5"/>
                  </a:lnTo>
                  <a:lnTo>
                    <a:pt x="0" y="5"/>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3" name="Google Shape;393;p20"/>
            <p:cNvSpPr/>
            <p:nvPr/>
          </p:nvSpPr>
          <p:spPr>
            <a:xfrm flipH="1">
              <a:off x="95437" y="4695382"/>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4" name="Google Shape;394;p20"/>
            <p:cNvSpPr/>
            <p:nvPr/>
          </p:nvSpPr>
          <p:spPr>
            <a:xfrm flipH="1">
              <a:off x="95437" y="4708418"/>
              <a:ext cx="36502" cy="3476"/>
            </a:xfrm>
            <a:custGeom>
              <a:rect b="b" l="l" r="r" t="t"/>
              <a:pathLst>
                <a:path extrusionOk="0" h="4" w="42">
                  <a:moveTo>
                    <a:pt x="0" y="0"/>
                  </a:moveTo>
                  <a:lnTo>
                    <a:pt x="42" y="0"/>
                  </a:lnTo>
                  <a:lnTo>
                    <a:pt x="42"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5" name="Google Shape;395;p20"/>
            <p:cNvSpPr/>
            <p:nvPr/>
          </p:nvSpPr>
          <p:spPr>
            <a:xfrm flipH="1">
              <a:off x="-133133" y="4411190"/>
              <a:ext cx="16513" cy="358933"/>
            </a:xfrm>
            <a:custGeom>
              <a:rect b="b" l="l" r="r" t="t"/>
              <a:pathLst>
                <a:path extrusionOk="0" h="413" w="19">
                  <a:moveTo>
                    <a:pt x="0" y="0"/>
                  </a:moveTo>
                  <a:lnTo>
                    <a:pt x="19" y="0"/>
                  </a:lnTo>
                  <a:lnTo>
                    <a:pt x="19" y="413"/>
                  </a:lnTo>
                  <a:lnTo>
                    <a:pt x="0" y="413"/>
                  </a:lnTo>
                  <a:lnTo>
                    <a:pt x="0" y="0"/>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6" name="Google Shape;396;p20"/>
            <p:cNvSpPr/>
            <p:nvPr/>
          </p:nvSpPr>
          <p:spPr>
            <a:xfrm flipH="1">
              <a:off x="-159206" y="4423357"/>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7" name="Google Shape;397;p20"/>
            <p:cNvSpPr/>
            <p:nvPr/>
          </p:nvSpPr>
          <p:spPr>
            <a:xfrm flipH="1">
              <a:off x="-159206" y="4436394"/>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8" name="Google Shape;398;p20"/>
            <p:cNvSpPr/>
            <p:nvPr/>
          </p:nvSpPr>
          <p:spPr>
            <a:xfrm flipH="1">
              <a:off x="-159206" y="4449430"/>
              <a:ext cx="31287" cy="2607"/>
            </a:xfrm>
            <a:custGeom>
              <a:rect b="b" l="l" r="r" t="t"/>
              <a:pathLst>
                <a:path extrusionOk="0" h="3" w="36">
                  <a:moveTo>
                    <a:pt x="0" y="0"/>
                  </a:moveTo>
                  <a:lnTo>
                    <a:pt x="36" y="0"/>
                  </a:lnTo>
                  <a:lnTo>
                    <a:pt x="36" y="3"/>
                  </a:lnTo>
                  <a:lnTo>
                    <a:pt x="0" y="3"/>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99" name="Google Shape;399;p20"/>
            <p:cNvSpPr/>
            <p:nvPr/>
          </p:nvSpPr>
          <p:spPr>
            <a:xfrm flipH="1">
              <a:off x="-159206" y="4492884"/>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0" name="Google Shape;400;p20"/>
            <p:cNvSpPr/>
            <p:nvPr/>
          </p:nvSpPr>
          <p:spPr>
            <a:xfrm flipH="1">
              <a:off x="-159206" y="4505052"/>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1" name="Google Shape;401;p20"/>
            <p:cNvSpPr/>
            <p:nvPr/>
          </p:nvSpPr>
          <p:spPr>
            <a:xfrm flipH="1">
              <a:off x="-159206" y="4518957"/>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2" name="Google Shape;402;p20"/>
            <p:cNvSpPr/>
            <p:nvPr/>
          </p:nvSpPr>
          <p:spPr>
            <a:xfrm flipH="1">
              <a:off x="-159206" y="4553721"/>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3" name="Google Shape;403;p20"/>
            <p:cNvSpPr/>
            <p:nvPr/>
          </p:nvSpPr>
          <p:spPr>
            <a:xfrm flipH="1">
              <a:off x="-159206" y="4566757"/>
              <a:ext cx="31287" cy="2607"/>
            </a:xfrm>
            <a:custGeom>
              <a:rect b="b" l="l" r="r" t="t"/>
              <a:pathLst>
                <a:path extrusionOk="0" h="3" w="36">
                  <a:moveTo>
                    <a:pt x="0" y="0"/>
                  </a:moveTo>
                  <a:lnTo>
                    <a:pt x="36" y="0"/>
                  </a:lnTo>
                  <a:lnTo>
                    <a:pt x="36" y="3"/>
                  </a:lnTo>
                  <a:lnTo>
                    <a:pt x="0" y="3"/>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4" name="Google Shape;404;p20"/>
            <p:cNvSpPr/>
            <p:nvPr/>
          </p:nvSpPr>
          <p:spPr>
            <a:xfrm flipH="1">
              <a:off x="-159206" y="4579793"/>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5" name="Google Shape;405;p20"/>
            <p:cNvSpPr/>
            <p:nvPr/>
          </p:nvSpPr>
          <p:spPr>
            <a:xfrm flipH="1">
              <a:off x="-159206" y="4620640"/>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6" name="Google Shape;406;p20"/>
            <p:cNvSpPr/>
            <p:nvPr/>
          </p:nvSpPr>
          <p:spPr>
            <a:xfrm flipH="1">
              <a:off x="-159206" y="4632808"/>
              <a:ext cx="31287" cy="2607"/>
            </a:xfrm>
            <a:custGeom>
              <a:rect b="b" l="l" r="r" t="t"/>
              <a:pathLst>
                <a:path extrusionOk="0" h="3" w="36">
                  <a:moveTo>
                    <a:pt x="0" y="0"/>
                  </a:moveTo>
                  <a:lnTo>
                    <a:pt x="36" y="0"/>
                  </a:lnTo>
                  <a:lnTo>
                    <a:pt x="36" y="3"/>
                  </a:lnTo>
                  <a:lnTo>
                    <a:pt x="0" y="3"/>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7" name="Google Shape;407;p20"/>
            <p:cNvSpPr/>
            <p:nvPr/>
          </p:nvSpPr>
          <p:spPr>
            <a:xfrm flipH="1">
              <a:off x="-159206" y="4644975"/>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8" name="Google Shape;408;p20"/>
            <p:cNvSpPr/>
            <p:nvPr/>
          </p:nvSpPr>
          <p:spPr>
            <a:xfrm flipH="1">
              <a:off x="-159206" y="4692775"/>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9" name="Google Shape;409;p20"/>
            <p:cNvSpPr/>
            <p:nvPr/>
          </p:nvSpPr>
          <p:spPr>
            <a:xfrm flipH="1">
              <a:off x="-159206" y="4704942"/>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0" name="Google Shape;410;p20"/>
            <p:cNvSpPr/>
            <p:nvPr/>
          </p:nvSpPr>
          <p:spPr>
            <a:xfrm flipH="1">
              <a:off x="-159206" y="4716240"/>
              <a:ext cx="31287" cy="3476"/>
            </a:xfrm>
            <a:custGeom>
              <a:rect b="b" l="l" r="r" t="t"/>
              <a:pathLst>
                <a:path extrusionOk="0" h="4" w="36">
                  <a:moveTo>
                    <a:pt x="0" y="0"/>
                  </a:moveTo>
                  <a:lnTo>
                    <a:pt x="36" y="0"/>
                  </a:lnTo>
                  <a:lnTo>
                    <a:pt x="36" y="4"/>
                  </a:lnTo>
                  <a:lnTo>
                    <a:pt x="0" y="4"/>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1" name="Google Shape;411;p20"/>
            <p:cNvSpPr/>
            <p:nvPr/>
          </p:nvSpPr>
          <p:spPr>
            <a:xfrm flipH="1">
              <a:off x="-78381" y="4654535"/>
              <a:ext cx="371969" cy="17382"/>
            </a:xfrm>
            <a:custGeom>
              <a:rect b="b" l="l" r="r" t="t"/>
              <a:pathLst>
                <a:path extrusionOk="0" h="20" w="428">
                  <a:moveTo>
                    <a:pt x="0" y="0"/>
                  </a:moveTo>
                  <a:lnTo>
                    <a:pt x="428" y="0"/>
                  </a:lnTo>
                  <a:lnTo>
                    <a:pt x="428" y="20"/>
                  </a:lnTo>
                  <a:lnTo>
                    <a:pt x="0" y="20"/>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2" name="Google Shape;412;p20"/>
            <p:cNvSpPr/>
            <p:nvPr/>
          </p:nvSpPr>
          <p:spPr>
            <a:xfrm flipH="1">
              <a:off x="242312" y="4671916"/>
              <a:ext cx="17382" cy="98207"/>
            </a:xfrm>
            <a:custGeom>
              <a:rect b="b" l="l" r="r" t="t"/>
              <a:pathLst>
                <a:path extrusionOk="0" h="113" w="20">
                  <a:moveTo>
                    <a:pt x="0" y="0"/>
                  </a:moveTo>
                  <a:lnTo>
                    <a:pt x="20" y="0"/>
                  </a:lnTo>
                  <a:lnTo>
                    <a:pt x="20" y="113"/>
                  </a:lnTo>
                  <a:lnTo>
                    <a:pt x="0" y="113"/>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3" name="Google Shape;413;p20"/>
            <p:cNvSpPr/>
            <p:nvPr/>
          </p:nvSpPr>
          <p:spPr>
            <a:xfrm flipH="1">
              <a:off x="-36664" y="4671916"/>
              <a:ext cx="17382" cy="98207"/>
            </a:xfrm>
            <a:custGeom>
              <a:rect b="b" l="l" r="r" t="t"/>
              <a:pathLst>
                <a:path extrusionOk="0" h="113" w="20">
                  <a:moveTo>
                    <a:pt x="0" y="0"/>
                  </a:moveTo>
                  <a:lnTo>
                    <a:pt x="20" y="0"/>
                  </a:lnTo>
                  <a:lnTo>
                    <a:pt x="20" y="113"/>
                  </a:lnTo>
                  <a:lnTo>
                    <a:pt x="0" y="113"/>
                  </a:lnTo>
                  <a:lnTo>
                    <a:pt x="0" y="0"/>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14" name="Google Shape;414;p20"/>
            <p:cNvSpPr/>
            <p:nvPr/>
          </p:nvSpPr>
          <p:spPr>
            <a:xfrm flipH="1">
              <a:off x="-3217525" y="3321354"/>
              <a:ext cx="3734469" cy="1158494"/>
            </a:xfrm>
            <a:custGeom>
              <a:rect b="b" l="l" r="r" t="t"/>
              <a:pathLst>
                <a:path extrusionOk="0" h="1333" w="4297">
                  <a:moveTo>
                    <a:pt x="1932" y="48"/>
                  </a:moveTo>
                  <a:lnTo>
                    <a:pt x="1679" y="25"/>
                  </a:lnTo>
                  <a:cubicBezTo>
                    <a:pt x="1517" y="10"/>
                    <a:pt x="1354" y="-5"/>
                    <a:pt x="1191" y="2"/>
                  </a:cubicBezTo>
                  <a:cubicBezTo>
                    <a:pt x="1008" y="9"/>
                    <a:pt x="827" y="43"/>
                    <a:pt x="645" y="51"/>
                  </a:cubicBezTo>
                  <a:lnTo>
                    <a:pt x="645" y="51"/>
                  </a:lnTo>
                  <a:cubicBezTo>
                    <a:pt x="614" y="53"/>
                    <a:pt x="584" y="53"/>
                    <a:pt x="553" y="53"/>
                  </a:cubicBezTo>
                  <a:cubicBezTo>
                    <a:pt x="450" y="53"/>
                    <a:pt x="347" y="45"/>
                    <a:pt x="245" y="29"/>
                  </a:cubicBezTo>
                  <a:cubicBezTo>
                    <a:pt x="197" y="22"/>
                    <a:pt x="148" y="12"/>
                    <a:pt x="101" y="22"/>
                  </a:cubicBezTo>
                  <a:cubicBezTo>
                    <a:pt x="54" y="32"/>
                    <a:pt x="8" y="66"/>
                    <a:pt x="1" y="114"/>
                  </a:cubicBezTo>
                  <a:cubicBezTo>
                    <a:pt x="-11" y="193"/>
                    <a:pt x="83" y="250"/>
                    <a:pt x="96" y="329"/>
                  </a:cubicBezTo>
                  <a:cubicBezTo>
                    <a:pt x="100" y="352"/>
                    <a:pt x="97" y="376"/>
                    <a:pt x="93" y="400"/>
                  </a:cubicBezTo>
                  <a:lnTo>
                    <a:pt x="79" y="498"/>
                  </a:lnTo>
                  <a:cubicBezTo>
                    <a:pt x="86" y="501"/>
                    <a:pt x="88" y="505"/>
                    <a:pt x="96" y="508"/>
                  </a:cubicBezTo>
                  <a:lnTo>
                    <a:pt x="96" y="508"/>
                  </a:lnTo>
                  <a:cubicBezTo>
                    <a:pt x="114" y="446"/>
                    <a:pt x="125" y="383"/>
                    <a:pt x="130" y="319"/>
                  </a:cubicBezTo>
                  <a:cubicBezTo>
                    <a:pt x="132" y="287"/>
                    <a:pt x="134" y="254"/>
                    <a:pt x="152" y="228"/>
                  </a:cubicBezTo>
                  <a:cubicBezTo>
                    <a:pt x="170" y="202"/>
                    <a:pt x="213" y="190"/>
                    <a:pt x="234" y="215"/>
                  </a:cubicBezTo>
                  <a:cubicBezTo>
                    <a:pt x="244" y="227"/>
                    <a:pt x="246" y="243"/>
                    <a:pt x="254" y="256"/>
                  </a:cubicBezTo>
                  <a:cubicBezTo>
                    <a:pt x="269" y="279"/>
                    <a:pt x="302" y="286"/>
                    <a:pt x="316" y="310"/>
                  </a:cubicBezTo>
                  <a:cubicBezTo>
                    <a:pt x="346" y="361"/>
                    <a:pt x="259" y="417"/>
                    <a:pt x="271" y="475"/>
                  </a:cubicBezTo>
                  <a:cubicBezTo>
                    <a:pt x="275" y="495"/>
                    <a:pt x="290" y="510"/>
                    <a:pt x="301" y="527"/>
                  </a:cubicBezTo>
                  <a:cubicBezTo>
                    <a:pt x="331" y="572"/>
                    <a:pt x="339" y="631"/>
                    <a:pt x="322" y="682"/>
                  </a:cubicBezTo>
                  <a:cubicBezTo>
                    <a:pt x="314" y="706"/>
                    <a:pt x="302" y="738"/>
                    <a:pt x="323" y="753"/>
                  </a:cubicBezTo>
                  <a:cubicBezTo>
                    <a:pt x="328" y="741"/>
                    <a:pt x="333" y="730"/>
                    <a:pt x="338" y="718"/>
                  </a:cubicBezTo>
                  <a:lnTo>
                    <a:pt x="338" y="718"/>
                  </a:lnTo>
                  <a:cubicBezTo>
                    <a:pt x="370" y="641"/>
                    <a:pt x="387" y="558"/>
                    <a:pt x="387" y="474"/>
                  </a:cubicBezTo>
                  <a:cubicBezTo>
                    <a:pt x="387" y="474"/>
                    <a:pt x="387" y="473"/>
                    <a:pt x="387" y="472"/>
                  </a:cubicBezTo>
                  <a:cubicBezTo>
                    <a:pt x="386" y="448"/>
                    <a:pt x="386" y="421"/>
                    <a:pt x="400" y="402"/>
                  </a:cubicBezTo>
                  <a:cubicBezTo>
                    <a:pt x="423" y="370"/>
                    <a:pt x="473" y="373"/>
                    <a:pt x="504" y="349"/>
                  </a:cubicBezTo>
                  <a:cubicBezTo>
                    <a:pt x="522" y="335"/>
                    <a:pt x="533" y="313"/>
                    <a:pt x="550" y="297"/>
                  </a:cubicBezTo>
                  <a:cubicBezTo>
                    <a:pt x="580" y="270"/>
                    <a:pt x="632" y="271"/>
                    <a:pt x="661" y="299"/>
                  </a:cubicBezTo>
                  <a:cubicBezTo>
                    <a:pt x="705" y="294"/>
                    <a:pt x="750" y="333"/>
                    <a:pt x="754" y="377"/>
                  </a:cubicBezTo>
                  <a:cubicBezTo>
                    <a:pt x="756" y="397"/>
                    <a:pt x="751" y="419"/>
                    <a:pt x="761" y="436"/>
                  </a:cubicBezTo>
                  <a:cubicBezTo>
                    <a:pt x="769" y="448"/>
                    <a:pt x="783" y="455"/>
                    <a:pt x="793" y="466"/>
                  </a:cubicBezTo>
                  <a:cubicBezTo>
                    <a:pt x="826" y="500"/>
                    <a:pt x="809" y="557"/>
                    <a:pt x="820" y="604"/>
                  </a:cubicBezTo>
                  <a:cubicBezTo>
                    <a:pt x="822" y="616"/>
                    <a:pt x="834" y="629"/>
                    <a:pt x="843" y="622"/>
                  </a:cubicBezTo>
                  <a:cubicBezTo>
                    <a:pt x="847" y="619"/>
                    <a:pt x="848" y="612"/>
                    <a:pt x="848" y="607"/>
                  </a:cubicBezTo>
                  <a:lnTo>
                    <a:pt x="855" y="461"/>
                  </a:lnTo>
                  <a:cubicBezTo>
                    <a:pt x="856" y="436"/>
                    <a:pt x="857" y="410"/>
                    <a:pt x="867" y="387"/>
                  </a:cubicBezTo>
                  <a:cubicBezTo>
                    <a:pt x="879" y="361"/>
                    <a:pt x="902" y="341"/>
                    <a:pt x="925" y="322"/>
                  </a:cubicBezTo>
                  <a:cubicBezTo>
                    <a:pt x="937" y="311"/>
                    <a:pt x="950" y="300"/>
                    <a:pt x="965" y="295"/>
                  </a:cubicBezTo>
                  <a:cubicBezTo>
                    <a:pt x="986" y="289"/>
                    <a:pt x="1009" y="293"/>
                    <a:pt x="1029" y="300"/>
                  </a:cubicBezTo>
                  <a:cubicBezTo>
                    <a:pt x="1049" y="307"/>
                    <a:pt x="1069" y="317"/>
                    <a:pt x="1083" y="333"/>
                  </a:cubicBezTo>
                  <a:cubicBezTo>
                    <a:pt x="1130" y="391"/>
                    <a:pt x="1077" y="497"/>
                    <a:pt x="1135" y="545"/>
                  </a:cubicBezTo>
                  <a:cubicBezTo>
                    <a:pt x="1141" y="475"/>
                    <a:pt x="1144" y="405"/>
                    <a:pt x="1144" y="335"/>
                  </a:cubicBezTo>
                  <a:cubicBezTo>
                    <a:pt x="1144" y="305"/>
                    <a:pt x="1144" y="275"/>
                    <a:pt x="1155" y="247"/>
                  </a:cubicBezTo>
                  <a:cubicBezTo>
                    <a:pt x="1166" y="219"/>
                    <a:pt x="1190" y="195"/>
                    <a:pt x="1220" y="194"/>
                  </a:cubicBezTo>
                  <a:cubicBezTo>
                    <a:pt x="1248" y="193"/>
                    <a:pt x="1276" y="205"/>
                    <a:pt x="1284" y="231"/>
                  </a:cubicBezTo>
                  <a:cubicBezTo>
                    <a:pt x="1290" y="250"/>
                    <a:pt x="1285" y="269"/>
                    <a:pt x="1282" y="288"/>
                  </a:cubicBezTo>
                  <a:lnTo>
                    <a:pt x="1282" y="288"/>
                  </a:lnTo>
                  <a:cubicBezTo>
                    <a:pt x="1281" y="298"/>
                    <a:pt x="1280" y="308"/>
                    <a:pt x="1280" y="318"/>
                  </a:cubicBezTo>
                  <a:cubicBezTo>
                    <a:pt x="1280" y="331"/>
                    <a:pt x="1282" y="344"/>
                    <a:pt x="1284" y="356"/>
                  </a:cubicBezTo>
                  <a:cubicBezTo>
                    <a:pt x="1285" y="364"/>
                    <a:pt x="1289" y="374"/>
                    <a:pt x="1297" y="374"/>
                  </a:cubicBezTo>
                  <a:cubicBezTo>
                    <a:pt x="1306" y="374"/>
                    <a:pt x="1310" y="362"/>
                    <a:pt x="1310" y="352"/>
                  </a:cubicBezTo>
                  <a:lnTo>
                    <a:pt x="1313" y="285"/>
                  </a:lnTo>
                  <a:cubicBezTo>
                    <a:pt x="1314" y="256"/>
                    <a:pt x="1319" y="222"/>
                    <a:pt x="1344" y="207"/>
                  </a:cubicBezTo>
                  <a:cubicBezTo>
                    <a:pt x="1360" y="197"/>
                    <a:pt x="1385" y="196"/>
                    <a:pt x="1390" y="178"/>
                  </a:cubicBezTo>
                  <a:cubicBezTo>
                    <a:pt x="1444" y="132"/>
                    <a:pt x="1522" y="135"/>
                    <a:pt x="1583" y="170"/>
                  </a:cubicBezTo>
                  <a:cubicBezTo>
                    <a:pt x="1642" y="205"/>
                    <a:pt x="1676" y="281"/>
                    <a:pt x="1663" y="350"/>
                  </a:cubicBezTo>
                  <a:cubicBezTo>
                    <a:pt x="1650" y="414"/>
                    <a:pt x="1603" y="466"/>
                    <a:pt x="1586" y="529"/>
                  </a:cubicBezTo>
                  <a:cubicBezTo>
                    <a:pt x="1568" y="598"/>
                    <a:pt x="1591" y="675"/>
                    <a:pt x="1641" y="726"/>
                  </a:cubicBezTo>
                  <a:cubicBezTo>
                    <a:pt x="1692" y="777"/>
                    <a:pt x="1766" y="802"/>
                    <a:pt x="1837" y="798"/>
                  </a:cubicBezTo>
                  <a:cubicBezTo>
                    <a:pt x="1935" y="792"/>
                    <a:pt x="2035" y="737"/>
                    <a:pt x="2126" y="773"/>
                  </a:cubicBezTo>
                  <a:cubicBezTo>
                    <a:pt x="2208" y="805"/>
                    <a:pt x="2246" y="897"/>
                    <a:pt x="2291" y="973"/>
                  </a:cubicBezTo>
                  <a:cubicBezTo>
                    <a:pt x="2419" y="1189"/>
                    <a:pt x="2667" y="1323"/>
                    <a:pt x="2918" y="1333"/>
                  </a:cubicBezTo>
                  <a:cubicBezTo>
                    <a:pt x="3169" y="1343"/>
                    <a:pt x="3418" y="1236"/>
                    <a:pt x="3600" y="1063"/>
                  </a:cubicBezTo>
                  <a:cubicBezTo>
                    <a:pt x="3656" y="1009"/>
                    <a:pt x="3716" y="944"/>
                    <a:pt x="3794" y="946"/>
                  </a:cubicBezTo>
                  <a:cubicBezTo>
                    <a:pt x="3845" y="947"/>
                    <a:pt x="3891" y="977"/>
                    <a:pt x="3942" y="984"/>
                  </a:cubicBezTo>
                  <a:cubicBezTo>
                    <a:pt x="4012" y="995"/>
                    <a:pt x="4084" y="958"/>
                    <a:pt x="4131" y="905"/>
                  </a:cubicBezTo>
                  <a:cubicBezTo>
                    <a:pt x="4178" y="852"/>
                    <a:pt x="4205" y="783"/>
                    <a:pt x="4227" y="715"/>
                  </a:cubicBezTo>
                  <a:lnTo>
                    <a:pt x="4227" y="715"/>
                  </a:lnTo>
                  <a:cubicBezTo>
                    <a:pt x="4273" y="565"/>
                    <a:pt x="4297" y="409"/>
                    <a:pt x="4297" y="252"/>
                  </a:cubicBezTo>
                  <a:cubicBezTo>
                    <a:pt x="4297" y="240"/>
                    <a:pt x="4297" y="227"/>
                    <a:pt x="4297" y="214"/>
                  </a:cubicBezTo>
                  <a:cubicBezTo>
                    <a:pt x="4296" y="184"/>
                    <a:pt x="4294" y="153"/>
                    <a:pt x="4281" y="125"/>
                  </a:cubicBezTo>
                  <a:cubicBezTo>
                    <a:pt x="4259" y="75"/>
                    <a:pt x="4205" y="46"/>
                    <a:pt x="4151" y="39"/>
                  </a:cubicBezTo>
                  <a:cubicBezTo>
                    <a:pt x="4098" y="31"/>
                    <a:pt x="4042" y="43"/>
                    <a:pt x="3989" y="53"/>
                  </a:cubicBezTo>
                  <a:cubicBezTo>
                    <a:pt x="3788" y="91"/>
                    <a:pt x="3583" y="121"/>
                    <a:pt x="3381" y="96"/>
                  </a:cubicBezTo>
                  <a:cubicBezTo>
                    <a:pt x="3241" y="79"/>
                    <a:pt x="3103" y="37"/>
                    <a:pt x="2962" y="45"/>
                  </a:cubicBezTo>
                  <a:cubicBezTo>
                    <a:pt x="2888" y="50"/>
                    <a:pt x="2815" y="69"/>
                    <a:pt x="2741" y="83"/>
                  </a:cubicBezTo>
                  <a:cubicBezTo>
                    <a:pt x="2492" y="132"/>
                    <a:pt x="2186" y="71"/>
                    <a:pt x="1932" y="48"/>
                  </a:cubicBez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15100" y="2571750"/>
            <a:ext cx="4360200" cy="10278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4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15" name="Google Shape;15;p3"/>
          <p:cNvSpPr txBox="1"/>
          <p:nvPr>
            <p:ph hasCustomPrompt="1" idx="2" type="title"/>
          </p:nvPr>
        </p:nvSpPr>
        <p:spPr>
          <a:xfrm>
            <a:off x="2149675" y="1543950"/>
            <a:ext cx="1491000" cy="102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 name="Google Shape;16;p3"/>
          <p:cNvSpPr/>
          <p:nvPr/>
        </p:nvSpPr>
        <p:spPr>
          <a:xfrm>
            <a:off x="-70000" y="-476424"/>
            <a:ext cx="9284003" cy="1447469"/>
          </a:xfrm>
          <a:custGeom>
            <a:rect b="b" l="l" r="r" t="t"/>
            <a:pathLst>
              <a:path extrusionOk="0" h="63695" w="408537">
                <a:moveTo>
                  <a:pt x="20809" y="7475"/>
                </a:moveTo>
                <a:cubicBezTo>
                  <a:pt x="-33345" y="16655"/>
                  <a:pt x="32165" y="53663"/>
                  <a:pt x="59637" y="58943"/>
                </a:cubicBezTo>
                <a:cubicBezTo>
                  <a:pt x="87109" y="64224"/>
                  <a:pt x="156552" y="38378"/>
                  <a:pt x="185641" y="39158"/>
                </a:cubicBezTo>
                <a:cubicBezTo>
                  <a:pt x="214730" y="39938"/>
                  <a:pt x="209838" y="65226"/>
                  <a:pt x="234169" y="63622"/>
                </a:cubicBezTo>
                <a:cubicBezTo>
                  <a:pt x="258500" y="62018"/>
                  <a:pt x="309112" y="33187"/>
                  <a:pt x="331625" y="29533"/>
                </a:cubicBezTo>
                <a:cubicBezTo>
                  <a:pt x="354139" y="25879"/>
                  <a:pt x="360427" y="45976"/>
                  <a:pt x="369250" y="41698"/>
                </a:cubicBezTo>
                <a:cubicBezTo>
                  <a:pt x="378073" y="37420"/>
                  <a:pt x="442638" y="9570"/>
                  <a:pt x="384564" y="3866"/>
                </a:cubicBezTo>
                <a:cubicBezTo>
                  <a:pt x="326491" y="-1838"/>
                  <a:pt x="74964" y="-1704"/>
                  <a:pt x="20809" y="7475"/>
                </a:cubicBezTo>
                <a:close/>
              </a:path>
            </a:pathLst>
          </a:custGeom>
          <a:solidFill>
            <a:srgbClr val="FFFFFF">
              <a:alpha val="45570"/>
            </a:srgbClr>
          </a:solidFill>
          <a:ln>
            <a:noFill/>
          </a:ln>
        </p:spPr>
      </p:sp>
      <p:sp>
        <p:nvSpPr>
          <p:cNvPr id="17" name="Google Shape;17;p3"/>
          <p:cNvSpPr/>
          <p:nvPr/>
        </p:nvSpPr>
        <p:spPr>
          <a:xfrm>
            <a:off x="1558704" y="4390063"/>
            <a:ext cx="6337400" cy="1447450"/>
          </a:xfrm>
          <a:custGeom>
            <a:rect b="b" l="l" r="r" t="t"/>
            <a:pathLst>
              <a:path extrusionOk="0" h="57898" w="253496">
                <a:moveTo>
                  <a:pt x="14654" y="47382"/>
                </a:moveTo>
                <a:cubicBezTo>
                  <a:pt x="-20639" y="38425"/>
                  <a:pt x="18063" y="7745"/>
                  <a:pt x="25884" y="2464"/>
                </a:cubicBezTo>
                <a:cubicBezTo>
                  <a:pt x="33705" y="-2816"/>
                  <a:pt x="46806" y="16100"/>
                  <a:pt x="61578" y="15699"/>
                </a:cubicBezTo>
                <a:cubicBezTo>
                  <a:pt x="76350" y="15298"/>
                  <a:pt x="101950" y="-410"/>
                  <a:pt x="114516" y="58"/>
                </a:cubicBezTo>
                <a:cubicBezTo>
                  <a:pt x="127082" y="526"/>
                  <a:pt x="123473" y="17437"/>
                  <a:pt x="136975" y="18506"/>
                </a:cubicBezTo>
                <a:cubicBezTo>
                  <a:pt x="150477" y="19576"/>
                  <a:pt x="179888" y="5873"/>
                  <a:pt x="195529" y="6475"/>
                </a:cubicBezTo>
                <a:cubicBezTo>
                  <a:pt x="211170" y="7077"/>
                  <a:pt x="223804" y="13828"/>
                  <a:pt x="230822" y="22116"/>
                </a:cubicBezTo>
                <a:cubicBezTo>
                  <a:pt x="237841" y="30404"/>
                  <a:pt x="273668" y="51994"/>
                  <a:pt x="237640" y="56205"/>
                </a:cubicBezTo>
                <a:cubicBezTo>
                  <a:pt x="201612" y="60416"/>
                  <a:pt x="49947" y="56339"/>
                  <a:pt x="14654" y="47382"/>
                </a:cubicBezTo>
                <a:close/>
              </a:path>
            </a:pathLst>
          </a:custGeom>
          <a:solidFill>
            <a:srgbClr val="FFFFFF">
              <a:alpha val="45570"/>
            </a:srgbClr>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15" name="Shape 415"/>
        <p:cNvGrpSpPr/>
        <p:nvPr/>
      </p:nvGrpSpPr>
      <p:grpSpPr>
        <a:xfrm>
          <a:off x="0" y="0"/>
          <a:ext cx="0" cy="0"/>
          <a:chOff x="0" y="0"/>
          <a:chExt cx="0" cy="0"/>
        </a:xfrm>
      </p:grpSpPr>
      <p:sp>
        <p:nvSpPr>
          <p:cNvPr id="416" name="Google Shape;416;p21"/>
          <p:cNvSpPr txBox="1"/>
          <p:nvPr>
            <p:ph hasCustomPrompt="1" type="title"/>
          </p:nvPr>
        </p:nvSpPr>
        <p:spPr>
          <a:xfrm>
            <a:off x="715109" y="2506500"/>
            <a:ext cx="2535900" cy="63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17" name="Google Shape;417;p21"/>
          <p:cNvSpPr txBox="1"/>
          <p:nvPr>
            <p:ph idx="1" type="subTitle"/>
          </p:nvPr>
        </p:nvSpPr>
        <p:spPr>
          <a:xfrm>
            <a:off x="715097" y="3143701"/>
            <a:ext cx="2535900" cy="81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18" name="Google Shape;418;p21"/>
          <p:cNvSpPr txBox="1"/>
          <p:nvPr>
            <p:ph hasCustomPrompt="1" idx="2" type="title"/>
          </p:nvPr>
        </p:nvSpPr>
        <p:spPr>
          <a:xfrm>
            <a:off x="3304046" y="1360075"/>
            <a:ext cx="2535900" cy="63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19" name="Google Shape;419;p21"/>
          <p:cNvSpPr txBox="1"/>
          <p:nvPr>
            <p:ph idx="3" type="subTitle"/>
          </p:nvPr>
        </p:nvSpPr>
        <p:spPr>
          <a:xfrm>
            <a:off x="3304054" y="1997275"/>
            <a:ext cx="2535900" cy="81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20" name="Google Shape;420;p21"/>
          <p:cNvSpPr txBox="1"/>
          <p:nvPr>
            <p:ph hasCustomPrompt="1" idx="4" type="title"/>
          </p:nvPr>
        </p:nvSpPr>
        <p:spPr>
          <a:xfrm>
            <a:off x="5892998" y="2506500"/>
            <a:ext cx="2535900" cy="63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21" name="Google Shape;421;p21"/>
          <p:cNvSpPr txBox="1"/>
          <p:nvPr>
            <p:ph idx="5" type="subTitle"/>
          </p:nvPr>
        </p:nvSpPr>
        <p:spPr>
          <a:xfrm>
            <a:off x="5893003" y="3143700"/>
            <a:ext cx="2535900" cy="81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22" name="Google Shape;422;p21"/>
          <p:cNvSpPr txBox="1"/>
          <p:nvPr>
            <p:ph idx="6"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23" name="Google Shape;423;p21"/>
          <p:cNvSpPr/>
          <p:nvPr/>
        </p:nvSpPr>
        <p:spPr>
          <a:xfrm>
            <a:off x="7509923" y="-623177"/>
            <a:ext cx="2787275" cy="2436600"/>
          </a:xfrm>
          <a:custGeom>
            <a:rect b="b" l="l" r="r" t="t"/>
            <a:pathLst>
              <a:path extrusionOk="0" h="97464" w="111491">
                <a:moveTo>
                  <a:pt x="86138" y="86402"/>
                </a:moveTo>
                <a:cubicBezTo>
                  <a:pt x="76297" y="97354"/>
                  <a:pt x="55722" y="100308"/>
                  <a:pt x="48815" y="94664"/>
                </a:cubicBezTo>
                <a:cubicBezTo>
                  <a:pt x="41908" y="89020"/>
                  <a:pt x="51372" y="63531"/>
                  <a:pt x="44698" y="52538"/>
                </a:cubicBezTo>
                <a:cubicBezTo>
                  <a:pt x="38024" y="41546"/>
                  <a:pt x="14737" y="37465"/>
                  <a:pt x="8770" y="28709"/>
                </a:cubicBezTo>
                <a:cubicBezTo>
                  <a:pt x="2803" y="19953"/>
                  <a:pt x="-7617" y="-41"/>
                  <a:pt x="8898" y="0"/>
                </a:cubicBezTo>
                <a:cubicBezTo>
                  <a:pt x="25413" y="41"/>
                  <a:pt x="94989" y="14554"/>
                  <a:pt x="107862" y="28954"/>
                </a:cubicBezTo>
                <a:cubicBezTo>
                  <a:pt x="120735" y="43354"/>
                  <a:pt x="95979" y="75450"/>
                  <a:pt x="86138" y="86402"/>
                </a:cubicBezTo>
                <a:close/>
              </a:path>
            </a:pathLst>
          </a:custGeom>
          <a:solidFill>
            <a:srgbClr val="FFFFFF">
              <a:alpha val="45570"/>
            </a:srgbClr>
          </a:solidFill>
          <a:ln>
            <a:noFill/>
          </a:ln>
        </p:spPr>
      </p:sp>
      <p:sp>
        <p:nvSpPr>
          <p:cNvPr id="424" name="Google Shape;424;p21"/>
          <p:cNvSpPr/>
          <p:nvPr/>
        </p:nvSpPr>
        <p:spPr>
          <a:xfrm>
            <a:off x="-778766" y="-527946"/>
            <a:ext cx="5972975" cy="3548500"/>
          </a:xfrm>
          <a:custGeom>
            <a:rect b="b" l="l" r="r" t="t"/>
            <a:pathLst>
              <a:path extrusionOk="0" h="141940" w="238919">
                <a:moveTo>
                  <a:pt x="17522" y="11516"/>
                </a:moveTo>
                <a:cubicBezTo>
                  <a:pt x="-18410" y="26694"/>
                  <a:pt x="11894" y="72177"/>
                  <a:pt x="12875" y="93911"/>
                </a:cubicBezTo>
                <a:cubicBezTo>
                  <a:pt x="13856" y="115646"/>
                  <a:pt x="13133" y="141045"/>
                  <a:pt x="23407" y="141923"/>
                </a:cubicBezTo>
                <a:cubicBezTo>
                  <a:pt x="33681" y="142801"/>
                  <a:pt x="70697" y="110586"/>
                  <a:pt x="74517" y="99177"/>
                </a:cubicBezTo>
                <a:cubicBezTo>
                  <a:pt x="78337" y="87768"/>
                  <a:pt x="47052" y="84618"/>
                  <a:pt x="46329" y="73467"/>
                </a:cubicBezTo>
                <a:cubicBezTo>
                  <a:pt x="45606" y="62316"/>
                  <a:pt x="62849" y="37948"/>
                  <a:pt x="70180" y="32269"/>
                </a:cubicBezTo>
                <a:cubicBezTo>
                  <a:pt x="77511" y="26590"/>
                  <a:pt x="76685" y="40272"/>
                  <a:pt x="90314" y="39394"/>
                </a:cubicBezTo>
                <a:cubicBezTo>
                  <a:pt x="103943" y="38516"/>
                  <a:pt x="133474" y="28139"/>
                  <a:pt x="151956" y="27003"/>
                </a:cubicBezTo>
                <a:cubicBezTo>
                  <a:pt x="170438" y="25867"/>
                  <a:pt x="188455" y="36606"/>
                  <a:pt x="201207" y="32579"/>
                </a:cubicBezTo>
                <a:cubicBezTo>
                  <a:pt x="213959" y="28552"/>
                  <a:pt x="259080" y="6353"/>
                  <a:pt x="228466" y="2842"/>
                </a:cubicBezTo>
                <a:cubicBezTo>
                  <a:pt x="197852" y="-668"/>
                  <a:pt x="53454" y="-3662"/>
                  <a:pt x="17522" y="11516"/>
                </a:cubicBezTo>
                <a:close/>
              </a:path>
            </a:pathLst>
          </a:custGeom>
          <a:solidFill>
            <a:srgbClr val="FFFFFF">
              <a:alpha val="45570"/>
            </a:srgbClr>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25" name="Shape 425"/>
        <p:cNvGrpSpPr/>
        <p:nvPr/>
      </p:nvGrpSpPr>
      <p:grpSpPr>
        <a:xfrm>
          <a:off x="0" y="0"/>
          <a:ext cx="0" cy="0"/>
          <a:chOff x="0" y="0"/>
          <a:chExt cx="0" cy="0"/>
        </a:xfrm>
      </p:grpSpPr>
      <p:sp>
        <p:nvSpPr>
          <p:cNvPr id="426" name="Google Shape;426;p22"/>
          <p:cNvSpPr txBox="1"/>
          <p:nvPr>
            <p:ph type="ctrTitle"/>
          </p:nvPr>
        </p:nvSpPr>
        <p:spPr>
          <a:xfrm>
            <a:off x="715100" y="568125"/>
            <a:ext cx="3257400" cy="1056300"/>
          </a:xfrm>
          <a:prstGeom prst="rect">
            <a:avLst/>
          </a:prstGeom>
        </p:spPr>
        <p:txBody>
          <a:bodyPr anchorCtr="0" anchor="t" bIns="91425" lIns="91425" spcFirstLastPara="1" rIns="91425" wrap="square" tIns="91425">
            <a:noAutofit/>
          </a:bodyPr>
          <a:lstStyle>
            <a:lvl1pPr lvl="0" rtl="0" algn="l">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7" name="Google Shape;427;p22"/>
          <p:cNvSpPr txBox="1"/>
          <p:nvPr>
            <p:ph idx="1" type="subTitle"/>
          </p:nvPr>
        </p:nvSpPr>
        <p:spPr>
          <a:xfrm>
            <a:off x="715174" y="1657330"/>
            <a:ext cx="3257400" cy="105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28" name="Google Shape;428;p22"/>
          <p:cNvSpPr txBox="1"/>
          <p:nvPr/>
        </p:nvSpPr>
        <p:spPr>
          <a:xfrm>
            <a:off x="715175" y="3771850"/>
            <a:ext cx="4179000" cy="43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nl" sz="1000">
                <a:solidFill>
                  <a:schemeClr val="dk1"/>
                </a:solidFill>
                <a:latin typeface="Lato"/>
                <a:ea typeface="Lato"/>
                <a:cs typeface="Lato"/>
                <a:sym typeface="Lato"/>
              </a:rPr>
              <a:t>CREDITS: This presentation template was created by </a:t>
            </a:r>
            <a:r>
              <a:rPr b="1" lang="nl" sz="1000" u="sng">
                <a:solidFill>
                  <a:schemeClr val="dk1"/>
                </a:solidFill>
                <a:latin typeface="Lato"/>
                <a:ea typeface="Lato"/>
                <a:cs typeface="Lato"/>
                <a:sym typeface="Lato"/>
                <a:hlinkClick r:id="rId2">
                  <a:extLst>
                    <a:ext uri="{A12FA001-AC4F-418D-AE19-62706E023703}">
                      <ahyp:hlinkClr val="tx"/>
                    </a:ext>
                  </a:extLst>
                </a:hlinkClick>
              </a:rPr>
              <a:t>Slidesgo</a:t>
            </a:r>
            <a:r>
              <a:rPr lang="nl" sz="1000" u="sng">
                <a:solidFill>
                  <a:schemeClr val="dk1"/>
                </a:solidFill>
                <a:latin typeface="Lato"/>
                <a:ea typeface="Lato"/>
                <a:cs typeface="Lato"/>
                <a:sym typeface="Lato"/>
              </a:rPr>
              <a:t>,</a:t>
            </a:r>
            <a:r>
              <a:rPr lang="nl" sz="1000">
                <a:solidFill>
                  <a:schemeClr val="dk1"/>
                </a:solidFill>
                <a:latin typeface="Lato"/>
                <a:ea typeface="Lato"/>
                <a:cs typeface="Lato"/>
                <a:sym typeface="Lato"/>
              </a:rPr>
              <a:t> including icons by </a:t>
            </a:r>
            <a:r>
              <a:rPr b="1" lang="nl" sz="1000" u="sng">
                <a:solidFill>
                  <a:schemeClr val="dk1"/>
                </a:solidFill>
                <a:latin typeface="Lato"/>
                <a:ea typeface="Lato"/>
                <a:cs typeface="Lato"/>
                <a:sym typeface="Lato"/>
                <a:hlinkClick r:id="rId3">
                  <a:extLst>
                    <a:ext uri="{A12FA001-AC4F-418D-AE19-62706E023703}">
                      <ahyp:hlinkClr val="tx"/>
                    </a:ext>
                  </a:extLst>
                </a:hlinkClick>
              </a:rPr>
              <a:t>Flaticon</a:t>
            </a:r>
            <a:r>
              <a:rPr lang="nl" sz="1000">
                <a:solidFill>
                  <a:schemeClr val="dk1"/>
                </a:solidFill>
                <a:latin typeface="Lato"/>
                <a:ea typeface="Lato"/>
                <a:cs typeface="Lato"/>
                <a:sym typeface="Lato"/>
              </a:rPr>
              <a:t>, and infographics &amp; images by </a:t>
            </a:r>
            <a:r>
              <a:rPr b="1" lang="nl" sz="1000" u="sng">
                <a:solidFill>
                  <a:schemeClr val="dk1"/>
                </a:solidFill>
                <a:latin typeface="Lato"/>
                <a:ea typeface="Lato"/>
                <a:cs typeface="Lato"/>
                <a:sym typeface="Lato"/>
                <a:hlinkClick r:id="rId4">
                  <a:extLst>
                    <a:ext uri="{A12FA001-AC4F-418D-AE19-62706E023703}">
                      <ahyp:hlinkClr val="tx"/>
                    </a:ext>
                  </a:extLst>
                </a:hlinkClick>
              </a:rPr>
              <a:t>Freepik</a:t>
            </a:r>
            <a:endParaRPr b="1" sz="1000" u="sng">
              <a:solidFill>
                <a:schemeClr val="dk1"/>
              </a:solidFill>
              <a:latin typeface="Lato"/>
              <a:ea typeface="Lato"/>
              <a:cs typeface="Lato"/>
              <a:sym typeface="Lato"/>
            </a:endParaRPr>
          </a:p>
        </p:txBody>
      </p:sp>
      <p:sp>
        <p:nvSpPr>
          <p:cNvPr id="429" name="Google Shape;429;p22"/>
          <p:cNvSpPr/>
          <p:nvPr/>
        </p:nvSpPr>
        <p:spPr>
          <a:xfrm>
            <a:off x="1140954" y="4405630"/>
            <a:ext cx="7196225" cy="1126800"/>
          </a:xfrm>
          <a:custGeom>
            <a:rect b="b" l="l" r="r" t="t"/>
            <a:pathLst>
              <a:path extrusionOk="0" h="45072" w="287849">
                <a:moveTo>
                  <a:pt x="8061" y="42773"/>
                </a:moveTo>
                <a:cubicBezTo>
                  <a:pt x="-24825" y="38230"/>
                  <a:pt x="52408" y="16185"/>
                  <a:pt x="74039" y="12726"/>
                </a:cubicBezTo>
                <a:cubicBezTo>
                  <a:pt x="95670" y="9267"/>
                  <a:pt x="117199" y="24136"/>
                  <a:pt x="137849" y="22019"/>
                </a:cubicBezTo>
                <a:cubicBezTo>
                  <a:pt x="158500" y="19902"/>
                  <a:pt x="182454" y="233"/>
                  <a:pt x="197942" y="26"/>
                </a:cubicBezTo>
                <a:cubicBezTo>
                  <a:pt x="213430" y="-180"/>
                  <a:pt x="220967" y="18044"/>
                  <a:pt x="230776" y="20780"/>
                </a:cubicBezTo>
                <a:cubicBezTo>
                  <a:pt x="240585" y="23516"/>
                  <a:pt x="250033" y="13242"/>
                  <a:pt x="256796" y="16443"/>
                </a:cubicBezTo>
                <a:cubicBezTo>
                  <a:pt x="263559" y="19644"/>
                  <a:pt x="312810" y="35597"/>
                  <a:pt x="271354" y="39985"/>
                </a:cubicBezTo>
                <a:cubicBezTo>
                  <a:pt x="229898" y="44373"/>
                  <a:pt x="40947" y="47316"/>
                  <a:pt x="8061" y="42773"/>
                </a:cubicBezTo>
                <a:close/>
              </a:path>
            </a:pathLst>
          </a:custGeom>
          <a:solidFill>
            <a:srgbClr val="FFFFFF">
              <a:alpha val="45570"/>
            </a:srgbClr>
          </a:solidFill>
          <a:ln>
            <a:noFill/>
          </a:ln>
        </p:spPr>
      </p:sp>
      <p:sp>
        <p:nvSpPr>
          <p:cNvPr id="430" name="Google Shape;430;p22"/>
          <p:cNvSpPr/>
          <p:nvPr/>
        </p:nvSpPr>
        <p:spPr>
          <a:xfrm>
            <a:off x="3976814" y="-429295"/>
            <a:ext cx="6207250" cy="2575000"/>
          </a:xfrm>
          <a:custGeom>
            <a:rect b="b" l="l" r="r" t="t"/>
            <a:pathLst>
              <a:path extrusionOk="0" h="103000" w="248290">
                <a:moveTo>
                  <a:pt x="19037" y="12835"/>
                </a:moveTo>
                <a:cubicBezTo>
                  <a:pt x="-16172" y="17172"/>
                  <a:pt x="6492" y="24555"/>
                  <a:pt x="16249" y="31111"/>
                </a:cubicBezTo>
                <a:cubicBezTo>
                  <a:pt x="26006" y="37668"/>
                  <a:pt x="67566" y="45979"/>
                  <a:pt x="77581" y="52174"/>
                </a:cubicBezTo>
                <a:cubicBezTo>
                  <a:pt x="87597" y="58369"/>
                  <a:pt x="70870" y="64100"/>
                  <a:pt x="76342" y="68282"/>
                </a:cubicBezTo>
                <a:cubicBezTo>
                  <a:pt x="81814" y="72464"/>
                  <a:pt x="102052" y="71741"/>
                  <a:pt x="110415" y="77265"/>
                </a:cubicBezTo>
                <a:cubicBezTo>
                  <a:pt x="118778" y="82789"/>
                  <a:pt x="114958" y="99774"/>
                  <a:pt x="126522" y="101426"/>
                </a:cubicBezTo>
                <a:cubicBezTo>
                  <a:pt x="138086" y="103078"/>
                  <a:pt x="166532" y="86919"/>
                  <a:pt x="179800" y="87177"/>
                </a:cubicBezTo>
                <a:cubicBezTo>
                  <a:pt x="193068" y="87435"/>
                  <a:pt x="197766" y="102768"/>
                  <a:pt x="206129" y="102974"/>
                </a:cubicBezTo>
                <a:cubicBezTo>
                  <a:pt x="214493" y="103181"/>
                  <a:pt x="224147" y="90223"/>
                  <a:pt x="229981" y="88416"/>
                </a:cubicBezTo>
                <a:cubicBezTo>
                  <a:pt x="235815" y="86609"/>
                  <a:pt x="241545" y="106020"/>
                  <a:pt x="241132" y="92133"/>
                </a:cubicBezTo>
                <a:cubicBezTo>
                  <a:pt x="240719" y="78246"/>
                  <a:pt x="264519" y="18308"/>
                  <a:pt x="227503" y="5092"/>
                </a:cubicBezTo>
                <a:cubicBezTo>
                  <a:pt x="190487" y="-8124"/>
                  <a:pt x="54246" y="8499"/>
                  <a:pt x="19037" y="12835"/>
                </a:cubicBezTo>
                <a:close/>
              </a:path>
            </a:pathLst>
          </a:custGeom>
          <a:solidFill>
            <a:srgbClr val="FFFFFF">
              <a:alpha val="45570"/>
            </a:srgbClr>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31" name="Shape 431"/>
        <p:cNvGrpSpPr/>
        <p:nvPr/>
      </p:nvGrpSpPr>
      <p:grpSpPr>
        <a:xfrm>
          <a:off x="0" y="0"/>
          <a:ext cx="0" cy="0"/>
          <a:chOff x="0" y="0"/>
          <a:chExt cx="0" cy="0"/>
        </a:xfrm>
      </p:grpSpPr>
      <p:grpSp>
        <p:nvGrpSpPr>
          <p:cNvPr id="432" name="Google Shape;432;p23"/>
          <p:cNvGrpSpPr/>
          <p:nvPr/>
        </p:nvGrpSpPr>
        <p:grpSpPr>
          <a:xfrm>
            <a:off x="4379424" y="3319876"/>
            <a:ext cx="5069384" cy="1899825"/>
            <a:chOff x="7674899" y="904648"/>
            <a:chExt cx="2851974" cy="1068819"/>
          </a:xfrm>
        </p:grpSpPr>
        <p:sp>
          <p:nvSpPr>
            <p:cNvPr id="433" name="Google Shape;433;p23"/>
            <p:cNvSpPr/>
            <p:nvPr/>
          </p:nvSpPr>
          <p:spPr>
            <a:xfrm>
              <a:off x="7674899" y="980922"/>
              <a:ext cx="2159148" cy="992543"/>
            </a:xfrm>
            <a:custGeom>
              <a:rect b="b" l="l" r="r" t="t"/>
              <a:pathLst>
                <a:path extrusionOk="0" h="2030" w="4416">
                  <a:moveTo>
                    <a:pt x="0" y="1390"/>
                  </a:moveTo>
                  <a:cubicBezTo>
                    <a:pt x="23" y="1246"/>
                    <a:pt x="70" y="1070"/>
                    <a:pt x="215" y="1054"/>
                  </a:cubicBezTo>
                  <a:cubicBezTo>
                    <a:pt x="252" y="1050"/>
                    <a:pt x="291" y="1058"/>
                    <a:pt x="326" y="1045"/>
                  </a:cubicBezTo>
                  <a:cubicBezTo>
                    <a:pt x="378" y="1025"/>
                    <a:pt x="403" y="966"/>
                    <a:pt x="417" y="913"/>
                  </a:cubicBezTo>
                  <a:cubicBezTo>
                    <a:pt x="467" y="717"/>
                    <a:pt x="456" y="485"/>
                    <a:pt x="605" y="348"/>
                  </a:cubicBezTo>
                  <a:cubicBezTo>
                    <a:pt x="765" y="201"/>
                    <a:pt x="1044" y="259"/>
                    <a:pt x="1183" y="427"/>
                  </a:cubicBezTo>
                  <a:cubicBezTo>
                    <a:pt x="1229" y="483"/>
                    <a:pt x="1265" y="549"/>
                    <a:pt x="1313" y="602"/>
                  </a:cubicBezTo>
                  <a:cubicBezTo>
                    <a:pt x="1362" y="656"/>
                    <a:pt x="1431" y="698"/>
                    <a:pt x="1503" y="688"/>
                  </a:cubicBezTo>
                  <a:cubicBezTo>
                    <a:pt x="1593" y="676"/>
                    <a:pt x="1653" y="587"/>
                    <a:pt x="1680" y="500"/>
                  </a:cubicBezTo>
                  <a:cubicBezTo>
                    <a:pt x="1707" y="413"/>
                    <a:pt x="1713" y="320"/>
                    <a:pt x="1755" y="239"/>
                  </a:cubicBezTo>
                  <a:cubicBezTo>
                    <a:pt x="1828" y="96"/>
                    <a:pt x="1995" y="26"/>
                    <a:pt x="2154" y="6"/>
                  </a:cubicBezTo>
                  <a:cubicBezTo>
                    <a:pt x="2382" y="-23"/>
                    <a:pt x="2632" y="40"/>
                    <a:pt x="2782" y="214"/>
                  </a:cubicBezTo>
                  <a:cubicBezTo>
                    <a:pt x="3106" y="589"/>
                    <a:pt x="3607" y="759"/>
                    <a:pt x="4095" y="848"/>
                  </a:cubicBezTo>
                  <a:cubicBezTo>
                    <a:pt x="4148" y="858"/>
                    <a:pt x="4204" y="868"/>
                    <a:pt x="4241" y="906"/>
                  </a:cubicBezTo>
                  <a:cubicBezTo>
                    <a:pt x="4292" y="957"/>
                    <a:pt x="4292" y="1046"/>
                    <a:pt x="4347" y="1092"/>
                  </a:cubicBezTo>
                  <a:cubicBezTo>
                    <a:pt x="4371" y="1112"/>
                    <a:pt x="4403" y="1124"/>
                    <a:pt x="4413" y="1153"/>
                  </a:cubicBezTo>
                  <a:cubicBezTo>
                    <a:pt x="4420" y="1174"/>
                    <a:pt x="4412" y="1197"/>
                    <a:pt x="4403" y="1219"/>
                  </a:cubicBezTo>
                  <a:lnTo>
                    <a:pt x="4245" y="1613"/>
                  </a:lnTo>
                  <a:cubicBezTo>
                    <a:pt x="4233" y="1644"/>
                    <a:pt x="4220" y="1676"/>
                    <a:pt x="4198" y="1700"/>
                  </a:cubicBezTo>
                  <a:cubicBezTo>
                    <a:pt x="4174" y="1727"/>
                    <a:pt x="4140" y="1744"/>
                    <a:pt x="4106" y="1757"/>
                  </a:cubicBezTo>
                  <a:cubicBezTo>
                    <a:pt x="3798" y="1877"/>
                    <a:pt x="3457" y="1753"/>
                    <a:pt x="3130" y="1709"/>
                  </a:cubicBezTo>
                  <a:cubicBezTo>
                    <a:pt x="2692" y="1649"/>
                    <a:pt x="2248" y="1734"/>
                    <a:pt x="1814" y="1819"/>
                  </a:cubicBezTo>
                  <a:cubicBezTo>
                    <a:pt x="1666" y="1848"/>
                    <a:pt x="1509" y="1881"/>
                    <a:pt x="1402" y="1987"/>
                  </a:cubicBezTo>
                  <a:lnTo>
                    <a:pt x="1381" y="2030"/>
                  </a:lnTo>
                  <a:lnTo>
                    <a:pt x="0" y="2030"/>
                  </a:lnTo>
                  <a:lnTo>
                    <a:pt x="0" y="1390"/>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34" name="Google Shape;434;p23"/>
            <p:cNvSpPr/>
            <p:nvPr/>
          </p:nvSpPr>
          <p:spPr>
            <a:xfrm>
              <a:off x="7722815" y="1413633"/>
              <a:ext cx="978853" cy="559833"/>
            </a:xfrm>
            <a:custGeom>
              <a:rect b="b" l="l" r="r" t="t"/>
              <a:pathLst>
                <a:path extrusionOk="0" h="1145" w="2002">
                  <a:moveTo>
                    <a:pt x="3" y="737"/>
                  </a:moveTo>
                  <a:cubicBezTo>
                    <a:pt x="-17" y="597"/>
                    <a:pt x="46" y="448"/>
                    <a:pt x="159" y="369"/>
                  </a:cubicBezTo>
                  <a:cubicBezTo>
                    <a:pt x="263" y="296"/>
                    <a:pt x="328" y="176"/>
                    <a:pt x="422" y="89"/>
                  </a:cubicBezTo>
                  <a:cubicBezTo>
                    <a:pt x="517" y="2"/>
                    <a:pt x="674" y="-42"/>
                    <a:pt x="762" y="51"/>
                  </a:cubicBezTo>
                  <a:cubicBezTo>
                    <a:pt x="821" y="113"/>
                    <a:pt x="844" y="229"/>
                    <a:pt x="928" y="236"/>
                  </a:cubicBezTo>
                  <a:cubicBezTo>
                    <a:pt x="979" y="240"/>
                    <a:pt x="1021" y="196"/>
                    <a:pt x="1062" y="165"/>
                  </a:cubicBezTo>
                  <a:cubicBezTo>
                    <a:pt x="1131" y="112"/>
                    <a:pt x="1231" y="89"/>
                    <a:pt x="1299" y="143"/>
                  </a:cubicBezTo>
                  <a:cubicBezTo>
                    <a:pt x="1373" y="202"/>
                    <a:pt x="1383" y="335"/>
                    <a:pt x="1472" y="367"/>
                  </a:cubicBezTo>
                  <a:cubicBezTo>
                    <a:pt x="1542" y="392"/>
                    <a:pt x="1613" y="337"/>
                    <a:pt x="1687" y="330"/>
                  </a:cubicBezTo>
                  <a:cubicBezTo>
                    <a:pt x="1760" y="324"/>
                    <a:pt x="1831" y="369"/>
                    <a:pt x="1875" y="429"/>
                  </a:cubicBezTo>
                  <a:cubicBezTo>
                    <a:pt x="1920" y="490"/>
                    <a:pt x="1941" y="566"/>
                    <a:pt x="1957" y="641"/>
                  </a:cubicBezTo>
                  <a:lnTo>
                    <a:pt x="1957" y="641"/>
                  </a:lnTo>
                  <a:cubicBezTo>
                    <a:pt x="1980" y="749"/>
                    <a:pt x="1991" y="860"/>
                    <a:pt x="1991" y="970"/>
                  </a:cubicBezTo>
                  <a:cubicBezTo>
                    <a:pt x="1991" y="1007"/>
                    <a:pt x="1990" y="1044"/>
                    <a:pt x="1987" y="1081"/>
                  </a:cubicBezTo>
                  <a:cubicBezTo>
                    <a:pt x="1987" y="1092"/>
                    <a:pt x="2001" y="1100"/>
                    <a:pt x="2002" y="1111"/>
                  </a:cubicBezTo>
                  <a:cubicBezTo>
                    <a:pt x="2004" y="1123"/>
                    <a:pt x="1980" y="1114"/>
                    <a:pt x="1991" y="1112"/>
                  </a:cubicBezTo>
                  <a:lnTo>
                    <a:pt x="1952" y="1145"/>
                  </a:lnTo>
                  <a:lnTo>
                    <a:pt x="94" y="1145"/>
                  </a:lnTo>
                  <a:lnTo>
                    <a:pt x="3" y="737"/>
                  </a:lnTo>
                  <a:close/>
                </a:path>
              </a:pathLst>
            </a:custGeom>
            <a:solidFill>
              <a:srgbClr val="FFDEB3">
                <a:alpha val="512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35" name="Google Shape;435;p23"/>
            <p:cNvSpPr/>
            <p:nvPr/>
          </p:nvSpPr>
          <p:spPr>
            <a:xfrm>
              <a:off x="8199530" y="1666414"/>
              <a:ext cx="1960639" cy="307053"/>
            </a:xfrm>
            <a:custGeom>
              <a:rect b="b" l="l" r="r" t="t"/>
              <a:pathLst>
                <a:path extrusionOk="0" h="628" w="4010">
                  <a:moveTo>
                    <a:pt x="4010" y="628"/>
                  </a:moveTo>
                  <a:cubicBezTo>
                    <a:pt x="3828" y="270"/>
                    <a:pt x="3000" y="0"/>
                    <a:pt x="2005" y="0"/>
                  </a:cubicBezTo>
                  <a:cubicBezTo>
                    <a:pt x="1011" y="0"/>
                    <a:pt x="182" y="270"/>
                    <a:pt x="0" y="628"/>
                  </a:cubicBezTo>
                  <a:lnTo>
                    <a:pt x="4010" y="628"/>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36" name="Google Shape;436;p23"/>
            <p:cNvSpPr/>
            <p:nvPr/>
          </p:nvSpPr>
          <p:spPr>
            <a:xfrm>
              <a:off x="9433120" y="1906483"/>
              <a:ext cx="80675" cy="39604"/>
            </a:xfrm>
            <a:custGeom>
              <a:rect b="b" l="l" r="r" t="t"/>
              <a:pathLst>
                <a:path extrusionOk="0" h="81" w="165">
                  <a:moveTo>
                    <a:pt x="6" y="80"/>
                  </a:moveTo>
                  <a:lnTo>
                    <a:pt x="6" y="80"/>
                  </a:lnTo>
                  <a:cubicBezTo>
                    <a:pt x="19" y="71"/>
                    <a:pt x="32" y="63"/>
                    <a:pt x="45" y="55"/>
                  </a:cubicBezTo>
                  <a:cubicBezTo>
                    <a:pt x="82" y="34"/>
                    <a:pt x="121" y="18"/>
                    <a:pt x="163" y="8"/>
                  </a:cubicBezTo>
                  <a:cubicBezTo>
                    <a:pt x="167" y="6"/>
                    <a:pt x="165" y="-1"/>
                    <a:pt x="161" y="0"/>
                  </a:cubicBezTo>
                  <a:lnTo>
                    <a:pt x="161" y="0"/>
                  </a:lnTo>
                  <a:cubicBezTo>
                    <a:pt x="119" y="11"/>
                    <a:pt x="79" y="27"/>
                    <a:pt x="41" y="48"/>
                  </a:cubicBezTo>
                  <a:cubicBezTo>
                    <a:pt x="28" y="56"/>
                    <a:pt x="15" y="65"/>
                    <a:pt x="2" y="74"/>
                  </a:cubicBezTo>
                  <a:cubicBezTo>
                    <a:pt x="-2" y="77"/>
                    <a:pt x="2" y="83"/>
                    <a:pt x="6" y="80"/>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37" name="Google Shape;437;p23"/>
            <p:cNvSpPr/>
            <p:nvPr/>
          </p:nvSpPr>
          <p:spPr>
            <a:xfrm>
              <a:off x="9543131" y="1898171"/>
              <a:ext cx="39604" cy="11735"/>
            </a:xfrm>
            <a:custGeom>
              <a:rect b="b" l="l" r="r" t="t"/>
              <a:pathLst>
                <a:path extrusionOk="0" h="24" w="81">
                  <a:moveTo>
                    <a:pt x="5" y="23"/>
                  </a:moveTo>
                  <a:lnTo>
                    <a:pt x="5" y="23"/>
                  </a:lnTo>
                  <a:lnTo>
                    <a:pt x="5" y="23"/>
                  </a:lnTo>
                  <a:cubicBezTo>
                    <a:pt x="23" y="13"/>
                    <a:pt x="43" y="8"/>
                    <a:pt x="63" y="8"/>
                  </a:cubicBezTo>
                  <a:cubicBezTo>
                    <a:pt x="68" y="8"/>
                    <a:pt x="72" y="8"/>
                    <a:pt x="77" y="8"/>
                  </a:cubicBezTo>
                  <a:cubicBezTo>
                    <a:pt x="82" y="9"/>
                    <a:pt x="82" y="2"/>
                    <a:pt x="77" y="1"/>
                  </a:cubicBezTo>
                  <a:lnTo>
                    <a:pt x="77" y="1"/>
                  </a:lnTo>
                  <a:cubicBezTo>
                    <a:pt x="72" y="0"/>
                    <a:pt x="67" y="0"/>
                    <a:pt x="62" y="0"/>
                  </a:cubicBezTo>
                  <a:cubicBezTo>
                    <a:pt x="41" y="0"/>
                    <a:pt x="20" y="6"/>
                    <a:pt x="2" y="16"/>
                  </a:cubicBezTo>
                  <a:lnTo>
                    <a:pt x="2" y="17"/>
                  </a:lnTo>
                  <a:cubicBezTo>
                    <a:pt x="-3" y="19"/>
                    <a:pt x="1" y="25"/>
                    <a:pt x="5" y="23"/>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38" name="Google Shape;438;p23"/>
            <p:cNvSpPr/>
            <p:nvPr/>
          </p:nvSpPr>
          <p:spPr>
            <a:xfrm>
              <a:off x="9710837" y="1891815"/>
              <a:ext cx="147170" cy="59650"/>
            </a:xfrm>
            <a:custGeom>
              <a:rect b="b" l="l" r="r" t="t"/>
              <a:pathLst>
                <a:path extrusionOk="0" h="122" w="301">
                  <a:moveTo>
                    <a:pt x="5" y="121"/>
                  </a:moveTo>
                  <a:lnTo>
                    <a:pt x="5" y="121"/>
                  </a:lnTo>
                  <a:cubicBezTo>
                    <a:pt x="6" y="120"/>
                    <a:pt x="7" y="120"/>
                    <a:pt x="8" y="119"/>
                  </a:cubicBezTo>
                  <a:cubicBezTo>
                    <a:pt x="99" y="68"/>
                    <a:pt x="196" y="29"/>
                    <a:pt x="298" y="7"/>
                  </a:cubicBezTo>
                  <a:cubicBezTo>
                    <a:pt x="303" y="6"/>
                    <a:pt x="301" y="-1"/>
                    <a:pt x="296" y="0"/>
                  </a:cubicBezTo>
                  <a:lnTo>
                    <a:pt x="296" y="0"/>
                  </a:lnTo>
                  <a:cubicBezTo>
                    <a:pt x="194" y="22"/>
                    <a:pt x="95" y="60"/>
                    <a:pt x="5" y="112"/>
                  </a:cubicBezTo>
                  <a:cubicBezTo>
                    <a:pt x="4" y="113"/>
                    <a:pt x="3" y="114"/>
                    <a:pt x="2" y="114"/>
                  </a:cubicBezTo>
                  <a:cubicBezTo>
                    <a:pt x="-3" y="117"/>
                    <a:pt x="1" y="123"/>
                    <a:pt x="5" y="121"/>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39" name="Google Shape;439;p23"/>
            <p:cNvSpPr/>
            <p:nvPr/>
          </p:nvSpPr>
          <p:spPr>
            <a:xfrm>
              <a:off x="9895166" y="1882525"/>
              <a:ext cx="25425" cy="6356"/>
            </a:xfrm>
            <a:custGeom>
              <a:rect b="b" l="l" r="r" t="t"/>
              <a:pathLst>
                <a:path extrusionOk="0" h="13" w="52">
                  <a:moveTo>
                    <a:pt x="4" y="13"/>
                  </a:moveTo>
                  <a:lnTo>
                    <a:pt x="49" y="7"/>
                  </a:lnTo>
                  <a:cubicBezTo>
                    <a:pt x="51" y="7"/>
                    <a:pt x="52" y="6"/>
                    <a:pt x="52" y="3"/>
                  </a:cubicBezTo>
                  <a:cubicBezTo>
                    <a:pt x="52" y="2"/>
                    <a:pt x="51" y="-1"/>
                    <a:pt x="49" y="0"/>
                  </a:cubicBezTo>
                  <a:lnTo>
                    <a:pt x="4" y="6"/>
                  </a:lnTo>
                  <a:cubicBezTo>
                    <a:pt x="2" y="6"/>
                    <a:pt x="0" y="7"/>
                    <a:pt x="0" y="9"/>
                  </a:cubicBezTo>
                  <a:cubicBezTo>
                    <a:pt x="0" y="11"/>
                    <a:pt x="2" y="13"/>
                    <a:pt x="4" y="13"/>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0" name="Google Shape;440;p23"/>
            <p:cNvSpPr/>
            <p:nvPr/>
          </p:nvSpPr>
          <p:spPr>
            <a:xfrm>
              <a:off x="8859107" y="1914795"/>
              <a:ext cx="53783" cy="16624"/>
            </a:xfrm>
            <a:custGeom>
              <a:rect b="b" l="l" r="r" t="t"/>
              <a:pathLst>
                <a:path extrusionOk="0" h="34" w="110">
                  <a:moveTo>
                    <a:pt x="4" y="8"/>
                  </a:moveTo>
                  <a:lnTo>
                    <a:pt x="4" y="8"/>
                  </a:lnTo>
                  <a:cubicBezTo>
                    <a:pt x="6" y="8"/>
                    <a:pt x="9" y="8"/>
                    <a:pt x="12" y="8"/>
                  </a:cubicBezTo>
                  <a:cubicBezTo>
                    <a:pt x="44" y="8"/>
                    <a:pt x="76" y="16"/>
                    <a:pt x="104" y="32"/>
                  </a:cubicBezTo>
                  <a:cubicBezTo>
                    <a:pt x="104" y="32"/>
                    <a:pt x="104" y="33"/>
                    <a:pt x="105" y="33"/>
                  </a:cubicBezTo>
                  <a:cubicBezTo>
                    <a:pt x="109" y="35"/>
                    <a:pt x="112" y="29"/>
                    <a:pt x="108" y="26"/>
                  </a:cubicBezTo>
                  <a:lnTo>
                    <a:pt x="108" y="26"/>
                  </a:lnTo>
                  <a:lnTo>
                    <a:pt x="108" y="26"/>
                  </a:lnTo>
                  <a:cubicBezTo>
                    <a:pt x="79" y="9"/>
                    <a:pt x="46" y="0"/>
                    <a:pt x="12" y="0"/>
                  </a:cubicBezTo>
                  <a:cubicBezTo>
                    <a:pt x="9" y="0"/>
                    <a:pt x="6" y="0"/>
                    <a:pt x="4" y="0"/>
                  </a:cubicBezTo>
                  <a:cubicBezTo>
                    <a:pt x="-1" y="1"/>
                    <a:pt x="-1" y="8"/>
                    <a:pt x="4" y="8"/>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1" name="Google Shape;441;p23"/>
            <p:cNvSpPr/>
            <p:nvPr/>
          </p:nvSpPr>
          <p:spPr>
            <a:xfrm>
              <a:off x="8820481" y="1908928"/>
              <a:ext cx="14668" cy="6356"/>
            </a:xfrm>
            <a:custGeom>
              <a:rect b="b" l="l" r="r" t="t"/>
              <a:pathLst>
                <a:path extrusionOk="0" h="13" w="30">
                  <a:moveTo>
                    <a:pt x="5" y="13"/>
                  </a:moveTo>
                  <a:lnTo>
                    <a:pt x="27" y="7"/>
                  </a:lnTo>
                  <a:lnTo>
                    <a:pt x="27" y="7"/>
                  </a:lnTo>
                  <a:lnTo>
                    <a:pt x="28" y="7"/>
                  </a:lnTo>
                  <a:cubicBezTo>
                    <a:pt x="29" y="6"/>
                    <a:pt x="29" y="6"/>
                    <a:pt x="29" y="5"/>
                  </a:cubicBezTo>
                  <a:cubicBezTo>
                    <a:pt x="30" y="5"/>
                    <a:pt x="30" y="4"/>
                    <a:pt x="30" y="4"/>
                  </a:cubicBezTo>
                  <a:cubicBezTo>
                    <a:pt x="30" y="3"/>
                    <a:pt x="30" y="3"/>
                    <a:pt x="30" y="3"/>
                  </a:cubicBezTo>
                  <a:lnTo>
                    <a:pt x="30" y="3"/>
                  </a:lnTo>
                  <a:cubicBezTo>
                    <a:pt x="30" y="2"/>
                    <a:pt x="30" y="3"/>
                    <a:pt x="29" y="2"/>
                  </a:cubicBezTo>
                  <a:cubicBezTo>
                    <a:pt x="29" y="2"/>
                    <a:pt x="29" y="1"/>
                    <a:pt x="28" y="0"/>
                  </a:cubicBezTo>
                  <a:cubicBezTo>
                    <a:pt x="27" y="0"/>
                    <a:pt x="27" y="0"/>
                    <a:pt x="26" y="0"/>
                  </a:cubicBezTo>
                  <a:lnTo>
                    <a:pt x="25" y="0"/>
                  </a:lnTo>
                  <a:lnTo>
                    <a:pt x="3" y="5"/>
                  </a:lnTo>
                  <a:lnTo>
                    <a:pt x="3" y="5"/>
                  </a:lnTo>
                  <a:cubicBezTo>
                    <a:pt x="2" y="6"/>
                    <a:pt x="2" y="6"/>
                    <a:pt x="2" y="6"/>
                  </a:cubicBezTo>
                  <a:cubicBezTo>
                    <a:pt x="1" y="6"/>
                    <a:pt x="1" y="7"/>
                    <a:pt x="0" y="7"/>
                  </a:cubicBezTo>
                  <a:cubicBezTo>
                    <a:pt x="0" y="8"/>
                    <a:pt x="0" y="8"/>
                    <a:pt x="0" y="9"/>
                  </a:cubicBezTo>
                  <a:lnTo>
                    <a:pt x="0" y="10"/>
                  </a:lnTo>
                  <a:lnTo>
                    <a:pt x="0" y="10"/>
                  </a:lnTo>
                  <a:lnTo>
                    <a:pt x="0" y="11"/>
                  </a:lnTo>
                  <a:cubicBezTo>
                    <a:pt x="1" y="11"/>
                    <a:pt x="2" y="12"/>
                    <a:pt x="2" y="12"/>
                  </a:cubicBezTo>
                  <a:cubicBezTo>
                    <a:pt x="3" y="13"/>
                    <a:pt x="3" y="13"/>
                    <a:pt x="4" y="13"/>
                  </a:cubicBezTo>
                  <a:lnTo>
                    <a:pt x="5" y="13"/>
                  </a:ln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2" name="Google Shape;442;p23"/>
            <p:cNvSpPr/>
            <p:nvPr/>
          </p:nvSpPr>
          <p:spPr>
            <a:xfrm>
              <a:off x="8716337" y="1747089"/>
              <a:ext cx="86053" cy="20535"/>
            </a:xfrm>
            <a:custGeom>
              <a:rect b="b" l="l" r="r" t="t"/>
              <a:pathLst>
                <a:path extrusionOk="0" h="42" w="176">
                  <a:moveTo>
                    <a:pt x="5" y="41"/>
                  </a:moveTo>
                  <a:lnTo>
                    <a:pt x="5" y="41"/>
                  </a:lnTo>
                  <a:cubicBezTo>
                    <a:pt x="7" y="40"/>
                    <a:pt x="8" y="39"/>
                    <a:pt x="10" y="38"/>
                  </a:cubicBezTo>
                  <a:cubicBezTo>
                    <a:pt x="45" y="18"/>
                    <a:pt x="84" y="8"/>
                    <a:pt x="124" y="8"/>
                  </a:cubicBezTo>
                  <a:cubicBezTo>
                    <a:pt x="140" y="8"/>
                    <a:pt x="156" y="9"/>
                    <a:pt x="171" y="13"/>
                  </a:cubicBezTo>
                  <a:cubicBezTo>
                    <a:pt x="176" y="14"/>
                    <a:pt x="178" y="6"/>
                    <a:pt x="173" y="5"/>
                  </a:cubicBezTo>
                  <a:lnTo>
                    <a:pt x="173" y="5"/>
                  </a:lnTo>
                  <a:cubicBezTo>
                    <a:pt x="157" y="2"/>
                    <a:pt x="140" y="0"/>
                    <a:pt x="124" y="0"/>
                  </a:cubicBezTo>
                  <a:cubicBezTo>
                    <a:pt x="82" y="0"/>
                    <a:pt x="42" y="11"/>
                    <a:pt x="6" y="32"/>
                  </a:cubicBezTo>
                  <a:cubicBezTo>
                    <a:pt x="5" y="33"/>
                    <a:pt x="3" y="34"/>
                    <a:pt x="1" y="35"/>
                  </a:cubicBezTo>
                  <a:cubicBezTo>
                    <a:pt x="-3" y="37"/>
                    <a:pt x="1" y="43"/>
                    <a:pt x="5" y="41"/>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3" name="Google Shape;443;p23"/>
            <p:cNvSpPr/>
            <p:nvPr/>
          </p:nvSpPr>
          <p:spPr>
            <a:xfrm>
              <a:off x="8672333" y="1772025"/>
              <a:ext cx="14668" cy="9290"/>
            </a:xfrm>
            <a:custGeom>
              <a:rect b="b" l="l" r="r" t="t"/>
              <a:pathLst>
                <a:path extrusionOk="0" h="19" w="30">
                  <a:moveTo>
                    <a:pt x="7" y="17"/>
                  </a:moveTo>
                  <a:cubicBezTo>
                    <a:pt x="7" y="16"/>
                    <a:pt x="7" y="16"/>
                    <a:pt x="8" y="16"/>
                  </a:cubicBezTo>
                  <a:cubicBezTo>
                    <a:pt x="8" y="15"/>
                    <a:pt x="8" y="15"/>
                    <a:pt x="8" y="16"/>
                  </a:cubicBezTo>
                  <a:lnTo>
                    <a:pt x="8" y="15"/>
                  </a:lnTo>
                  <a:lnTo>
                    <a:pt x="8" y="15"/>
                  </a:lnTo>
                  <a:cubicBezTo>
                    <a:pt x="9" y="14"/>
                    <a:pt x="9" y="13"/>
                    <a:pt x="10" y="13"/>
                  </a:cubicBezTo>
                  <a:lnTo>
                    <a:pt x="11" y="12"/>
                  </a:lnTo>
                  <a:cubicBezTo>
                    <a:pt x="11" y="12"/>
                    <a:pt x="12" y="12"/>
                    <a:pt x="11" y="12"/>
                  </a:cubicBezTo>
                  <a:lnTo>
                    <a:pt x="12" y="12"/>
                  </a:lnTo>
                  <a:lnTo>
                    <a:pt x="12" y="11"/>
                  </a:lnTo>
                  <a:lnTo>
                    <a:pt x="12" y="11"/>
                  </a:lnTo>
                  <a:cubicBezTo>
                    <a:pt x="13" y="11"/>
                    <a:pt x="13" y="11"/>
                    <a:pt x="14" y="10"/>
                  </a:cubicBezTo>
                  <a:lnTo>
                    <a:pt x="15" y="10"/>
                  </a:lnTo>
                  <a:lnTo>
                    <a:pt x="16" y="9"/>
                  </a:lnTo>
                  <a:lnTo>
                    <a:pt x="17" y="9"/>
                  </a:lnTo>
                  <a:lnTo>
                    <a:pt x="17" y="9"/>
                  </a:lnTo>
                  <a:cubicBezTo>
                    <a:pt x="18" y="8"/>
                    <a:pt x="19" y="8"/>
                    <a:pt x="20" y="8"/>
                  </a:cubicBezTo>
                  <a:lnTo>
                    <a:pt x="21" y="8"/>
                  </a:lnTo>
                  <a:cubicBezTo>
                    <a:pt x="21" y="8"/>
                    <a:pt x="22" y="8"/>
                    <a:pt x="21" y="8"/>
                  </a:cubicBezTo>
                  <a:lnTo>
                    <a:pt x="22" y="8"/>
                  </a:lnTo>
                  <a:lnTo>
                    <a:pt x="23" y="8"/>
                  </a:lnTo>
                  <a:lnTo>
                    <a:pt x="23" y="8"/>
                  </a:lnTo>
                  <a:lnTo>
                    <a:pt x="24" y="8"/>
                  </a:lnTo>
                  <a:cubicBezTo>
                    <a:pt x="25" y="8"/>
                    <a:pt x="25" y="8"/>
                    <a:pt x="26" y="8"/>
                  </a:cubicBezTo>
                  <a:lnTo>
                    <a:pt x="26" y="8"/>
                  </a:lnTo>
                  <a:cubicBezTo>
                    <a:pt x="27" y="8"/>
                    <a:pt x="27" y="7"/>
                    <a:pt x="28" y="7"/>
                  </a:cubicBezTo>
                  <a:lnTo>
                    <a:pt x="29" y="6"/>
                  </a:lnTo>
                  <a:cubicBezTo>
                    <a:pt x="29" y="5"/>
                    <a:pt x="30" y="5"/>
                    <a:pt x="30" y="4"/>
                  </a:cubicBezTo>
                  <a:lnTo>
                    <a:pt x="30" y="4"/>
                  </a:lnTo>
                  <a:cubicBezTo>
                    <a:pt x="30" y="3"/>
                    <a:pt x="29" y="3"/>
                    <a:pt x="29" y="2"/>
                  </a:cubicBezTo>
                  <a:lnTo>
                    <a:pt x="28" y="1"/>
                  </a:lnTo>
                  <a:cubicBezTo>
                    <a:pt x="27" y="0"/>
                    <a:pt x="26" y="0"/>
                    <a:pt x="26" y="0"/>
                  </a:cubicBezTo>
                  <a:lnTo>
                    <a:pt x="26" y="0"/>
                  </a:lnTo>
                  <a:cubicBezTo>
                    <a:pt x="25" y="0"/>
                    <a:pt x="25" y="0"/>
                    <a:pt x="24" y="0"/>
                  </a:cubicBezTo>
                  <a:cubicBezTo>
                    <a:pt x="19" y="0"/>
                    <a:pt x="14" y="2"/>
                    <a:pt x="10" y="4"/>
                  </a:cubicBezTo>
                  <a:cubicBezTo>
                    <a:pt x="6" y="7"/>
                    <a:pt x="3" y="9"/>
                    <a:pt x="0" y="13"/>
                  </a:cubicBezTo>
                  <a:lnTo>
                    <a:pt x="0" y="13"/>
                  </a:lnTo>
                  <a:cubicBezTo>
                    <a:pt x="0" y="14"/>
                    <a:pt x="0" y="14"/>
                    <a:pt x="0" y="15"/>
                  </a:cubicBezTo>
                  <a:cubicBezTo>
                    <a:pt x="0" y="16"/>
                    <a:pt x="0" y="16"/>
                    <a:pt x="0" y="17"/>
                  </a:cubicBezTo>
                  <a:cubicBezTo>
                    <a:pt x="1" y="19"/>
                    <a:pt x="1" y="18"/>
                    <a:pt x="2" y="18"/>
                  </a:cubicBezTo>
                  <a:lnTo>
                    <a:pt x="2" y="18"/>
                  </a:lnTo>
                  <a:cubicBezTo>
                    <a:pt x="2" y="19"/>
                    <a:pt x="3" y="19"/>
                    <a:pt x="3" y="19"/>
                  </a:cubicBezTo>
                  <a:cubicBezTo>
                    <a:pt x="4" y="19"/>
                    <a:pt x="5" y="19"/>
                    <a:pt x="5" y="18"/>
                  </a:cubicBezTo>
                  <a:cubicBezTo>
                    <a:pt x="6" y="18"/>
                    <a:pt x="6" y="18"/>
                    <a:pt x="7" y="17"/>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4" name="Google Shape;444;p23"/>
            <p:cNvSpPr/>
            <p:nvPr/>
          </p:nvSpPr>
          <p:spPr>
            <a:xfrm>
              <a:off x="9180828" y="1931419"/>
              <a:ext cx="66496" cy="15157"/>
            </a:xfrm>
            <a:custGeom>
              <a:rect b="b" l="l" r="r" t="t"/>
              <a:pathLst>
                <a:path extrusionOk="0" h="31" w="136">
                  <a:moveTo>
                    <a:pt x="4" y="30"/>
                  </a:moveTo>
                  <a:lnTo>
                    <a:pt x="4" y="30"/>
                  </a:lnTo>
                  <a:cubicBezTo>
                    <a:pt x="44" y="15"/>
                    <a:pt x="86" y="7"/>
                    <a:pt x="128" y="7"/>
                  </a:cubicBezTo>
                  <a:cubicBezTo>
                    <a:pt x="130" y="7"/>
                    <a:pt x="131" y="7"/>
                    <a:pt x="133" y="7"/>
                  </a:cubicBezTo>
                  <a:cubicBezTo>
                    <a:pt x="137" y="7"/>
                    <a:pt x="137" y="0"/>
                    <a:pt x="133" y="0"/>
                  </a:cubicBezTo>
                  <a:lnTo>
                    <a:pt x="133" y="0"/>
                  </a:lnTo>
                  <a:cubicBezTo>
                    <a:pt x="131" y="0"/>
                    <a:pt x="129" y="0"/>
                    <a:pt x="128" y="0"/>
                  </a:cubicBezTo>
                  <a:cubicBezTo>
                    <a:pt x="85" y="0"/>
                    <a:pt x="42" y="8"/>
                    <a:pt x="2" y="23"/>
                  </a:cubicBezTo>
                  <a:cubicBezTo>
                    <a:pt x="-2" y="25"/>
                    <a:pt x="0" y="32"/>
                    <a:pt x="4" y="30"/>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5" name="Google Shape;445;p23"/>
            <p:cNvSpPr/>
            <p:nvPr/>
          </p:nvSpPr>
          <p:spPr>
            <a:xfrm>
              <a:off x="8661576" y="1928485"/>
              <a:ext cx="24936" cy="17602"/>
            </a:xfrm>
            <a:custGeom>
              <a:rect b="b" l="l" r="r" t="t"/>
              <a:pathLst>
                <a:path extrusionOk="0" h="36" w="51">
                  <a:moveTo>
                    <a:pt x="5" y="35"/>
                  </a:moveTo>
                  <a:lnTo>
                    <a:pt x="49" y="7"/>
                  </a:lnTo>
                  <a:cubicBezTo>
                    <a:pt x="53" y="4"/>
                    <a:pt x="50" y="-2"/>
                    <a:pt x="46" y="0"/>
                  </a:cubicBezTo>
                  <a:lnTo>
                    <a:pt x="1" y="29"/>
                  </a:lnTo>
                  <a:cubicBezTo>
                    <a:pt x="-3" y="32"/>
                    <a:pt x="1" y="38"/>
                    <a:pt x="5" y="35"/>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6" name="Google Shape;446;p23"/>
            <p:cNvSpPr/>
            <p:nvPr/>
          </p:nvSpPr>
          <p:spPr>
            <a:xfrm>
              <a:off x="8721715" y="1920662"/>
              <a:ext cx="14668" cy="6356"/>
            </a:xfrm>
            <a:custGeom>
              <a:rect b="b" l="l" r="r" t="t"/>
              <a:pathLst>
                <a:path extrusionOk="0" h="13" w="30">
                  <a:moveTo>
                    <a:pt x="5" y="13"/>
                  </a:moveTo>
                  <a:lnTo>
                    <a:pt x="27" y="7"/>
                  </a:lnTo>
                  <a:lnTo>
                    <a:pt x="27" y="7"/>
                  </a:lnTo>
                  <a:lnTo>
                    <a:pt x="28" y="7"/>
                  </a:lnTo>
                  <a:cubicBezTo>
                    <a:pt x="29" y="6"/>
                    <a:pt x="29" y="6"/>
                    <a:pt x="29" y="5"/>
                  </a:cubicBezTo>
                  <a:cubicBezTo>
                    <a:pt x="30" y="5"/>
                    <a:pt x="30" y="4"/>
                    <a:pt x="30" y="4"/>
                  </a:cubicBezTo>
                  <a:cubicBezTo>
                    <a:pt x="30" y="3"/>
                    <a:pt x="30" y="3"/>
                    <a:pt x="30" y="3"/>
                  </a:cubicBezTo>
                  <a:lnTo>
                    <a:pt x="30" y="3"/>
                  </a:lnTo>
                  <a:cubicBezTo>
                    <a:pt x="30" y="2"/>
                    <a:pt x="30" y="3"/>
                    <a:pt x="29" y="2"/>
                  </a:cubicBezTo>
                  <a:cubicBezTo>
                    <a:pt x="29" y="2"/>
                    <a:pt x="29" y="1"/>
                    <a:pt x="28" y="0"/>
                  </a:cubicBezTo>
                  <a:cubicBezTo>
                    <a:pt x="27" y="0"/>
                    <a:pt x="27" y="0"/>
                    <a:pt x="26" y="0"/>
                  </a:cubicBezTo>
                  <a:lnTo>
                    <a:pt x="25" y="0"/>
                  </a:lnTo>
                  <a:lnTo>
                    <a:pt x="3" y="6"/>
                  </a:lnTo>
                  <a:lnTo>
                    <a:pt x="3" y="6"/>
                  </a:lnTo>
                  <a:cubicBezTo>
                    <a:pt x="2" y="6"/>
                    <a:pt x="2" y="6"/>
                    <a:pt x="2" y="6"/>
                  </a:cubicBezTo>
                  <a:cubicBezTo>
                    <a:pt x="1" y="6"/>
                    <a:pt x="1" y="7"/>
                    <a:pt x="1" y="7"/>
                  </a:cubicBezTo>
                  <a:cubicBezTo>
                    <a:pt x="0" y="8"/>
                    <a:pt x="0" y="9"/>
                    <a:pt x="0" y="9"/>
                  </a:cubicBezTo>
                  <a:cubicBezTo>
                    <a:pt x="0" y="10"/>
                    <a:pt x="1" y="10"/>
                    <a:pt x="1" y="11"/>
                  </a:cubicBezTo>
                  <a:cubicBezTo>
                    <a:pt x="2" y="12"/>
                    <a:pt x="2" y="12"/>
                    <a:pt x="2" y="12"/>
                  </a:cubicBezTo>
                  <a:cubicBezTo>
                    <a:pt x="3" y="13"/>
                    <a:pt x="3" y="13"/>
                    <a:pt x="4" y="13"/>
                  </a:cubicBezTo>
                  <a:lnTo>
                    <a:pt x="5" y="13"/>
                  </a:ln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7" name="Google Shape;447;p23"/>
            <p:cNvSpPr/>
            <p:nvPr/>
          </p:nvSpPr>
          <p:spPr>
            <a:xfrm>
              <a:off x="7674899" y="1478173"/>
              <a:ext cx="353991" cy="495294"/>
            </a:xfrm>
            <a:custGeom>
              <a:rect b="b" l="l" r="r" t="t"/>
              <a:pathLst>
                <a:path extrusionOk="0" h="1013" w="724">
                  <a:moveTo>
                    <a:pt x="529" y="1013"/>
                  </a:moveTo>
                  <a:cubicBezTo>
                    <a:pt x="590" y="852"/>
                    <a:pt x="654" y="679"/>
                    <a:pt x="690" y="510"/>
                  </a:cubicBezTo>
                  <a:cubicBezTo>
                    <a:pt x="727" y="341"/>
                    <a:pt x="740" y="168"/>
                    <a:pt x="699" y="0"/>
                  </a:cubicBezTo>
                  <a:cubicBezTo>
                    <a:pt x="407" y="152"/>
                    <a:pt x="161" y="391"/>
                    <a:pt x="3" y="679"/>
                  </a:cubicBezTo>
                  <a:lnTo>
                    <a:pt x="0" y="1013"/>
                  </a:lnTo>
                  <a:lnTo>
                    <a:pt x="529" y="101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8" name="Google Shape;448;p23"/>
            <p:cNvSpPr/>
            <p:nvPr/>
          </p:nvSpPr>
          <p:spPr>
            <a:xfrm>
              <a:off x="7762419" y="1584272"/>
              <a:ext cx="386750" cy="389194"/>
            </a:xfrm>
            <a:custGeom>
              <a:rect b="b" l="l" r="r" t="t"/>
              <a:pathLst>
                <a:path extrusionOk="0" h="796" w="791">
                  <a:moveTo>
                    <a:pt x="0" y="796"/>
                  </a:moveTo>
                  <a:cubicBezTo>
                    <a:pt x="0" y="796"/>
                    <a:pt x="307" y="247"/>
                    <a:pt x="768" y="0"/>
                  </a:cubicBezTo>
                  <a:cubicBezTo>
                    <a:pt x="768" y="0"/>
                    <a:pt x="836" y="473"/>
                    <a:pt x="735" y="796"/>
                  </a:cubicBezTo>
                  <a:lnTo>
                    <a:pt x="0" y="79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49" name="Google Shape;449;p23"/>
            <p:cNvSpPr/>
            <p:nvPr/>
          </p:nvSpPr>
          <p:spPr>
            <a:xfrm>
              <a:off x="7719393" y="1548091"/>
              <a:ext cx="267449" cy="409730"/>
            </a:xfrm>
            <a:custGeom>
              <a:rect b="b" l="l" r="r" t="t"/>
              <a:pathLst>
                <a:path extrusionOk="0" h="838" w="547">
                  <a:moveTo>
                    <a:pt x="7" y="836"/>
                  </a:moveTo>
                  <a:cubicBezTo>
                    <a:pt x="73" y="726"/>
                    <a:pt x="141" y="617"/>
                    <a:pt x="210" y="508"/>
                  </a:cubicBezTo>
                  <a:cubicBezTo>
                    <a:pt x="279" y="399"/>
                    <a:pt x="350" y="291"/>
                    <a:pt x="423" y="184"/>
                  </a:cubicBezTo>
                  <a:cubicBezTo>
                    <a:pt x="463" y="124"/>
                    <a:pt x="505" y="65"/>
                    <a:pt x="546" y="5"/>
                  </a:cubicBezTo>
                  <a:cubicBezTo>
                    <a:pt x="549" y="1"/>
                    <a:pt x="542" y="-2"/>
                    <a:pt x="540" y="2"/>
                  </a:cubicBezTo>
                  <a:cubicBezTo>
                    <a:pt x="466" y="107"/>
                    <a:pt x="394" y="213"/>
                    <a:pt x="323" y="321"/>
                  </a:cubicBezTo>
                  <a:cubicBezTo>
                    <a:pt x="251" y="429"/>
                    <a:pt x="182" y="537"/>
                    <a:pt x="114" y="647"/>
                  </a:cubicBezTo>
                  <a:cubicBezTo>
                    <a:pt x="75" y="709"/>
                    <a:pt x="38" y="770"/>
                    <a:pt x="0" y="833"/>
                  </a:cubicBezTo>
                  <a:cubicBezTo>
                    <a:pt x="-2" y="837"/>
                    <a:pt x="4" y="840"/>
                    <a:pt x="7" y="83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0" name="Google Shape;450;p23"/>
            <p:cNvSpPr/>
            <p:nvPr/>
          </p:nvSpPr>
          <p:spPr>
            <a:xfrm>
              <a:off x="7763397" y="1760290"/>
              <a:ext cx="14668" cy="104144"/>
            </a:xfrm>
            <a:custGeom>
              <a:rect b="b" l="l" r="r" t="t"/>
              <a:pathLst>
                <a:path extrusionOk="0" h="213" w="30">
                  <a:moveTo>
                    <a:pt x="0" y="3"/>
                  </a:moveTo>
                  <a:lnTo>
                    <a:pt x="0" y="3"/>
                  </a:lnTo>
                  <a:cubicBezTo>
                    <a:pt x="4" y="73"/>
                    <a:pt x="11" y="142"/>
                    <a:pt x="23" y="210"/>
                  </a:cubicBezTo>
                  <a:cubicBezTo>
                    <a:pt x="24" y="215"/>
                    <a:pt x="31" y="213"/>
                    <a:pt x="30" y="208"/>
                  </a:cubicBezTo>
                  <a:lnTo>
                    <a:pt x="30" y="208"/>
                  </a:lnTo>
                  <a:cubicBezTo>
                    <a:pt x="19" y="141"/>
                    <a:pt x="11" y="72"/>
                    <a:pt x="8" y="3"/>
                  </a:cubicBezTo>
                  <a:cubicBezTo>
                    <a:pt x="8" y="-1"/>
                    <a:pt x="0" y="-1"/>
                    <a:pt x="0" y="3"/>
                  </a:cubicBezTo>
                  <a:close/>
                </a:path>
              </a:pathLst>
            </a:custGeom>
            <a:solidFill>
              <a:schemeClr val="accent3"/>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1" name="Google Shape;451;p23"/>
            <p:cNvSpPr/>
            <p:nvPr/>
          </p:nvSpPr>
          <p:spPr>
            <a:xfrm>
              <a:off x="7759975" y="1720197"/>
              <a:ext cx="3423" cy="18091"/>
            </a:xfrm>
            <a:custGeom>
              <a:rect b="b" l="l" r="r" t="t"/>
              <a:pathLst>
                <a:path extrusionOk="0" h="37" w="7">
                  <a:moveTo>
                    <a:pt x="0" y="3"/>
                  </a:moveTo>
                  <a:lnTo>
                    <a:pt x="0" y="33"/>
                  </a:lnTo>
                  <a:cubicBezTo>
                    <a:pt x="0" y="38"/>
                    <a:pt x="7" y="38"/>
                    <a:pt x="7" y="33"/>
                  </a:cubicBezTo>
                  <a:lnTo>
                    <a:pt x="7" y="3"/>
                  </a:lnTo>
                  <a:cubicBezTo>
                    <a:pt x="7" y="-2"/>
                    <a:pt x="0" y="-2"/>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2" name="Google Shape;452;p23"/>
            <p:cNvSpPr/>
            <p:nvPr/>
          </p:nvSpPr>
          <p:spPr>
            <a:xfrm>
              <a:off x="7804468" y="1727531"/>
              <a:ext cx="11735" cy="72852"/>
            </a:xfrm>
            <a:custGeom>
              <a:rect b="b" l="l" r="r" t="t"/>
              <a:pathLst>
                <a:path extrusionOk="0" h="149" w="24">
                  <a:moveTo>
                    <a:pt x="0" y="3"/>
                  </a:moveTo>
                  <a:lnTo>
                    <a:pt x="17" y="145"/>
                  </a:lnTo>
                  <a:cubicBezTo>
                    <a:pt x="17" y="150"/>
                    <a:pt x="25" y="150"/>
                    <a:pt x="24" y="145"/>
                  </a:cubicBezTo>
                  <a:lnTo>
                    <a:pt x="8" y="3"/>
                  </a:lnTo>
                  <a:cubicBezTo>
                    <a:pt x="7" y="-2"/>
                    <a:pt x="0" y="-2"/>
                    <a:pt x="0" y="3"/>
                  </a:cubicBezTo>
                  <a:close/>
                </a:path>
              </a:pathLst>
            </a:custGeom>
            <a:solidFill>
              <a:schemeClr val="accent3"/>
            </a:solidFill>
            <a:ln>
              <a:noFill/>
            </a:ln>
          </p:spPr>
          <p:txBody>
            <a:bodyPr anchorCtr="1" anchor="ctr" bIns="8625" lIns="90000" spcFirstLastPara="1" rIns="90000" wrap="square" tIns="86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3" name="Google Shape;453;p23"/>
            <p:cNvSpPr/>
            <p:nvPr/>
          </p:nvSpPr>
          <p:spPr>
            <a:xfrm>
              <a:off x="7891010" y="1597474"/>
              <a:ext cx="4889" cy="84097"/>
            </a:xfrm>
            <a:custGeom>
              <a:rect b="b" l="l" r="r" t="t"/>
              <a:pathLst>
                <a:path extrusionOk="0" h="172" w="10">
                  <a:moveTo>
                    <a:pt x="0" y="3"/>
                  </a:moveTo>
                  <a:lnTo>
                    <a:pt x="2" y="168"/>
                  </a:lnTo>
                  <a:cubicBezTo>
                    <a:pt x="3" y="173"/>
                    <a:pt x="10" y="173"/>
                    <a:pt x="10" y="168"/>
                  </a:cubicBezTo>
                  <a:lnTo>
                    <a:pt x="7" y="3"/>
                  </a:lnTo>
                  <a:cubicBezTo>
                    <a:pt x="7" y="-2"/>
                    <a:pt x="0" y="-2"/>
                    <a:pt x="0" y="3"/>
                  </a:cubicBezTo>
                  <a:close/>
                </a:path>
              </a:pathLst>
            </a:custGeom>
            <a:solidFill>
              <a:schemeClr val="accent3"/>
            </a:solidFill>
            <a:ln>
              <a:noFill/>
            </a:ln>
          </p:spPr>
          <p:txBody>
            <a:bodyPr anchorCtr="1" anchor="ctr" bIns="16900" lIns="90000" spcFirstLastPara="1" rIns="90000" wrap="square" tIns="169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4" name="Google Shape;454;p23"/>
            <p:cNvSpPr/>
            <p:nvPr/>
          </p:nvSpPr>
          <p:spPr>
            <a:xfrm>
              <a:off x="7873408" y="1697217"/>
              <a:ext cx="70407" cy="28847"/>
            </a:xfrm>
            <a:custGeom>
              <a:rect b="b" l="l" r="r" t="t"/>
              <a:pathLst>
                <a:path extrusionOk="0" h="59" w="144">
                  <a:moveTo>
                    <a:pt x="5" y="59"/>
                  </a:moveTo>
                  <a:lnTo>
                    <a:pt x="5" y="59"/>
                  </a:lnTo>
                  <a:cubicBezTo>
                    <a:pt x="52" y="47"/>
                    <a:pt x="98" y="29"/>
                    <a:pt x="141" y="6"/>
                  </a:cubicBezTo>
                  <a:cubicBezTo>
                    <a:pt x="146" y="4"/>
                    <a:pt x="142" y="-2"/>
                    <a:pt x="138" y="0"/>
                  </a:cubicBezTo>
                  <a:lnTo>
                    <a:pt x="138" y="0"/>
                  </a:lnTo>
                  <a:cubicBezTo>
                    <a:pt x="95" y="22"/>
                    <a:pt x="50" y="40"/>
                    <a:pt x="3" y="51"/>
                  </a:cubicBezTo>
                  <a:cubicBezTo>
                    <a:pt x="-2" y="53"/>
                    <a:pt x="0" y="60"/>
                    <a:pt x="5" y="5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5" name="Google Shape;455;p23"/>
            <p:cNvSpPr/>
            <p:nvPr/>
          </p:nvSpPr>
          <p:spPr>
            <a:xfrm>
              <a:off x="7960928" y="1675704"/>
              <a:ext cx="14668" cy="13201"/>
            </a:xfrm>
            <a:custGeom>
              <a:rect b="b" l="l" r="r" t="t"/>
              <a:pathLst>
                <a:path extrusionOk="0" h="27" w="30">
                  <a:moveTo>
                    <a:pt x="7" y="25"/>
                  </a:moveTo>
                  <a:lnTo>
                    <a:pt x="29" y="6"/>
                  </a:lnTo>
                  <a:lnTo>
                    <a:pt x="29" y="6"/>
                  </a:lnTo>
                  <a:cubicBezTo>
                    <a:pt x="29" y="6"/>
                    <a:pt x="30" y="6"/>
                    <a:pt x="30" y="5"/>
                  </a:cubicBezTo>
                  <a:cubicBezTo>
                    <a:pt x="30" y="5"/>
                    <a:pt x="30" y="4"/>
                    <a:pt x="30" y="3"/>
                  </a:cubicBezTo>
                  <a:lnTo>
                    <a:pt x="30" y="2"/>
                  </a:lnTo>
                  <a:cubicBezTo>
                    <a:pt x="30" y="1"/>
                    <a:pt x="29" y="1"/>
                    <a:pt x="29" y="1"/>
                  </a:cubicBezTo>
                  <a:lnTo>
                    <a:pt x="29" y="1"/>
                  </a:lnTo>
                  <a:cubicBezTo>
                    <a:pt x="29" y="1"/>
                    <a:pt x="29" y="0"/>
                    <a:pt x="28" y="0"/>
                  </a:cubicBezTo>
                  <a:cubicBezTo>
                    <a:pt x="28" y="0"/>
                    <a:pt x="27" y="0"/>
                    <a:pt x="26" y="0"/>
                  </a:cubicBezTo>
                  <a:lnTo>
                    <a:pt x="25" y="0"/>
                  </a:lnTo>
                  <a:cubicBezTo>
                    <a:pt x="24" y="0"/>
                    <a:pt x="24" y="1"/>
                    <a:pt x="24" y="1"/>
                  </a:cubicBezTo>
                  <a:lnTo>
                    <a:pt x="2" y="20"/>
                  </a:lnTo>
                  <a:lnTo>
                    <a:pt x="2" y="20"/>
                  </a:lnTo>
                  <a:cubicBezTo>
                    <a:pt x="1" y="20"/>
                    <a:pt x="1" y="20"/>
                    <a:pt x="1" y="20"/>
                  </a:cubicBezTo>
                  <a:cubicBezTo>
                    <a:pt x="1" y="21"/>
                    <a:pt x="0" y="22"/>
                    <a:pt x="0" y="22"/>
                  </a:cubicBezTo>
                  <a:cubicBezTo>
                    <a:pt x="0" y="23"/>
                    <a:pt x="1" y="24"/>
                    <a:pt x="1" y="24"/>
                  </a:cubicBezTo>
                  <a:cubicBezTo>
                    <a:pt x="1" y="24"/>
                    <a:pt x="1" y="25"/>
                    <a:pt x="2" y="25"/>
                  </a:cubicBezTo>
                  <a:lnTo>
                    <a:pt x="2" y="25"/>
                  </a:lnTo>
                  <a:lnTo>
                    <a:pt x="2" y="26"/>
                  </a:lnTo>
                  <a:cubicBezTo>
                    <a:pt x="3" y="27"/>
                    <a:pt x="3" y="26"/>
                    <a:pt x="4" y="26"/>
                  </a:cubicBezTo>
                  <a:cubicBezTo>
                    <a:pt x="5" y="26"/>
                    <a:pt x="6" y="27"/>
                    <a:pt x="6" y="26"/>
                  </a:cubicBezTo>
                  <a:cubicBezTo>
                    <a:pt x="7" y="26"/>
                    <a:pt x="7" y="25"/>
                    <a:pt x="7"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6" name="Google Shape;456;p23"/>
            <p:cNvSpPr/>
            <p:nvPr/>
          </p:nvSpPr>
          <p:spPr>
            <a:xfrm>
              <a:off x="7706191" y="1826297"/>
              <a:ext cx="34226" cy="57206"/>
            </a:xfrm>
            <a:custGeom>
              <a:rect b="b" l="l" r="r" t="t"/>
              <a:pathLst>
                <a:path extrusionOk="0" h="117" w="70">
                  <a:moveTo>
                    <a:pt x="11" y="25"/>
                  </a:moveTo>
                  <a:cubicBezTo>
                    <a:pt x="8" y="16"/>
                    <a:pt x="15" y="6"/>
                    <a:pt x="24" y="7"/>
                  </a:cubicBezTo>
                  <a:lnTo>
                    <a:pt x="24" y="7"/>
                  </a:lnTo>
                  <a:cubicBezTo>
                    <a:pt x="26" y="7"/>
                    <a:pt x="28" y="8"/>
                    <a:pt x="30" y="9"/>
                  </a:cubicBezTo>
                  <a:cubicBezTo>
                    <a:pt x="32" y="10"/>
                    <a:pt x="33" y="12"/>
                    <a:pt x="35" y="14"/>
                  </a:cubicBezTo>
                  <a:lnTo>
                    <a:pt x="35" y="14"/>
                  </a:lnTo>
                  <a:cubicBezTo>
                    <a:pt x="37" y="18"/>
                    <a:pt x="37" y="23"/>
                    <a:pt x="39" y="27"/>
                  </a:cubicBezTo>
                  <a:cubicBezTo>
                    <a:pt x="43" y="34"/>
                    <a:pt x="52" y="37"/>
                    <a:pt x="57" y="44"/>
                  </a:cubicBezTo>
                  <a:cubicBezTo>
                    <a:pt x="62" y="52"/>
                    <a:pt x="62" y="62"/>
                    <a:pt x="61" y="71"/>
                  </a:cubicBezTo>
                  <a:cubicBezTo>
                    <a:pt x="58" y="88"/>
                    <a:pt x="49" y="108"/>
                    <a:pt x="29" y="109"/>
                  </a:cubicBezTo>
                  <a:cubicBezTo>
                    <a:pt x="22" y="110"/>
                    <a:pt x="13" y="107"/>
                    <a:pt x="9" y="99"/>
                  </a:cubicBezTo>
                  <a:cubicBezTo>
                    <a:pt x="6" y="93"/>
                    <a:pt x="8" y="85"/>
                    <a:pt x="9" y="78"/>
                  </a:cubicBezTo>
                  <a:cubicBezTo>
                    <a:pt x="13" y="63"/>
                    <a:pt x="21" y="46"/>
                    <a:pt x="11" y="32"/>
                  </a:cubicBezTo>
                  <a:cubicBezTo>
                    <a:pt x="8" y="28"/>
                    <a:pt x="2" y="32"/>
                    <a:pt x="5" y="36"/>
                  </a:cubicBezTo>
                  <a:cubicBezTo>
                    <a:pt x="10" y="44"/>
                    <a:pt x="8" y="53"/>
                    <a:pt x="6" y="62"/>
                  </a:cubicBezTo>
                  <a:cubicBezTo>
                    <a:pt x="3" y="71"/>
                    <a:pt x="0" y="80"/>
                    <a:pt x="0" y="89"/>
                  </a:cubicBezTo>
                  <a:cubicBezTo>
                    <a:pt x="0" y="109"/>
                    <a:pt x="18" y="120"/>
                    <a:pt x="36" y="116"/>
                  </a:cubicBezTo>
                  <a:cubicBezTo>
                    <a:pt x="57" y="110"/>
                    <a:pt x="67" y="86"/>
                    <a:pt x="69" y="67"/>
                  </a:cubicBezTo>
                  <a:cubicBezTo>
                    <a:pt x="70" y="56"/>
                    <a:pt x="68" y="45"/>
                    <a:pt x="61" y="37"/>
                  </a:cubicBezTo>
                  <a:cubicBezTo>
                    <a:pt x="57" y="33"/>
                    <a:pt x="53" y="31"/>
                    <a:pt x="49" y="27"/>
                  </a:cubicBezTo>
                  <a:cubicBezTo>
                    <a:pt x="44" y="23"/>
                    <a:pt x="44" y="17"/>
                    <a:pt x="42" y="12"/>
                  </a:cubicBezTo>
                  <a:cubicBezTo>
                    <a:pt x="38" y="2"/>
                    <a:pt x="26" y="-3"/>
                    <a:pt x="16" y="1"/>
                  </a:cubicBezTo>
                  <a:cubicBezTo>
                    <a:pt x="6" y="4"/>
                    <a:pt x="0" y="16"/>
                    <a:pt x="4" y="27"/>
                  </a:cubicBezTo>
                  <a:cubicBezTo>
                    <a:pt x="5" y="31"/>
                    <a:pt x="12" y="29"/>
                    <a:pt x="11"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7" name="Google Shape;457;p23"/>
            <p:cNvSpPr/>
            <p:nvPr/>
          </p:nvSpPr>
          <p:spPr>
            <a:xfrm>
              <a:off x="7967773" y="1589162"/>
              <a:ext cx="35692" cy="46449"/>
            </a:xfrm>
            <a:custGeom>
              <a:rect b="b" l="l" r="r" t="t"/>
              <a:pathLst>
                <a:path extrusionOk="0" h="95" w="73">
                  <a:moveTo>
                    <a:pt x="42" y="0"/>
                  </a:moveTo>
                  <a:cubicBezTo>
                    <a:pt x="25" y="3"/>
                    <a:pt x="13" y="16"/>
                    <a:pt x="7" y="31"/>
                  </a:cubicBezTo>
                  <a:lnTo>
                    <a:pt x="7" y="31"/>
                  </a:lnTo>
                  <a:cubicBezTo>
                    <a:pt x="3" y="39"/>
                    <a:pt x="1" y="47"/>
                    <a:pt x="0" y="55"/>
                  </a:cubicBezTo>
                  <a:cubicBezTo>
                    <a:pt x="-1" y="65"/>
                    <a:pt x="-2" y="75"/>
                    <a:pt x="3" y="83"/>
                  </a:cubicBezTo>
                  <a:cubicBezTo>
                    <a:pt x="11" y="96"/>
                    <a:pt x="28" y="97"/>
                    <a:pt x="41" y="93"/>
                  </a:cubicBezTo>
                  <a:cubicBezTo>
                    <a:pt x="57" y="88"/>
                    <a:pt x="67" y="74"/>
                    <a:pt x="71" y="58"/>
                  </a:cubicBezTo>
                  <a:cubicBezTo>
                    <a:pt x="76" y="39"/>
                    <a:pt x="72" y="19"/>
                    <a:pt x="59" y="4"/>
                  </a:cubicBezTo>
                  <a:cubicBezTo>
                    <a:pt x="56" y="1"/>
                    <a:pt x="50" y="6"/>
                    <a:pt x="54" y="9"/>
                  </a:cubicBezTo>
                  <a:cubicBezTo>
                    <a:pt x="72" y="30"/>
                    <a:pt x="70" y="70"/>
                    <a:pt x="44" y="84"/>
                  </a:cubicBezTo>
                  <a:cubicBezTo>
                    <a:pt x="34" y="89"/>
                    <a:pt x="19" y="90"/>
                    <a:pt x="11" y="81"/>
                  </a:cubicBezTo>
                  <a:cubicBezTo>
                    <a:pt x="6" y="75"/>
                    <a:pt x="6" y="66"/>
                    <a:pt x="7" y="58"/>
                  </a:cubicBezTo>
                  <a:lnTo>
                    <a:pt x="7" y="58"/>
                  </a:lnTo>
                  <a:cubicBezTo>
                    <a:pt x="8" y="51"/>
                    <a:pt x="10" y="44"/>
                    <a:pt x="12" y="37"/>
                  </a:cubicBezTo>
                  <a:cubicBezTo>
                    <a:pt x="18" y="23"/>
                    <a:pt x="28" y="10"/>
                    <a:pt x="44" y="8"/>
                  </a:cubicBezTo>
                  <a:cubicBezTo>
                    <a:pt x="49" y="7"/>
                    <a:pt x="47" y="0"/>
                    <a:pt x="42"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8" name="Google Shape;458;p23"/>
            <p:cNvSpPr/>
            <p:nvPr/>
          </p:nvSpPr>
          <p:spPr>
            <a:xfrm>
              <a:off x="7965817" y="1648812"/>
              <a:ext cx="148148" cy="317809"/>
            </a:xfrm>
            <a:custGeom>
              <a:rect b="b" l="l" r="r" t="t"/>
              <a:pathLst>
                <a:path extrusionOk="0" h="650" w="303">
                  <a:moveTo>
                    <a:pt x="295" y="1"/>
                  </a:moveTo>
                  <a:lnTo>
                    <a:pt x="295" y="1"/>
                  </a:lnTo>
                  <a:cubicBezTo>
                    <a:pt x="288" y="14"/>
                    <a:pt x="281" y="26"/>
                    <a:pt x="274" y="39"/>
                  </a:cubicBezTo>
                  <a:cubicBezTo>
                    <a:pt x="189" y="186"/>
                    <a:pt x="115" y="340"/>
                    <a:pt x="53" y="499"/>
                  </a:cubicBezTo>
                  <a:cubicBezTo>
                    <a:pt x="34" y="547"/>
                    <a:pt x="17" y="596"/>
                    <a:pt x="0" y="646"/>
                  </a:cubicBezTo>
                  <a:cubicBezTo>
                    <a:pt x="-1" y="650"/>
                    <a:pt x="6" y="652"/>
                    <a:pt x="7" y="648"/>
                  </a:cubicBezTo>
                  <a:lnTo>
                    <a:pt x="7" y="648"/>
                  </a:lnTo>
                  <a:cubicBezTo>
                    <a:pt x="66" y="473"/>
                    <a:pt x="139" y="304"/>
                    <a:pt x="225" y="141"/>
                  </a:cubicBezTo>
                  <a:cubicBezTo>
                    <a:pt x="250" y="95"/>
                    <a:pt x="275" y="50"/>
                    <a:pt x="302" y="5"/>
                  </a:cubicBezTo>
                  <a:cubicBezTo>
                    <a:pt x="304" y="1"/>
                    <a:pt x="298" y="-3"/>
                    <a:pt x="295" y="1"/>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9" name="Google Shape;459;p23"/>
            <p:cNvSpPr/>
            <p:nvPr/>
          </p:nvSpPr>
          <p:spPr>
            <a:xfrm>
              <a:off x="7944304" y="1845854"/>
              <a:ext cx="37159" cy="81164"/>
            </a:xfrm>
            <a:custGeom>
              <a:rect b="b" l="l" r="r" t="t"/>
              <a:pathLst>
                <a:path extrusionOk="0" h="166" w="76">
                  <a:moveTo>
                    <a:pt x="1" y="5"/>
                  </a:moveTo>
                  <a:lnTo>
                    <a:pt x="1" y="5"/>
                  </a:lnTo>
                  <a:cubicBezTo>
                    <a:pt x="9" y="49"/>
                    <a:pt x="25" y="92"/>
                    <a:pt x="47" y="130"/>
                  </a:cubicBezTo>
                  <a:cubicBezTo>
                    <a:pt x="54" y="142"/>
                    <a:pt x="61" y="153"/>
                    <a:pt x="69" y="164"/>
                  </a:cubicBezTo>
                  <a:cubicBezTo>
                    <a:pt x="72" y="168"/>
                    <a:pt x="78" y="164"/>
                    <a:pt x="75" y="160"/>
                  </a:cubicBezTo>
                  <a:lnTo>
                    <a:pt x="75" y="160"/>
                  </a:lnTo>
                  <a:cubicBezTo>
                    <a:pt x="68" y="149"/>
                    <a:pt x="61" y="138"/>
                    <a:pt x="54" y="126"/>
                  </a:cubicBezTo>
                  <a:cubicBezTo>
                    <a:pt x="33" y="88"/>
                    <a:pt x="16" y="46"/>
                    <a:pt x="8" y="3"/>
                  </a:cubicBezTo>
                  <a:cubicBezTo>
                    <a:pt x="7" y="-2"/>
                    <a:pt x="0" y="0"/>
                    <a:pt x="0" y="5"/>
                  </a:cubicBezTo>
                  <a:lnTo>
                    <a:pt x="1" y="5"/>
                  </a:lnTo>
                  <a:close/>
                </a:path>
              </a:pathLst>
            </a:custGeom>
            <a:solidFill>
              <a:schemeClr val="lt2"/>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0" name="Google Shape;460;p23"/>
            <p:cNvSpPr/>
            <p:nvPr/>
          </p:nvSpPr>
          <p:spPr>
            <a:xfrm>
              <a:off x="7996132" y="1842432"/>
              <a:ext cx="11246" cy="18580"/>
            </a:xfrm>
            <a:custGeom>
              <a:rect b="b" l="l" r="r" t="t"/>
              <a:pathLst>
                <a:path extrusionOk="0" h="38" w="23">
                  <a:moveTo>
                    <a:pt x="0" y="6"/>
                  </a:moveTo>
                  <a:lnTo>
                    <a:pt x="15" y="36"/>
                  </a:lnTo>
                  <a:lnTo>
                    <a:pt x="15" y="36"/>
                  </a:lnTo>
                  <a:cubicBezTo>
                    <a:pt x="16" y="37"/>
                    <a:pt x="17" y="37"/>
                    <a:pt x="17" y="37"/>
                  </a:cubicBezTo>
                  <a:cubicBezTo>
                    <a:pt x="18" y="38"/>
                    <a:pt x="18" y="38"/>
                    <a:pt x="18" y="38"/>
                  </a:cubicBezTo>
                  <a:cubicBezTo>
                    <a:pt x="19" y="38"/>
                    <a:pt x="20" y="38"/>
                    <a:pt x="20" y="37"/>
                  </a:cubicBezTo>
                  <a:cubicBezTo>
                    <a:pt x="21" y="37"/>
                    <a:pt x="22" y="37"/>
                    <a:pt x="22" y="36"/>
                  </a:cubicBezTo>
                  <a:cubicBezTo>
                    <a:pt x="23" y="35"/>
                    <a:pt x="22" y="35"/>
                    <a:pt x="22" y="34"/>
                  </a:cubicBezTo>
                  <a:cubicBezTo>
                    <a:pt x="22" y="33"/>
                    <a:pt x="22" y="33"/>
                    <a:pt x="22" y="32"/>
                  </a:cubicBezTo>
                  <a:lnTo>
                    <a:pt x="22" y="32"/>
                  </a:lnTo>
                  <a:lnTo>
                    <a:pt x="7" y="2"/>
                  </a:lnTo>
                  <a:lnTo>
                    <a:pt x="7" y="2"/>
                  </a:lnTo>
                  <a:cubicBezTo>
                    <a:pt x="6" y="2"/>
                    <a:pt x="6" y="1"/>
                    <a:pt x="5" y="1"/>
                  </a:cubicBezTo>
                  <a:cubicBezTo>
                    <a:pt x="5" y="1"/>
                    <a:pt x="4" y="0"/>
                    <a:pt x="3" y="0"/>
                  </a:cubicBezTo>
                  <a:cubicBezTo>
                    <a:pt x="3" y="0"/>
                    <a:pt x="2" y="1"/>
                    <a:pt x="1" y="1"/>
                  </a:cubicBezTo>
                  <a:lnTo>
                    <a:pt x="1" y="1"/>
                  </a:lnTo>
                  <a:lnTo>
                    <a:pt x="0" y="2"/>
                  </a:lnTo>
                  <a:cubicBezTo>
                    <a:pt x="0" y="3"/>
                    <a:pt x="0" y="4"/>
                    <a:pt x="0" y="4"/>
                  </a:cubicBezTo>
                  <a:cubicBezTo>
                    <a:pt x="0" y="5"/>
                    <a:pt x="0" y="5"/>
                    <a:pt x="0" y="6"/>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1" name="Google Shape;461;p23"/>
            <p:cNvSpPr/>
            <p:nvPr/>
          </p:nvSpPr>
          <p:spPr>
            <a:xfrm>
              <a:off x="8042092" y="1745622"/>
              <a:ext cx="76763" cy="34715"/>
            </a:xfrm>
            <a:custGeom>
              <a:rect b="b" l="l" r="r" t="t"/>
              <a:pathLst>
                <a:path extrusionOk="0" h="71" w="157">
                  <a:moveTo>
                    <a:pt x="151" y="0"/>
                  </a:moveTo>
                  <a:cubicBezTo>
                    <a:pt x="106" y="32"/>
                    <a:pt x="60" y="61"/>
                    <a:pt x="3" y="64"/>
                  </a:cubicBezTo>
                  <a:cubicBezTo>
                    <a:pt x="-2" y="64"/>
                    <a:pt x="-2" y="71"/>
                    <a:pt x="3" y="71"/>
                  </a:cubicBezTo>
                  <a:cubicBezTo>
                    <a:pt x="61" y="69"/>
                    <a:pt x="109" y="39"/>
                    <a:pt x="155" y="7"/>
                  </a:cubicBezTo>
                  <a:cubicBezTo>
                    <a:pt x="159" y="4"/>
                    <a:pt x="155" y="-2"/>
                    <a:pt x="151" y="0"/>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2" name="Google Shape;462;p23"/>
            <p:cNvSpPr/>
            <p:nvPr/>
          </p:nvSpPr>
          <p:spPr>
            <a:xfrm>
              <a:off x="7939904" y="1811140"/>
              <a:ext cx="5378" cy="20535"/>
            </a:xfrm>
            <a:custGeom>
              <a:rect b="b" l="l" r="r" t="t"/>
              <a:pathLst>
                <a:path extrusionOk="0" h="42" w="11">
                  <a:moveTo>
                    <a:pt x="0" y="5"/>
                  </a:moveTo>
                  <a:lnTo>
                    <a:pt x="0" y="5"/>
                  </a:lnTo>
                  <a:cubicBezTo>
                    <a:pt x="2" y="12"/>
                    <a:pt x="3" y="19"/>
                    <a:pt x="3" y="26"/>
                  </a:cubicBezTo>
                  <a:cubicBezTo>
                    <a:pt x="3" y="30"/>
                    <a:pt x="3" y="33"/>
                    <a:pt x="2" y="37"/>
                  </a:cubicBezTo>
                  <a:lnTo>
                    <a:pt x="2" y="37"/>
                  </a:lnTo>
                  <a:lnTo>
                    <a:pt x="2" y="38"/>
                  </a:lnTo>
                  <a:cubicBezTo>
                    <a:pt x="2" y="39"/>
                    <a:pt x="2" y="39"/>
                    <a:pt x="3" y="40"/>
                  </a:cubicBezTo>
                  <a:lnTo>
                    <a:pt x="4" y="41"/>
                  </a:lnTo>
                  <a:cubicBezTo>
                    <a:pt x="4" y="41"/>
                    <a:pt x="5" y="41"/>
                    <a:pt x="5" y="42"/>
                  </a:cubicBezTo>
                  <a:cubicBezTo>
                    <a:pt x="7" y="42"/>
                    <a:pt x="9" y="41"/>
                    <a:pt x="10" y="39"/>
                  </a:cubicBezTo>
                  <a:lnTo>
                    <a:pt x="10" y="39"/>
                  </a:lnTo>
                  <a:cubicBezTo>
                    <a:pt x="10" y="35"/>
                    <a:pt x="11" y="30"/>
                    <a:pt x="11" y="26"/>
                  </a:cubicBezTo>
                  <a:cubicBezTo>
                    <a:pt x="11" y="18"/>
                    <a:pt x="9" y="10"/>
                    <a:pt x="7" y="3"/>
                  </a:cubicBezTo>
                  <a:lnTo>
                    <a:pt x="7" y="3"/>
                  </a:lnTo>
                  <a:lnTo>
                    <a:pt x="7" y="2"/>
                  </a:lnTo>
                  <a:cubicBezTo>
                    <a:pt x="6" y="2"/>
                    <a:pt x="6" y="1"/>
                    <a:pt x="5" y="1"/>
                  </a:cubicBezTo>
                  <a:cubicBezTo>
                    <a:pt x="5" y="1"/>
                    <a:pt x="4" y="0"/>
                    <a:pt x="3" y="0"/>
                  </a:cubicBezTo>
                  <a:lnTo>
                    <a:pt x="2" y="0"/>
                  </a:lnTo>
                  <a:lnTo>
                    <a:pt x="2" y="0"/>
                  </a:lnTo>
                  <a:cubicBezTo>
                    <a:pt x="2" y="1"/>
                    <a:pt x="2" y="1"/>
                    <a:pt x="1" y="1"/>
                  </a:cubicBezTo>
                  <a:lnTo>
                    <a:pt x="0" y="2"/>
                  </a:lnTo>
                  <a:cubicBezTo>
                    <a:pt x="0" y="3"/>
                    <a:pt x="0" y="3"/>
                    <a:pt x="0" y="4"/>
                  </a:cubicBezTo>
                  <a:lnTo>
                    <a:pt x="0" y="5"/>
                  </a:ln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3" name="Google Shape;463;p23"/>
            <p:cNvSpPr/>
            <p:nvPr/>
          </p:nvSpPr>
          <p:spPr>
            <a:xfrm>
              <a:off x="8128145" y="1732421"/>
              <a:ext cx="11246" cy="11246"/>
            </a:xfrm>
            <a:custGeom>
              <a:rect b="b" l="l" r="r" t="t"/>
              <a:pathLst>
                <a:path extrusionOk="0" h="23" w="23">
                  <a:moveTo>
                    <a:pt x="6" y="22"/>
                  </a:moveTo>
                  <a:lnTo>
                    <a:pt x="21" y="7"/>
                  </a:lnTo>
                  <a:lnTo>
                    <a:pt x="21" y="7"/>
                  </a:lnTo>
                  <a:cubicBezTo>
                    <a:pt x="21" y="7"/>
                    <a:pt x="22" y="7"/>
                    <a:pt x="22" y="6"/>
                  </a:cubicBezTo>
                  <a:cubicBezTo>
                    <a:pt x="23" y="6"/>
                    <a:pt x="22" y="5"/>
                    <a:pt x="22" y="4"/>
                  </a:cubicBezTo>
                  <a:cubicBezTo>
                    <a:pt x="22" y="4"/>
                    <a:pt x="23" y="3"/>
                    <a:pt x="22" y="2"/>
                  </a:cubicBezTo>
                  <a:cubicBezTo>
                    <a:pt x="22" y="2"/>
                    <a:pt x="21" y="1"/>
                    <a:pt x="20" y="1"/>
                  </a:cubicBezTo>
                  <a:cubicBezTo>
                    <a:pt x="20" y="1"/>
                    <a:pt x="19" y="0"/>
                    <a:pt x="18" y="0"/>
                  </a:cubicBezTo>
                  <a:lnTo>
                    <a:pt x="17" y="1"/>
                  </a:lnTo>
                  <a:cubicBezTo>
                    <a:pt x="16" y="1"/>
                    <a:pt x="16" y="1"/>
                    <a:pt x="16" y="2"/>
                  </a:cubicBezTo>
                  <a:lnTo>
                    <a:pt x="1" y="17"/>
                  </a:lnTo>
                  <a:lnTo>
                    <a:pt x="1" y="17"/>
                  </a:lnTo>
                  <a:lnTo>
                    <a:pt x="0" y="17"/>
                  </a:lnTo>
                  <a:cubicBezTo>
                    <a:pt x="0" y="18"/>
                    <a:pt x="0" y="18"/>
                    <a:pt x="0" y="19"/>
                  </a:cubicBezTo>
                  <a:cubicBezTo>
                    <a:pt x="0" y="20"/>
                    <a:pt x="0" y="20"/>
                    <a:pt x="0" y="21"/>
                  </a:cubicBezTo>
                  <a:cubicBezTo>
                    <a:pt x="1" y="22"/>
                    <a:pt x="2" y="22"/>
                    <a:pt x="2" y="22"/>
                  </a:cubicBezTo>
                  <a:cubicBezTo>
                    <a:pt x="3" y="23"/>
                    <a:pt x="3" y="23"/>
                    <a:pt x="3" y="23"/>
                  </a:cubicBezTo>
                  <a:cubicBezTo>
                    <a:pt x="4" y="23"/>
                    <a:pt x="5" y="23"/>
                    <a:pt x="5" y="22"/>
                  </a:cubicBezTo>
                  <a:cubicBezTo>
                    <a:pt x="6" y="22"/>
                    <a:pt x="6" y="22"/>
                    <a:pt x="6" y="22"/>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4" name="Google Shape;464;p23"/>
            <p:cNvSpPr/>
            <p:nvPr/>
          </p:nvSpPr>
          <p:spPr>
            <a:xfrm>
              <a:off x="8054315" y="1845854"/>
              <a:ext cx="50361" cy="60628"/>
            </a:xfrm>
            <a:custGeom>
              <a:rect b="b" l="l" r="r" t="t"/>
              <a:pathLst>
                <a:path extrusionOk="0" h="124" w="103">
                  <a:moveTo>
                    <a:pt x="84" y="8"/>
                  </a:moveTo>
                  <a:cubicBezTo>
                    <a:pt x="77" y="1"/>
                    <a:pt x="66" y="-2"/>
                    <a:pt x="57" y="0"/>
                  </a:cubicBezTo>
                  <a:cubicBezTo>
                    <a:pt x="45" y="2"/>
                    <a:pt x="37" y="10"/>
                    <a:pt x="30" y="19"/>
                  </a:cubicBezTo>
                  <a:lnTo>
                    <a:pt x="30" y="19"/>
                  </a:lnTo>
                  <a:cubicBezTo>
                    <a:pt x="24" y="26"/>
                    <a:pt x="19" y="33"/>
                    <a:pt x="15" y="41"/>
                  </a:cubicBezTo>
                  <a:cubicBezTo>
                    <a:pt x="13" y="45"/>
                    <a:pt x="11" y="49"/>
                    <a:pt x="9" y="53"/>
                  </a:cubicBezTo>
                  <a:cubicBezTo>
                    <a:pt x="3" y="63"/>
                    <a:pt x="0" y="75"/>
                    <a:pt x="0" y="87"/>
                  </a:cubicBezTo>
                  <a:cubicBezTo>
                    <a:pt x="1" y="98"/>
                    <a:pt x="6" y="109"/>
                    <a:pt x="14" y="116"/>
                  </a:cubicBezTo>
                  <a:cubicBezTo>
                    <a:pt x="22" y="122"/>
                    <a:pt x="33" y="124"/>
                    <a:pt x="43" y="123"/>
                  </a:cubicBezTo>
                  <a:cubicBezTo>
                    <a:pt x="68" y="119"/>
                    <a:pt x="83" y="98"/>
                    <a:pt x="92" y="76"/>
                  </a:cubicBezTo>
                  <a:cubicBezTo>
                    <a:pt x="98" y="63"/>
                    <a:pt x="104" y="48"/>
                    <a:pt x="102" y="34"/>
                  </a:cubicBezTo>
                  <a:cubicBezTo>
                    <a:pt x="100" y="22"/>
                    <a:pt x="93" y="11"/>
                    <a:pt x="81" y="7"/>
                  </a:cubicBezTo>
                  <a:cubicBezTo>
                    <a:pt x="76" y="6"/>
                    <a:pt x="74" y="13"/>
                    <a:pt x="79" y="15"/>
                  </a:cubicBezTo>
                  <a:cubicBezTo>
                    <a:pt x="89" y="17"/>
                    <a:pt x="94" y="27"/>
                    <a:pt x="95" y="36"/>
                  </a:cubicBezTo>
                  <a:cubicBezTo>
                    <a:pt x="96" y="48"/>
                    <a:pt x="91" y="59"/>
                    <a:pt x="87" y="69"/>
                  </a:cubicBezTo>
                  <a:cubicBezTo>
                    <a:pt x="80" y="87"/>
                    <a:pt x="69" y="107"/>
                    <a:pt x="50" y="114"/>
                  </a:cubicBezTo>
                  <a:cubicBezTo>
                    <a:pt x="42" y="116"/>
                    <a:pt x="32" y="117"/>
                    <a:pt x="24" y="113"/>
                  </a:cubicBezTo>
                  <a:cubicBezTo>
                    <a:pt x="15" y="109"/>
                    <a:pt x="10" y="100"/>
                    <a:pt x="8" y="91"/>
                  </a:cubicBezTo>
                  <a:cubicBezTo>
                    <a:pt x="5" y="70"/>
                    <a:pt x="18" y="51"/>
                    <a:pt x="29" y="34"/>
                  </a:cubicBezTo>
                  <a:cubicBezTo>
                    <a:pt x="34" y="25"/>
                    <a:pt x="41" y="15"/>
                    <a:pt x="52" y="10"/>
                  </a:cubicBezTo>
                  <a:cubicBezTo>
                    <a:pt x="60" y="6"/>
                    <a:pt x="72" y="6"/>
                    <a:pt x="78" y="13"/>
                  </a:cubicBezTo>
                  <a:cubicBezTo>
                    <a:pt x="82" y="17"/>
                    <a:pt x="87" y="12"/>
                    <a:pt x="84" y="8"/>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5" name="Google Shape;465;p23"/>
            <p:cNvSpPr/>
            <p:nvPr/>
          </p:nvSpPr>
          <p:spPr>
            <a:xfrm>
              <a:off x="7995154" y="1711885"/>
              <a:ext cx="36670" cy="44982"/>
            </a:xfrm>
            <a:custGeom>
              <a:rect b="b" l="l" r="r" t="t"/>
              <a:pathLst>
                <a:path extrusionOk="0" h="92" w="75">
                  <a:moveTo>
                    <a:pt x="37" y="1"/>
                  </a:moveTo>
                  <a:cubicBezTo>
                    <a:pt x="22" y="8"/>
                    <a:pt x="11" y="20"/>
                    <a:pt x="5" y="35"/>
                  </a:cubicBezTo>
                  <a:cubicBezTo>
                    <a:pt x="-1" y="49"/>
                    <a:pt x="-3" y="67"/>
                    <a:pt x="4" y="81"/>
                  </a:cubicBezTo>
                  <a:cubicBezTo>
                    <a:pt x="14" y="98"/>
                    <a:pt x="34" y="92"/>
                    <a:pt x="46" y="82"/>
                  </a:cubicBezTo>
                  <a:cubicBezTo>
                    <a:pt x="59" y="72"/>
                    <a:pt x="72" y="55"/>
                    <a:pt x="74" y="37"/>
                  </a:cubicBezTo>
                  <a:cubicBezTo>
                    <a:pt x="76" y="21"/>
                    <a:pt x="65" y="2"/>
                    <a:pt x="47" y="0"/>
                  </a:cubicBezTo>
                  <a:cubicBezTo>
                    <a:pt x="42" y="0"/>
                    <a:pt x="42" y="7"/>
                    <a:pt x="47" y="8"/>
                  </a:cubicBezTo>
                  <a:cubicBezTo>
                    <a:pt x="60" y="9"/>
                    <a:pt x="67" y="23"/>
                    <a:pt x="66" y="35"/>
                  </a:cubicBezTo>
                  <a:cubicBezTo>
                    <a:pt x="66" y="50"/>
                    <a:pt x="55" y="64"/>
                    <a:pt x="44" y="74"/>
                  </a:cubicBezTo>
                  <a:cubicBezTo>
                    <a:pt x="36" y="82"/>
                    <a:pt x="18" y="92"/>
                    <a:pt x="10" y="76"/>
                  </a:cubicBezTo>
                  <a:cubicBezTo>
                    <a:pt x="5" y="65"/>
                    <a:pt x="7" y="50"/>
                    <a:pt x="11" y="38"/>
                  </a:cubicBezTo>
                  <a:lnTo>
                    <a:pt x="11" y="38"/>
                  </a:lnTo>
                  <a:cubicBezTo>
                    <a:pt x="12" y="36"/>
                    <a:pt x="14" y="34"/>
                    <a:pt x="15" y="31"/>
                  </a:cubicBezTo>
                  <a:cubicBezTo>
                    <a:pt x="21" y="23"/>
                    <a:pt x="28" y="16"/>
                    <a:pt x="36" y="10"/>
                  </a:cubicBezTo>
                  <a:cubicBezTo>
                    <a:pt x="38" y="10"/>
                    <a:pt x="39" y="8"/>
                    <a:pt x="41" y="8"/>
                  </a:cubicBezTo>
                  <a:cubicBezTo>
                    <a:pt x="45" y="6"/>
                    <a:pt x="42" y="-1"/>
                    <a:pt x="37" y="1"/>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6" name="Google Shape;466;p23"/>
            <p:cNvSpPr/>
            <p:nvPr/>
          </p:nvSpPr>
          <p:spPr>
            <a:xfrm>
              <a:off x="8167260" y="1516310"/>
              <a:ext cx="379904" cy="457157"/>
            </a:xfrm>
            <a:custGeom>
              <a:rect b="b" l="l" r="r" t="t"/>
              <a:pathLst>
                <a:path extrusionOk="0" h="935" w="777">
                  <a:moveTo>
                    <a:pt x="777" y="935"/>
                  </a:moveTo>
                  <a:lnTo>
                    <a:pt x="753" y="693"/>
                  </a:lnTo>
                  <a:cubicBezTo>
                    <a:pt x="743" y="591"/>
                    <a:pt x="718" y="469"/>
                    <a:pt x="622" y="433"/>
                  </a:cubicBezTo>
                  <a:cubicBezTo>
                    <a:pt x="596" y="423"/>
                    <a:pt x="566" y="421"/>
                    <a:pt x="542" y="406"/>
                  </a:cubicBezTo>
                  <a:cubicBezTo>
                    <a:pt x="493" y="374"/>
                    <a:pt x="490" y="304"/>
                    <a:pt x="486" y="245"/>
                  </a:cubicBezTo>
                  <a:cubicBezTo>
                    <a:pt x="479" y="148"/>
                    <a:pt x="438" y="38"/>
                    <a:pt x="345" y="7"/>
                  </a:cubicBezTo>
                  <a:cubicBezTo>
                    <a:pt x="263" y="-21"/>
                    <a:pt x="169" y="31"/>
                    <a:pt x="125" y="106"/>
                  </a:cubicBezTo>
                  <a:cubicBezTo>
                    <a:pt x="82" y="182"/>
                    <a:pt x="81" y="275"/>
                    <a:pt x="98" y="360"/>
                  </a:cubicBezTo>
                  <a:cubicBezTo>
                    <a:pt x="108" y="405"/>
                    <a:pt x="121" y="449"/>
                    <a:pt x="119" y="495"/>
                  </a:cubicBezTo>
                  <a:cubicBezTo>
                    <a:pt x="115" y="570"/>
                    <a:pt x="67" y="635"/>
                    <a:pt x="32" y="702"/>
                  </a:cubicBezTo>
                  <a:cubicBezTo>
                    <a:pt x="-2" y="770"/>
                    <a:pt x="-19" y="877"/>
                    <a:pt x="30" y="935"/>
                  </a:cubicBezTo>
                  <a:lnTo>
                    <a:pt x="777" y="935"/>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67" name="Google Shape;467;p23"/>
            <p:cNvSpPr/>
            <p:nvPr/>
          </p:nvSpPr>
          <p:spPr>
            <a:xfrm>
              <a:off x="8294384" y="1590140"/>
              <a:ext cx="84097" cy="378438"/>
            </a:xfrm>
            <a:custGeom>
              <a:rect b="b" l="l" r="r" t="t"/>
              <a:pathLst>
                <a:path extrusionOk="0" h="774" w="172">
                  <a:moveTo>
                    <a:pt x="0" y="4"/>
                  </a:moveTo>
                  <a:cubicBezTo>
                    <a:pt x="61" y="199"/>
                    <a:pt x="101" y="399"/>
                    <a:pt x="136" y="600"/>
                  </a:cubicBezTo>
                  <a:cubicBezTo>
                    <a:pt x="146" y="657"/>
                    <a:pt x="155" y="714"/>
                    <a:pt x="165" y="771"/>
                  </a:cubicBezTo>
                  <a:cubicBezTo>
                    <a:pt x="165" y="776"/>
                    <a:pt x="173" y="774"/>
                    <a:pt x="172" y="769"/>
                  </a:cubicBezTo>
                  <a:cubicBezTo>
                    <a:pt x="138" y="568"/>
                    <a:pt x="105" y="367"/>
                    <a:pt x="54" y="169"/>
                  </a:cubicBezTo>
                  <a:cubicBezTo>
                    <a:pt x="40" y="113"/>
                    <a:pt x="24" y="58"/>
                    <a:pt x="7" y="2"/>
                  </a:cubicBezTo>
                  <a:cubicBezTo>
                    <a:pt x="6" y="-2"/>
                    <a:pt x="-1" y="0"/>
                    <a:pt x="0" y="4"/>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8" name="Google Shape;468;p23"/>
            <p:cNvSpPr/>
            <p:nvPr/>
          </p:nvSpPr>
          <p:spPr>
            <a:xfrm>
              <a:off x="8276293" y="1865901"/>
              <a:ext cx="88987" cy="36181"/>
            </a:xfrm>
            <a:custGeom>
              <a:rect b="b" l="l" r="r" t="t"/>
              <a:pathLst>
                <a:path extrusionOk="0" h="74" w="182">
                  <a:moveTo>
                    <a:pt x="3" y="8"/>
                  </a:moveTo>
                  <a:lnTo>
                    <a:pt x="178" y="73"/>
                  </a:lnTo>
                  <a:cubicBezTo>
                    <a:pt x="182" y="75"/>
                    <a:pt x="184" y="68"/>
                    <a:pt x="180" y="66"/>
                  </a:cubicBezTo>
                  <a:lnTo>
                    <a:pt x="5" y="0"/>
                  </a:lnTo>
                  <a:cubicBezTo>
                    <a:pt x="0" y="-1"/>
                    <a:pt x="-2" y="6"/>
                    <a:pt x="3" y="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9" name="Google Shape;469;p23"/>
            <p:cNvSpPr/>
            <p:nvPr/>
          </p:nvSpPr>
          <p:spPr>
            <a:xfrm>
              <a:off x="8328609" y="1635122"/>
              <a:ext cx="43026" cy="72363"/>
            </a:xfrm>
            <a:custGeom>
              <a:rect b="b" l="l" r="r" t="t"/>
              <a:pathLst>
                <a:path extrusionOk="0" h="148" w="88">
                  <a:moveTo>
                    <a:pt x="80" y="2"/>
                  </a:moveTo>
                  <a:lnTo>
                    <a:pt x="80" y="2"/>
                  </a:lnTo>
                  <a:cubicBezTo>
                    <a:pt x="70" y="29"/>
                    <a:pt x="58" y="54"/>
                    <a:pt x="43" y="79"/>
                  </a:cubicBezTo>
                  <a:cubicBezTo>
                    <a:pt x="31" y="100"/>
                    <a:pt x="17" y="121"/>
                    <a:pt x="1" y="141"/>
                  </a:cubicBezTo>
                  <a:cubicBezTo>
                    <a:pt x="-2" y="144"/>
                    <a:pt x="4" y="150"/>
                    <a:pt x="7" y="146"/>
                  </a:cubicBezTo>
                  <a:lnTo>
                    <a:pt x="7" y="146"/>
                  </a:lnTo>
                  <a:cubicBezTo>
                    <a:pt x="23" y="126"/>
                    <a:pt x="38" y="106"/>
                    <a:pt x="50" y="83"/>
                  </a:cubicBezTo>
                  <a:cubicBezTo>
                    <a:pt x="65" y="58"/>
                    <a:pt x="77" y="31"/>
                    <a:pt x="87" y="4"/>
                  </a:cubicBezTo>
                  <a:cubicBezTo>
                    <a:pt x="89" y="0"/>
                    <a:pt x="81" y="-2"/>
                    <a:pt x="80" y="2"/>
                  </a:cubicBezTo>
                  <a:close/>
                </a:path>
              </a:pathLst>
            </a:custGeom>
            <a:solidFill>
              <a:schemeClr val="accent3"/>
            </a:solidFill>
            <a:ln>
              <a:noFill/>
            </a:ln>
          </p:spPr>
          <p:txBody>
            <a:bodyPr anchorCtr="1" anchor="ctr" bIns="8275" lIns="90000" spcFirstLastPara="1" rIns="90000" wrap="square" tIns="8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0" name="Google Shape;470;p23"/>
            <p:cNvSpPr/>
            <p:nvPr/>
          </p:nvSpPr>
          <p:spPr>
            <a:xfrm>
              <a:off x="8243534" y="1851722"/>
              <a:ext cx="17602" cy="9290"/>
            </a:xfrm>
            <a:custGeom>
              <a:rect b="b" l="l" r="r" t="t"/>
              <a:pathLst>
                <a:path extrusionOk="0" h="19" w="36">
                  <a:moveTo>
                    <a:pt x="3" y="7"/>
                  </a:moveTo>
                  <a:lnTo>
                    <a:pt x="31" y="18"/>
                  </a:lnTo>
                  <a:cubicBezTo>
                    <a:pt x="33" y="19"/>
                    <a:pt x="35" y="17"/>
                    <a:pt x="35" y="15"/>
                  </a:cubicBezTo>
                  <a:lnTo>
                    <a:pt x="35" y="15"/>
                  </a:lnTo>
                  <a:cubicBezTo>
                    <a:pt x="36" y="15"/>
                    <a:pt x="36" y="15"/>
                    <a:pt x="36" y="14"/>
                  </a:cubicBezTo>
                  <a:lnTo>
                    <a:pt x="35" y="13"/>
                  </a:lnTo>
                  <a:cubicBezTo>
                    <a:pt x="35" y="12"/>
                    <a:pt x="35" y="12"/>
                    <a:pt x="34" y="11"/>
                  </a:cubicBezTo>
                  <a:lnTo>
                    <a:pt x="33" y="11"/>
                  </a:lnTo>
                  <a:lnTo>
                    <a:pt x="5" y="0"/>
                  </a:lnTo>
                  <a:cubicBezTo>
                    <a:pt x="3" y="-1"/>
                    <a:pt x="1" y="1"/>
                    <a:pt x="0" y="2"/>
                  </a:cubicBezTo>
                  <a:lnTo>
                    <a:pt x="0" y="2"/>
                  </a:lnTo>
                  <a:cubicBezTo>
                    <a:pt x="0" y="3"/>
                    <a:pt x="0" y="3"/>
                    <a:pt x="0" y="3"/>
                  </a:cubicBezTo>
                  <a:cubicBezTo>
                    <a:pt x="0" y="4"/>
                    <a:pt x="0" y="5"/>
                    <a:pt x="0" y="5"/>
                  </a:cubicBezTo>
                  <a:cubicBezTo>
                    <a:pt x="1" y="6"/>
                    <a:pt x="1" y="6"/>
                    <a:pt x="2" y="7"/>
                  </a:cubicBezTo>
                  <a:lnTo>
                    <a:pt x="3" y="7"/>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1" name="Google Shape;471;p23"/>
            <p:cNvSpPr/>
            <p:nvPr/>
          </p:nvSpPr>
          <p:spPr>
            <a:xfrm>
              <a:off x="8353056" y="1782781"/>
              <a:ext cx="28358" cy="34226"/>
            </a:xfrm>
            <a:custGeom>
              <a:rect b="b" l="l" r="r" t="t"/>
              <a:pathLst>
                <a:path extrusionOk="0" h="70" w="58">
                  <a:moveTo>
                    <a:pt x="52" y="1"/>
                  </a:moveTo>
                  <a:lnTo>
                    <a:pt x="1" y="63"/>
                  </a:lnTo>
                  <a:cubicBezTo>
                    <a:pt x="-2" y="66"/>
                    <a:pt x="3" y="72"/>
                    <a:pt x="6" y="68"/>
                  </a:cubicBezTo>
                  <a:lnTo>
                    <a:pt x="57" y="6"/>
                  </a:lnTo>
                  <a:cubicBezTo>
                    <a:pt x="60" y="3"/>
                    <a:pt x="55" y="-3"/>
                    <a:pt x="52"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2" name="Google Shape;472;p23"/>
            <p:cNvSpPr/>
            <p:nvPr/>
          </p:nvSpPr>
          <p:spPr>
            <a:xfrm>
              <a:off x="8389238" y="1750511"/>
              <a:ext cx="12223" cy="17113"/>
            </a:xfrm>
            <a:custGeom>
              <a:rect b="b" l="l" r="r" t="t"/>
              <a:pathLst>
                <a:path extrusionOk="0" h="35" w="25">
                  <a:moveTo>
                    <a:pt x="7" y="33"/>
                  </a:moveTo>
                  <a:lnTo>
                    <a:pt x="24" y="5"/>
                  </a:lnTo>
                  <a:cubicBezTo>
                    <a:pt x="26" y="1"/>
                    <a:pt x="20" y="-3"/>
                    <a:pt x="17" y="1"/>
                  </a:cubicBezTo>
                  <a:lnTo>
                    <a:pt x="0" y="29"/>
                  </a:lnTo>
                  <a:cubicBezTo>
                    <a:pt x="-2" y="33"/>
                    <a:pt x="4" y="37"/>
                    <a:pt x="7" y="3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3" name="Google Shape;473;p23"/>
            <p:cNvSpPr/>
            <p:nvPr/>
          </p:nvSpPr>
          <p:spPr>
            <a:xfrm>
              <a:off x="8439109" y="1855633"/>
              <a:ext cx="44004" cy="50849"/>
            </a:xfrm>
            <a:custGeom>
              <a:rect b="b" l="l" r="r" t="t"/>
              <a:pathLst>
                <a:path extrusionOk="0" h="104" w="90">
                  <a:moveTo>
                    <a:pt x="72" y="17"/>
                  </a:moveTo>
                  <a:cubicBezTo>
                    <a:pt x="65" y="1"/>
                    <a:pt x="45" y="-3"/>
                    <a:pt x="30" y="1"/>
                  </a:cubicBezTo>
                  <a:cubicBezTo>
                    <a:pt x="11" y="7"/>
                    <a:pt x="1" y="25"/>
                    <a:pt x="0" y="45"/>
                  </a:cubicBezTo>
                  <a:cubicBezTo>
                    <a:pt x="-1" y="65"/>
                    <a:pt x="8" y="89"/>
                    <a:pt x="26" y="99"/>
                  </a:cubicBezTo>
                  <a:cubicBezTo>
                    <a:pt x="43" y="109"/>
                    <a:pt x="65" y="101"/>
                    <a:pt x="77" y="87"/>
                  </a:cubicBezTo>
                  <a:cubicBezTo>
                    <a:pt x="95" y="65"/>
                    <a:pt x="91" y="35"/>
                    <a:pt x="81" y="11"/>
                  </a:cubicBezTo>
                  <a:cubicBezTo>
                    <a:pt x="79" y="7"/>
                    <a:pt x="72" y="9"/>
                    <a:pt x="74" y="13"/>
                  </a:cubicBezTo>
                  <a:cubicBezTo>
                    <a:pt x="81" y="32"/>
                    <a:pt x="87" y="55"/>
                    <a:pt x="77" y="74"/>
                  </a:cubicBezTo>
                  <a:cubicBezTo>
                    <a:pt x="70" y="88"/>
                    <a:pt x="53" y="100"/>
                    <a:pt x="37" y="96"/>
                  </a:cubicBezTo>
                  <a:cubicBezTo>
                    <a:pt x="19" y="91"/>
                    <a:pt x="10" y="71"/>
                    <a:pt x="8" y="54"/>
                  </a:cubicBezTo>
                  <a:cubicBezTo>
                    <a:pt x="6" y="38"/>
                    <a:pt x="10" y="19"/>
                    <a:pt x="26" y="11"/>
                  </a:cubicBezTo>
                  <a:cubicBezTo>
                    <a:pt x="39" y="4"/>
                    <a:pt x="59" y="6"/>
                    <a:pt x="66" y="21"/>
                  </a:cubicBezTo>
                  <a:cubicBezTo>
                    <a:pt x="68" y="25"/>
                    <a:pt x="74" y="21"/>
                    <a:pt x="72" y="1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4" name="Google Shape;474;p23"/>
            <p:cNvSpPr/>
            <p:nvPr/>
          </p:nvSpPr>
          <p:spPr>
            <a:xfrm>
              <a:off x="8248424" y="1673748"/>
              <a:ext cx="35692" cy="47916"/>
            </a:xfrm>
            <a:custGeom>
              <a:rect b="b" l="l" r="r" t="t"/>
              <a:pathLst>
                <a:path extrusionOk="0" h="98" w="73">
                  <a:moveTo>
                    <a:pt x="24" y="14"/>
                  </a:moveTo>
                  <a:lnTo>
                    <a:pt x="24" y="14"/>
                  </a:lnTo>
                  <a:cubicBezTo>
                    <a:pt x="17" y="18"/>
                    <a:pt x="11" y="25"/>
                    <a:pt x="6" y="32"/>
                  </a:cubicBezTo>
                  <a:cubicBezTo>
                    <a:pt x="3" y="38"/>
                    <a:pt x="0" y="45"/>
                    <a:pt x="0" y="52"/>
                  </a:cubicBezTo>
                  <a:cubicBezTo>
                    <a:pt x="-2" y="68"/>
                    <a:pt x="4" y="87"/>
                    <a:pt x="19" y="95"/>
                  </a:cubicBezTo>
                  <a:cubicBezTo>
                    <a:pt x="32" y="101"/>
                    <a:pt x="46" y="96"/>
                    <a:pt x="57" y="88"/>
                  </a:cubicBezTo>
                  <a:cubicBezTo>
                    <a:pt x="69" y="78"/>
                    <a:pt x="74" y="63"/>
                    <a:pt x="72" y="48"/>
                  </a:cubicBezTo>
                  <a:cubicBezTo>
                    <a:pt x="68" y="28"/>
                    <a:pt x="54" y="11"/>
                    <a:pt x="38" y="0"/>
                  </a:cubicBezTo>
                  <a:cubicBezTo>
                    <a:pt x="34" y="-3"/>
                    <a:pt x="31" y="4"/>
                    <a:pt x="35" y="7"/>
                  </a:cubicBezTo>
                  <a:cubicBezTo>
                    <a:pt x="56" y="21"/>
                    <a:pt x="78" y="54"/>
                    <a:pt x="57" y="78"/>
                  </a:cubicBezTo>
                  <a:cubicBezTo>
                    <a:pt x="49" y="86"/>
                    <a:pt x="38" y="92"/>
                    <a:pt x="27" y="90"/>
                  </a:cubicBezTo>
                  <a:cubicBezTo>
                    <a:pt x="13" y="86"/>
                    <a:pt x="7" y="71"/>
                    <a:pt x="7" y="58"/>
                  </a:cubicBezTo>
                  <a:cubicBezTo>
                    <a:pt x="7" y="43"/>
                    <a:pt x="15" y="28"/>
                    <a:pt x="28" y="20"/>
                  </a:cubicBezTo>
                  <a:cubicBezTo>
                    <a:pt x="32" y="18"/>
                    <a:pt x="28" y="11"/>
                    <a:pt x="24"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5" name="Google Shape;475;p23"/>
            <p:cNvSpPr/>
            <p:nvPr/>
          </p:nvSpPr>
          <p:spPr>
            <a:xfrm>
              <a:off x="8652286" y="904648"/>
              <a:ext cx="480626" cy="802346"/>
            </a:xfrm>
            <a:custGeom>
              <a:rect b="b" l="l" r="r" t="t"/>
              <a:pathLst>
                <a:path extrusionOk="0" h="1641" w="983">
                  <a:moveTo>
                    <a:pt x="983" y="208"/>
                  </a:moveTo>
                  <a:cubicBezTo>
                    <a:pt x="862" y="110"/>
                    <a:pt x="718" y="-17"/>
                    <a:pt x="563" y="1"/>
                  </a:cubicBezTo>
                  <a:cubicBezTo>
                    <a:pt x="556" y="65"/>
                    <a:pt x="553" y="157"/>
                    <a:pt x="544" y="222"/>
                  </a:cubicBezTo>
                  <a:cubicBezTo>
                    <a:pt x="505" y="202"/>
                    <a:pt x="464" y="195"/>
                    <a:pt x="425" y="175"/>
                  </a:cubicBezTo>
                  <a:cubicBezTo>
                    <a:pt x="399" y="233"/>
                    <a:pt x="377" y="299"/>
                    <a:pt x="387" y="362"/>
                  </a:cubicBezTo>
                  <a:cubicBezTo>
                    <a:pt x="317" y="301"/>
                    <a:pt x="223" y="247"/>
                    <a:pt x="138" y="209"/>
                  </a:cubicBezTo>
                  <a:cubicBezTo>
                    <a:pt x="132" y="341"/>
                    <a:pt x="139" y="498"/>
                    <a:pt x="184" y="622"/>
                  </a:cubicBezTo>
                  <a:cubicBezTo>
                    <a:pt x="141" y="594"/>
                    <a:pt x="90" y="580"/>
                    <a:pt x="41" y="564"/>
                  </a:cubicBezTo>
                  <a:cubicBezTo>
                    <a:pt x="37" y="721"/>
                    <a:pt x="85" y="884"/>
                    <a:pt x="173" y="1015"/>
                  </a:cubicBezTo>
                  <a:cubicBezTo>
                    <a:pt x="125" y="996"/>
                    <a:pt x="72" y="995"/>
                    <a:pt x="20" y="995"/>
                  </a:cubicBezTo>
                  <a:cubicBezTo>
                    <a:pt x="53" y="1107"/>
                    <a:pt x="103" y="1237"/>
                    <a:pt x="190" y="1315"/>
                  </a:cubicBezTo>
                  <a:cubicBezTo>
                    <a:pt x="133" y="1350"/>
                    <a:pt x="67" y="1343"/>
                    <a:pt x="0" y="1372"/>
                  </a:cubicBezTo>
                  <a:cubicBezTo>
                    <a:pt x="66" y="1434"/>
                    <a:pt x="134" y="1495"/>
                    <a:pt x="210" y="1545"/>
                  </a:cubicBezTo>
                  <a:cubicBezTo>
                    <a:pt x="286" y="1595"/>
                    <a:pt x="371" y="1632"/>
                    <a:pt x="462" y="1641"/>
                  </a:cubicBezTo>
                  <a:cubicBezTo>
                    <a:pt x="720" y="1152"/>
                    <a:pt x="819" y="736"/>
                    <a:pt x="983" y="208"/>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6" name="Google Shape;476;p23"/>
            <p:cNvSpPr/>
            <p:nvPr/>
          </p:nvSpPr>
          <p:spPr>
            <a:xfrm>
              <a:off x="8707536" y="938385"/>
              <a:ext cx="367681" cy="734873"/>
            </a:xfrm>
            <a:custGeom>
              <a:rect b="b" l="l" r="r" t="t"/>
              <a:pathLst>
                <a:path extrusionOk="0" h="1503" w="752">
                  <a:moveTo>
                    <a:pt x="752" y="140"/>
                  </a:moveTo>
                  <a:cubicBezTo>
                    <a:pt x="693" y="69"/>
                    <a:pt x="612" y="16"/>
                    <a:pt x="520" y="0"/>
                  </a:cubicBezTo>
                  <a:cubicBezTo>
                    <a:pt x="527" y="75"/>
                    <a:pt x="533" y="149"/>
                    <a:pt x="540" y="224"/>
                  </a:cubicBezTo>
                  <a:cubicBezTo>
                    <a:pt x="517" y="196"/>
                    <a:pt x="491" y="170"/>
                    <a:pt x="465" y="146"/>
                  </a:cubicBezTo>
                  <a:cubicBezTo>
                    <a:pt x="460" y="195"/>
                    <a:pt x="471" y="242"/>
                    <a:pt x="466" y="291"/>
                  </a:cubicBezTo>
                  <a:cubicBezTo>
                    <a:pt x="420" y="262"/>
                    <a:pt x="370" y="228"/>
                    <a:pt x="330" y="191"/>
                  </a:cubicBezTo>
                  <a:cubicBezTo>
                    <a:pt x="325" y="281"/>
                    <a:pt x="313" y="375"/>
                    <a:pt x="309" y="465"/>
                  </a:cubicBezTo>
                  <a:cubicBezTo>
                    <a:pt x="243" y="430"/>
                    <a:pt x="176" y="394"/>
                    <a:pt x="110" y="359"/>
                  </a:cubicBezTo>
                  <a:cubicBezTo>
                    <a:pt x="131" y="509"/>
                    <a:pt x="181" y="677"/>
                    <a:pt x="229" y="820"/>
                  </a:cubicBezTo>
                  <a:cubicBezTo>
                    <a:pt x="164" y="764"/>
                    <a:pt x="90" y="719"/>
                    <a:pt x="13" y="679"/>
                  </a:cubicBezTo>
                  <a:cubicBezTo>
                    <a:pt x="63" y="811"/>
                    <a:pt x="131" y="956"/>
                    <a:pt x="208" y="1074"/>
                  </a:cubicBezTo>
                  <a:cubicBezTo>
                    <a:pt x="138" y="1059"/>
                    <a:pt x="69" y="1043"/>
                    <a:pt x="0" y="1028"/>
                  </a:cubicBezTo>
                  <a:cubicBezTo>
                    <a:pt x="43" y="1131"/>
                    <a:pt x="126" y="1227"/>
                    <a:pt x="224" y="1281"/>
                  </a:cubicBezTo>
                  <a:cubicBezTo>
                    <a:pt x="190" y="1284"/>
                    <a:pt x="155" y="1291"/>
                    <a:pt x="121" y="1294"/>
                  </a:cubicBezTo>
                  <a:cubicBezTo>
                    <a:pt x="149" y="1317"/>
                    <a:pt x="178" y="1342"/>
                    <a:pt x="201" y="1369"/>
                  </a:cubicBezTo>
                  <a:cubicBezTo>
                    <a:pt x="157" y="1364"/>
                    <a:pt x="98" y="1360"/>
                    <a:pt x="53" y="1362"/>
                  </a:cubicBezTo>
                  <a:lnTo>
                    <a:pt x="53" y="1362"/>
                  </a:lnTo>
                  <a:cubicBezTo>
                    <a:pt x="85" y="1397"/>
                    <a:pt x="123" y="1427"/>
                    <a:pt x="164" y="1450"/>
                  </a:cubicBezTo>
                  <a:cubicBezTo>
                    <a:pt x="205" y="1474"/>
                    <a:pt x="250" y="1492"/>
                    <a:pt x="296" y="1503"/>
                  </a:cubicBezTo>
                  <a:cubicBezTo>
                    <a:pt x="455" y="1058"/>
                    <a:pt x="594" y="585"/>
                    <a:pt x="752" y="140"/>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7" name="Google Shape;477;p23"/>
            <p:cNvSpPr/>
            <p:nvPr/>
          </p:nvSpPr>
          <p:spPr>
            <a:xfrm>
              <a:off x="8765720" y="922250"/>
              <a:ext cx="987165" cy="987654"/>
            </a:xfrm>
            <a:custGeom>
              <a:rect b="b" l="l" r="r" t="t"/>
              <a:pathLst>
                <a:path extrusionOk="0" h="2020" w="2019">
                  <a:moveTo>
                    <a:pt x="2019" y="1010"/>
                  </a:moveTo>
                  <a:cubicBezTo>
                    <a:pt x="2019" y="1187"/>
                    <a:pt x="1973" y="1361"/>
                    <a:pt x="1884" y="1515"/>
                  </a:cubicBezTo>
                  <a:cubicBezTo>
                    <a:pt x="1796" y="1669"/>
                    <a:pt x="1669" y="1797"/>
                    <a:pt x="1515" y="1885"/>
                  </a:cubicBezTo>
                  <a:cubicBezTo>
                    <a:pt x="1362" y="1974"/>
                    <a:pt x="1188" y="2020"/>
                    <a:pt x="1010" y="2020"/>
                  </a:cubicBezTo>
                  <a:cubicBezTo>
                    <a:pt x="833" y="2020"/>
                    <a:pt x="659" y="1974"/>
                    <a:pt x="505" y="1885"/>
                  </a:cubicBezTo>
                  <a:cubicBezTo>
                    <a:pt x="352" y="1797"/>
                    <a:pt x="224" y="1669"/>
                    <a:pt x="135" y="1515"/>
                  </a:cubicBezTo>
                  <a:cubicBezTo>
                    <a:pt x="46" y="1361"/>
                    <a:pt x="0" y="1187"/>
                    <a:pt x="0" y="1010"/>
                  </a:cubicBezTo>
                  <a:cubicBezTo>
                    <a:pt x="0" y="833"/>
                    <a:pt x="46" y="659"/>
                    <a:pt x="135" y="505"/>
                  </a:cubicBezTo>
                  <a:cubicBezTo>
                    <a:pt x="224" y="352"/>
                    <a:pt x="352" y="224"/>
                    <a:pt x="505" y="135"/>
                  </a:cubicBezTo>
                  <a:cubicBezTo>
                    <a:pt x="659" y="47"/>
                    <a:pt x="832" y="0"/>
                    <a:pt x="1010" y="0"/>
                  </a:cubicBezTo>
                  <a:cubicBezTo>
                    <a:pt x="1187" y="0"/>
                    <a:pt x="1362" y="47"/>
                    <a:pt x="1515" y="135"/>
                  </a:cubicBezTo>
                  <a:cubicBezTo>
                    <a:pt x="1669" y="224"/>
                    <a:pt x="1796" y="352"/>
                    <a:pt x="1884" y="505"/>
                  </a:cubicBezTo>
                  <a:cubicBezTo>
                    <a:pt x="1973" y="659"/>
                    <a:pt x="2019" y="833"/>
                    <a:pt x="2019" y="1010"/>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8" name="Google Shape;478;p23"/>
            <p:cNvSpPr/>
            <p:nvPr/>
          </p:nvSpPr>
          <p:spPr>
            <a:xfrm>
              <a:off x="8765720" y="1084577"/>
              <a:ext cx="964674" cy="825327"/>
            </a:xfrm>
            <a:custGeom>
              <a:rect b="b" l="l" r="r" t="t"/>
              <a:pathLst>
                <a:path extrusionOk="0" h="1688" w="1973">
                  <a:moveTo>
                    <a:pt x="1225" y="1312"/>
                  </a:moveTo>
                  <a:cubicBezTo>
                    <a:pt x="668" y="1312"/>
                    <a:pt x="215" y="860"/>
                    <a:pt x="215" y="302"/>
                  </a:cubicBezTo>
                  <a:lnTo>
                    <a:pt x="215" y="302"/>
                  </a:lnTo>
                  <a:lnTo>
                    <a:pt x="215" y="301"/>
                  </a:lnTo>
                  <a:cubicBezTo>
                    <a:pt x="215" y="199"/>
                    <a:pt x="231" y="97"/>
                    <a:pt x="261" y="0"/>
                  </a:cubicBezTo>
                  <a:cubicBezTo>
                    <a:pt x="99" y="179"/>
                    <a:pt x="0" y="417"/>
                    <a:pt x="0" y="678"/>
                  </a:cubicBezTo>
                  <a:cubicBezTo>
                    <a:pt x="0" y="1236"/>
                    <a:pt x="452" y="1688"/>
                    <a:pt x="1010" y="1688"/>
                  </a:cubicBezTo>
                  <a:cubicBezTo>
                    <a:pt x="1462" y="1688"/>
                    <a:pt x="1845" y="1391"/>
                    <a:pt x="1973" y="981"/>
                  </a:cubicBezTo>
                  <a:cubicBezTo>
                    <a:pt x="1789" y="1184"/>
                    <a:pt x="1522" y="1312"/>
                    <a:pt x="1225" y="1312"/>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79" name="Google Shape;479;p23"/>
            <p:cNvSpPr/>
            <p:nvPr/>
          </p:nvSpPr>
          <p:spPr>
            <a:xfrm>
              <a:off x="9282527" y="931051"/>
              <a:ext cx="394573" cy="440533"/>
            </a:xfrm>
            <a:custGeom>
              <a:rect b="b" l="l" r="r" t="t"/>
              <a:pathLst>
                <a:path extrusionOk="0" h="901" w="807">
                  <a:moveTo>
                    <a:pt x="806" y="763"/>
                  </a:moveTo>
                  <a:cubicBezTo>
                    <a:pt x="802" y="839"/>
                    <a:pt x="693" y="869"/>
                    <a:pt x="620" y="891"/>
                  </a:cubicBezTo>
                  <a:cubicBezTo>
                    <a:pt x="548" y="913"/>
                    <a:pt x="459" y="899"/>
                    <a:pt x="413" y="839"/>
                  </a:cubicBezTo>
                  <a:cubicBezTo>
                    <a:pt x="387" y="805"/>
                    <a:pt x="374" y="759"/>
                    <a:pt x="335" y="741"/>
                  </a:cubicBezTo>
                  <a:cubicBezTo>
                    <a:pt x="308" y="729"/>
                    <a:pt x="269" y="729"/>
                    <a:pt x="259" y="701"/>
                  </a:cubicBezTo>
                  <a:cubicBezTo>
                    <a:pt x="254" y="689"/>
                    <a:pt x="258" y="675"/>
                    <a:pt x="254" y="663"/>
                  </a:cubicBezTo>
                  <a:cubicBezTo>
                    <a:pt x="242" y="632"/>
                    <a:pt x="196" y="639"/>
                    <a:pt x="164" y="630"/>
                  </a:cubicBezTo>
                  <a:cubicBezTo>
                    <a:pt x="133" y="621"/>
                    <a:pt x="111" y="589"/>
                    <a:pt x="107" y="556"/>
                  </a:cubicBezTo>
                  <a:cubicBezTo>
                    <a:pt x="103" y="523"/>
                    <a:pt x="114" y="490"/>
                    <a:pt x="132" y="461"/>
                  </a:cubicBezTo>
                  <a:cubicBezTo>
                    <a:pt x="149" y="435"/>
                    <a:pt x="171" y="413"/>
                    <a:pt x="184" y="384"/>
                  </a:cubicBezTo>
                  <a:cubicBezTo>
                    <a:pt x="197" y="356"/>
                    <a:pt x="197" y="317"/>
                    <a:pt x="174" y="297"/>
                  </a:cubicBezTo>
                  <a:cubicBezTo>
                    <a:pt x="152" y="277"/>
                    <a:pt x="118" y="280"/>
                    <a:pt x="88" y="272"/>
                  </a:cubicBezTo>
                  <a:cubicBezTo>
                    <a:pt x="25" y="256"/>
                    <a:pt x="-12" y="182"/>
                    <a:pt x="3" y="118"/>
                  </a:cubicBezTo>
                  <a:cubicBezTo>
                    <a:pt x="19" y="55"/>
                    <a:pt x="79" y="8"/>
                    <a:pt x="144" y="0"/>
                  </a:cubicBezTo>
                  <a:cubicBezTo>
                    <a:pt x="144" y="0"/>
                    <a:pt x="840" y="101"/>
                    <a:pt x="806" y="76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80" name="Google Shape;480;p23"/>
            <p:cNvSpPr/>
            <p:nvPr/>
          </p:nvSpPr>
          <p:spPr>
            <a:xfrm>
              <a:off x="9107976" y="954520"/>
              <a:ext cx="174551" cy="236646"/>
            </a:xfrm>
            <a:custGeom>
              <a:rect b="b" l="l" r="r" t="t"/>
              <a:pathLst>
                <a:path extrusionOk="0" h="484" w="357">
                  <a:moveTo>
                    <a:pt x="18" y="241"/>
                  </a:moveTo>
                  <a:cubicBezTo>
                    <a:pt x="36" y="266"/>
                    <a:pt x="64" y="282"/>
                    <a:pt x="81" y="307"/>
                  </a:cubicBezTo>
                  <a:cubicBezTo>
                    <a:pt x="112" y="353"/>
                    <a:pt x="98" y="422"/>
                    <a:pt x="138" y="460"/>
                  </a:cubicBezTo>
                  <a:cubicBezTo>
                    <a:pt x="161" y="483"/>
                    <a:pt x="197" y="488"/>
                    <a:pt x="228" y="480"/>
                  </a:cubicBezTo>
                  <a:cubicBezTo>
                    <a:pt x="259" y="472"/>
                    <a:pt x="286" y="452"/>
                    <a:pt x="310" y="431"/>
                  </a:cubicBezTo>
                  <a:cubicBezTo>
                    <a:pt x="337" y="408"/>
                    <a:pt x="363" y="375"/>
                    <a:pt x="355" y="340"/>
                  </a:cubicBezTo>
                  <a:cubicBezTo>
                    <a:pt x="344" y="296"/>
                    <a:pt x="285" y="279"/>
                    <a:pt x="270" y="236"/>
                  </a:cubicBezTo>
                  <a:cubicBezTo>
                    <a:pt x="253" y="190"/>
                    <a:pt x="294" y="145"/>
                    <a:pt x="289" y="98"/>
                  </a:cubicBezTo>
                  <a:cubicBezTo>
                    <a:pt x="284" y="62"/>
                    <a:pt x="261" y="26"/>
                    <a:pt x="228" y="10"/>
                  </a:cubicBezTo>
                  <a:cubicBezTo>
                    <a:pt x="157" y="-25"/>
                    <a:pt x="70" y="30"/>
                    <a:pt x="30" y="89"/>
                  </a:cubicBezTo>
                  <a:cubicBezTo>
                    <a:pt x="0" y="132"/>
                    <a:pt x="-14" y="195"/>
                    <a:pt x="18" y="241"/>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81" name="Google Shape;481;p23"/>
            <p:cNvSpPr/>
            <p:nvPr/>
          </p:nvSpPr>
          <p:spPr>
            <a:xfrm>
              <a:off x="8764742" y="1282109"/>
              <a:ext cx="419997" cy="498227"/>
            </a:xfrm>
            <a:custGeom>
              <a:rect b="b" l="l" r="r" t="t"/>
              <a:pathLst>
                <a:path extrusionOk="0" h="1019" w="859">
                  <a:moveTo>
                    <a:pt x="304" y="993"/>
                  </a:moveTo>
                  <a:cubicBezTo>
                    <a:pt x="350" y="1031"/>
                    <a:pt x="418" y="1019"/>
                    <a:pt x="475" y="1004"/>
                  </a:cubicBezTo>
                  <a:cubicBezTo>
                    <a:pt x="563" y="981"/>
                    <a:pt x="653" y="956"/>
                    <a:pt x="728" y="904"/>
                  </a:cubicBezTo>
                  <a:cubicBezTo>
                    <a:pt x="803" y="853"/>
                    <a:pt x="861" y="769"/>
                    <a:pt x="859" y="678"/>
                  </a:cubicBezTo>
                  <a:cubicBezTo>
                    <a:pt x="857" y="587"/>
                    <a:pt x="779" y="497"/>
                    <a:pt x="689" y="503"/>
                  </a:cubicBezTo>
                  <a:cubicBezTo>
                    <a:pt x="669" y="504"/>
                    <a:pt x="649" y="510"/>
                    <a:pt x="629" y="508"/>
                  </a:cubicBezTo>
                  <a:cubicBezTo>
                    <a:pt x="583" y="503"/>
                    <a:pt x="547" y="458"/>
                    <a:pt x="500" y="461"/>
                  </a:cubicBezTo>
                  <a:cubicBezTo>
                    <a:pt x="477" y="462"/>
                    <a:pt x="457" y="474"/>
                    <a:pt x="435" y="482"/>
                  </a:cubicBezTo>
                  <a:cubicBezTo>
                    <a:pt x="371" y="503"/>
                    <a:pt x="296" y="473"/>
                    <a:pt x="255" y="418"/>
                  </a:cubicBezTo>
                  <a:cubicBezTo>
                    <a:pt x="215" y="363"/>
                    <a:pt x="172" y="309"/>
                    <a:pt x="190" y="243"/>
                  </a:cubicBezTo>
                  <a:cubicBezTo>
                    <a:pt x="200" y="206"/>
                    <a:pt x="217" y="169"/>
                    <a:pt x="216" y="130"/>
                  </a:cubicBezTo>
                  <a:cubicBezTo>
                    <a:pt x="215" y="83"/>
                    <a:pt x="184" y="40"/>
                    <a:pt x="142" y="19"/>
                  </a:cubicBezTo>
                  <a:cubicBezTo>
                    <a:pt x="100" y="-1"/>
                    <a:pt x="79" y="-9"/>
                    <a:pt x="37" y="11"/>
                  </a:cubicBezTo>
                  <a:cubicBezTo>
                    <a:pt x="-12" y="167"/>
                    <a:pt x="-12" y="358"/>
                    <a:pt x="30" y="534"/>
                  </a:cubicBezTo>
                  <a:cubicBezTo>
                    <a:pt x="72" y="710"/>
                    <a:pt x="165" y="878"/>
                    <a:pt x="304" y="99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82" name="Google Shape;482;p23"/>
            <p:cNvSpPr/>
            <p:nvPr/>
          </p:nvSpPr>
          <p:spPr>
            <a:xfrm>
              <a:off x="8902622" y="1128093"/>
              <a:ext cx="99743" cy="135925"/>
            </a:xfrm>
            <a:custGeom>
              <a:rect b="b" l="l" r="r" t="t"/>
              <a:pathLst>
                <a:path extrusionOk="0" h="278" w="204">
                  <a:moveTo>
                    <a:pt x="0" y="117"/>
                  </a:moveTo>
                  <a:cubicBezTo>
                    <a:pt x="3" y="140"/>
                    <a:pt x="20" y="160"/>
                    <a:pt x="20" y="183"/>
                  </a:cubicBezTo>
                  <a:cubicBezTo>
                    <a:pt x="20" y="202"/>
                    <a:pt x="9" y="219"/>
                    <a:pt x="9" y="238"/>
                  </a:cubicBezTo>
                  <a:cubicBezTo>
                    <a:pt x="10" y="269"/>
                    <a:pt x="53" y="289"/>
                    <a:pt x="78" y="271"/>
                  </a:cubicBezTo>
                  <a:cubicBezTo>
                    <a:pt x="102" y="253"/>
                    <a:pt x="102" y="217"/>
                    <a:pt x="120" y="194"/>
                  </a:cubicBezTo>
                  <a:cubicBezTo>
                    <a:pt x="135" y="175"/>
                    <a:pt x="159" y="168"/>
                    <a:pt x="177" y="152"/>
                  </a:cubicBezTo>
                  <a:cubicBezTo>
                    <a:pt x="264" y="75"/>
                    <a:pt x="119" y="-58"/>
                    <a:pt x="42" y="27"/>
                  </a:cubicBezTo>
                  <a:cubicBezTo>
                    <a:pt x="22" y="49"/>
                    <a:pt x="-3" y="85"/>
                    <a:pt x="0" y="117"/>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83" name="Google Shape;483;p23"/>
            <p:cNvSpPr/>
            <p:nvPr/>
          </p:nvSpPr>
          <p:spPr>
            <a:xfrm>
              <a:off x="8836616" y="1409721"/>
              <a:ext cx="38137" cy="101699"/>
            </a:xfrm>
            <a:custGeom>
              <a:rect b="b" l="l" r="r" t="t"/>
              <a:pathLst>
                <a:path extrusionOk="0" h="208" w="78">
                  <a:moveTo>
                    <a:pt x="0" y="3"/>
                  </a:moveTo>
                  <a:lnTo>
                    <a:pt x="0" y="3"/>
                  </a:lnTo>
                  <a:cubicBezTo>
                    <a:pt x="0" y="8"/>
                    <a:pt x="0" y="13"/>
                    <a:pt x="0" y="18"/>
                  </a:cubicBezTo>
                  <a:cubicBezTo>
                    <a:pt x="0" y="68"/>
                    <a:pt x="14" y="116"/>
                    <a:pt x="38" y="159"/>
                  </a:cubicBezTo>
                  <a:cubicBezTo>
                    <a:pt x="48" y="176"/>
                    <a:pt x="59" y="192"/>
                    <a:pt x="71" y="206"/>
                  </a:cubicBezTo>
                  <a:cubicBezTo>
                    <a:pt x="75" y="210"/>
                    <a:pt x="80" y="204"/>
                    <a:pt x="77" y="201"/>
                  </a:cubicBezTo>
                  <a:lnTo>
                    <a:pt x="77" y="201"/>
                  </a:lnTo>
                  <a:cubicBezTo>
                    <a:pt x="64" y="187"/>
                    <a:pt x="53" y="172"/>
                    <a:pt x="44" y="156"/>
                  </a:cubicBezTo>
                  <a:cubicBezTo>
                    <a:pt x="20" y="114"/>
                    <a:pt x="7" y="66"/>
                    <a:pt x="7" y="18"/>
                  </a:cubicBezTo>
                  <a:cubicBezTo>
                    <a:pt x="7" y="13"/>
                    <a:pt x="7" y="8"/>
                    <a:pt x="8" y="3"/>
                  </a:cubicBezTo>
                  <a:cubicBezTo>
                    <a:pt x="8" y="-2"/>
                    <a:pt x="1" y="-2"/>
                    <a:pt x="0" y="3"/>
                  </a:cubicBezTo>
                  <a:close/>
                </a:path>
              </a:pathLst>
            </a:custGeom>
            <a:solidFill>
              <a:schemeClr val="accent3"/>
            </a:solidFill>
            <a:ln>
              <a:noFill/>
            </a:ln>
          </p:spPr>
          <p:txBody>
            <a:bodyPr anchorCtr="1" anchor="ctr" bIns="29875" lIns="90000" spcFirstLastPara="1" rIns="90000" wrap="square" tIns="298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4" name="Google Shape;484;p23"/>
            <p:cNvSpPr/>
            <p:nvPr/>
          </p:nvSpPr>
          <p:spPr>
            <a:xfrm>
              <a:off x="8894799" y="1530000"/>
              <a:ext cx="28358" cy="12223"/>
            </a:xfrm>
            <a:custGeom>
              <a:rect b="b" l="l" r="r" t="t"/>
              <a:pathLst>
                <a:path extrusionOk="0" h="25" w="58">
                  <a:moveTo>
                    <a:pt x="1" y="7"/>
                  </a:moveTo>
                  <a:lnTo>
                    <a:pt x="1" y="7"/>
                  </a:lnTo>
                  <a:cubicBezTo>
                    <a:pt x="5" y="10"/>
                    <a:pt x="9" y="13"/>
                    <a:pt x="13" y="15"/>
                  </a:cubicBezTo>
                  <a:cubicBezTo>
                    <a:pt x="24" y="22"/>
                    <a:pt x="36" y="25"/>
                    <a:pt x="49" y="25"/>
                  </a:cubicBezTo>
                  <a:cubicBezTo>
                    <a:pt x="51" y="25"/>
                    <a:pt x="52" y="25"/>
                    <a:pt x="54" y="25"/>
                  </a:cubicBezTo>
                  <a:cubicBezTo>
                    <a:pt x="59" y="24"/>
                    <a:pt x="59" y="17"/>
                    <a:pt x="54" y="17"/>
                  </a:cubicBezTo>
                  <a:lnTo>
                    <a:pt x="54" y="17"/>
                  </a:lnTo>
                  <a:cubicBezTo>
                    <a:pt x="52" y="17"/>
                    <a:pt x="51" y="18"/>
                    <a:pt x="49" y="18"/>
                  </a:cubicBezTo>
                  <a:cubicBezTo>
                    <a:pt x="38" y="18"/>
                    <a:pt x="27" y="15"/>
                    <a:pt x="17" y="9"/>
                  </a:cubicBezTo>
                  <a:cubicBezTo>
                    <a:pt x="13" y="7"/>
                    <a:pt x="10" y="4"/>
                    <a:pt x="6" y="1"/>
                  </a:cubicBezTo>
                  <a:cubicBezTo>
                    <a:pt x="3" y="-2"/>
                    <a:pt x="-2" y="3"/>
                    <a:pt x="1" y="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5" name="Google Shape;485;p23"/>
            <p:cNvSpPr/>
            <p:nvPr/>
          </p:nvSpPr>
          <p:spPr>
            <a:xfrm>
              <a:off x="9125578" y="1564226"/>
              <a:ext cx="33737" cy="52316"/>
            </a:xfrm>
            <a:custGeom>
              <a:rect b="b" l="l" r="r" t="t"/>
              <a:pathLst>
                <a:path extrusionOk="0" h="107" w="69">
                  <a:moveTo>
                    <a:pt x="69" y="103"/>
                  </a:moveTo>
                  <a:cubicBezTo>
                    <a:pt x="68" y="60"/>
                    <a:pt x="43" y="19"/>
                    <a:pt x="5" y="0"/>
                  </a:cubicBezTo>
                  <a:cubicBezTo>
                    <a:pt x="1" y="-2"/>
                    <a:pt x="-3" y="4"/>
                    <a:pt x="1" y="6"/>
                  </a:cubicBezTo>
                  <a:cubicBezTo>
                    <a:pt x="37" y="25"/>
                    <a:pt x="61" y="62"/>
                    <a:pt x="62" y="103"/>
                  </a:cubicBezTo>
                  <a:cubicBezTo>
                    <a:pt x="62" y="108"/>
                    <a:pt x="69" y="108"/>
                    <a:pt x="69" y="10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6" name="Google Shape;486;p23"/>
            <p:cNvSpPr/>
            <p:nvPr/>
          </p:nvSpPr>
          <p:spPr>
            <a:xfrm>
              <a:off x="9070817" y="1544179"/>
              <a:ext cx="25425" cy="8801"/>
            </a:xfrm>
            <a:custGeom>
              <a:rect b="b" l="l" r="r" t="t"/>
              <a:pathLst>
                <a:path extrusionOk="0" h="18" w="52">
                  <a:moveTo>
                    <a:pt x="49" y="11"/>
                  </a:moveTo>
                  <a:lnTo>
                    <a:pt x="4" y="0"/>
                  </a:lnTo>
                  <a:cubicBezTo>
                    <a:pt x="0" y="-2"/>
                    <a:pt x="-2" y="6"/>
                    <a:pt x="2" y="7"/>
                  </a:cubicBezTo>
                  <a:lnTo>
                    <a:pt x="47" y="18"/>
                  </a:lnTo>
                  <a:cubicBezTo>
                    <a:pt x="52" y="19"/>
                    <a:pt x="54" y="12"/>
                    <a:pt x="49"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7" name="Google Shape;487;p23"/>
            <p:cNvSpPr/>
            <p:nvPr/>
          </p:nvSpPr>
          <p:spPr>
            <a:xfrm>
              <a:off x="9139268" y="985812"/>
              <a:ext cx="31292" cy="89965"/>
            </a:xfrm>
            <a:custGeom>
              <a:rect b="b" l="l" r="r" t="t"/>
              <a:pathLst>
                <a:path extrusionOk="0" h="184" w="64">
                  <a:moveTo>
                    <a:pt x="58" y="0"/>
                  </a:moveTo>
                  <a:cubicBezTo>
                    <a:pt x="26" y="17"/>
                    <a:pt x="3" y="50"/>
                    <a:pt x="0" y="87"/>
                  </a:cubicBezTo>
                  <a:cubicBezTo>
                    <a:pt x="-3" y="124"/>
                    <a:pt x="16" y="161"/>
                    <a:pt x="46" y="183"/>
                  </a:cubicBezTo>
                  <a:cubicBezTo>
                    <a:pt x="50" y="186"/>
                    <a:pt x="54" y="179"/>
                    <a:pt x="50" y="176"/>
                  </a:cubicBezTo>
                  <a:cubicBezTo>
                    <a:pt x="22" y="156"/>
                    <a:pt x="5" y="122"/>
                    <a:pt x="8" y="87"/>
                  </a:cubicBezTo>
                  <a:cubicBezTo>
                    <a:pt x="10" y="53"/>
                    <a:pt x="32" y="22"/>
                    <a:pt x="62" y="6"/>
                  </a:cubicBezTo>
                  <a:cubicBezTo>
                    <a:pt x="66" y="4"/>
                    <a:pt x="62" y="-2"/>
                    <a:pt x="58" y="0"/>
                  </a:cubicBezTo>
                  <a:close/>
                </a:path>
              </a:pathLst>
            </a:custGeom>
            <a:solidFill>
              <a:schemeClr val="accent3"/>
            </a:solidFill>
            <a:ln>
              <a:noFill/>
            </a:ln>
          </p:spPr>
          <p:txBody>
            <a:bodyPr anchorCtr="1" anchor="ctr" bIns="21225" lIns="90000" spcFirstLastPara="1" rIns="90000" wrap="square" tIns="212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8" name="Google Shape;488;p23"/>
            <p:cNvSpPr/>
            <p:nvPr/>
          </p:nvSpPr>
          <p:spPr>
            <a:xfrm>
              <a:off x="9174961" y="1104624"/>
              <a:ext cx="6845" cy="22491"/>
            </a:xfrm>
            <a:custGeom>
              <a:rect b="b" l="l" r="r" t="t"/>
              <a:pathLst>
                <a:path extrusionOk="0" h="46" w="14">
                  <a:moveTo>
                    <a:pt x="1" y="5"/>
                  </a:moveTo>
                  <a:lnTo>
                    <a:pt x="1" y="5"/>
                  </a:lnTo>
                  <a:cubicBezTo>
                    <a:pt x="5" y="13"/>
                    <a:pt x="7" y="22"/>
                    <a:pt x="7" y="32"/>
                  </a:cubicBezTo>
                  <a:cubicBezTo>
                    <a:pt x="7" y="35"/>
                    <a:pt x="6" y="38"/>
                    <a:pt x="6" y="41"/>
                  </a:cubicBezTo>
                  <a:cubicBezTo>
                    <a:pt x="6" y="43"/>
                    <a:pt x="6" y="45"/>
                    <a:pt x="8" y="46"/>
                  </a:cubicBezTo>
                  <a:cubicBezTo>
                    <a:pt x="10" y="46"/>
                    <a:pt x="13" y="45"/>
                    <a:pt x="13" y="43"/>
                  </a:cubicBezTo>
                  <a:lnTo>
                    <a:pt x="13" y="43"/>
                  </a:lnTo>
                  <a:cubicBezTo>
                    <a:pt x="14" y="39"/>
                    <a:pt x="14" y="36"/>
                    <a:pt x="14" y="32"/>
                  </a:cubicBezTo>
                  <a:cubicBezTo>
                    <a:pt x="14" y="21"/>
                    <a:pt x="12" y="11"/>
                    <a:pt x="7" y="1"/>
                  </a:cubicBezTo>
                  <a:cubicBezTo>
                    <a:pt x="6" y="-1"/>
                    <a:pt x="4" y="-1"/>
                    <a:pt x="2" y="0"/>
                  </a:cubicBezTo>
                  <a:lnTo>
                    <a:pt x="2" y="0"/>
                  </a:lnTo>
                  <a:cubicBezTo>
                    <a:pt x="2" y="0"/>
                    <a:pt x="2" y="1"/>
                    <a:pt x="1" y="1"/>
                  </a:cubicBezTo>
                  <a:cubicBezTo>
                    <a:pt x="1" y="3"/>
                    <a:pt x="0" y="2"/>
                    <a:pt x="0" y="3"/>
                  </a:cubicBezTo>
                  <a:cubicBezTo>
                    <a:pt x="0" y="3"/>
                    <a:pt x="0" y="4"/>
                    <a:pt x="1"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9" name="Google Shape;489;p23"/>
            <p:cNvSpPr/>
            <p:nvPr/>
          </p:nvSpPr>
          <p:spPr>
            <a:xfrm>
              <a:off x="9305507" y="986301"/>
              <a:ext cx="43515" cy="60628"/>
            </a:xfrm>
            <a:custGeom>
              <a:rect b="b" l="l" r="r" t="t"/>
              <a:pathLst>
                <a:path extrusionOk="0" h="124" w="89">
                  <a:moveTo>
                    <a:pt x="86" y="116"/>
                  </a:moveTo>
                  <a:cubicBezTo>
                    <a:pt x="35" y="109"/>
                    <a:pt x="-3" y="53"/>
                    <a:pt x="9" y="4"/>
                  </a:cubicBezTo>
                  <a:cubicBezTo>
                    <a:pt x="11" y="-1"/>
                    <a:pt x="3" y="-3"/>
                    <a:pt x="2" y="2"/>
                  </a:cubicBezTo>
                  <a:cubicBezTo>
                    <a:pt x="-11" y="57"/>
                    <a:pt x="30" y="116"/>
                    <a:pt x="86" y="123"/>
                  </a:cubicBezTo>
                  <a:cubicBezTo>
                    <a:pt x="90" y="124"/>
                    <a:pt x="90" y="116"/>
                    <a:pt x="86" y="11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0" name="Google Shape;490;p23"/>
            <p:cNvSpPr/>
            <p:nvPr/>
          </p:nvSpPr>
          <p:spPr>
            <a:xfrm>
              <a:off x="9329465" y="958920"/>
              <a:ext cx="8801" cy="14668"/>
            </a:xfrm>
            <a:custGeom>
              <a:rect b="b" l="l" r="r" t="t"/>
              <a:pathLst>
                <a:path extrusionOk="0" h="30" w="18">
                  <a:moveTo>
                    <a:pt x="7" y="27"/>
                  </a:moveTo>
                  <a:lnTo>
                    <a:pt x="18" y="5"/>
                  </a:lnTo>
                  <a:lnTo>
                    <a:pt x="18" y="5"/>
                  </a:lnTo>
                  <a:cubicBezTo>
                    <a:pt x="18" y="4"/>
                    <a:pt x="18" y="4"/>
                    <a:pt x="18" y="3"/>
                  </a:cubicBezTo>
                  <a:cubicBezTo>
                    <a:pt x="18" y="2"/>
                    <a:pt x="19" y="2"/>
                    <a:pt x="18" y="1"/>
                  </a:cubicBezTo>
                  <a:cubicBezTo>
                    <a:pt x="17" y="1"/>
                    <a:pt x="17" y="0"/>
                    <a:pt x="16" y="0"/>
                  </a:cubicBezTo>
                  <a:cubicBezTo>
                    <a:pt x="15" y="-1"/>
                    <a:pt x="12" y="-1"/>
                    <a:pt x="11" y="1"/>
                  </a:cubicBezTo>
                  <a:lnTo>
                    <a:pt x="0" y="24"/>
                  </a:lnTo>
                  <a:lnTo>
                    <a:pt x="0" y="24"/>
                  </a:lnTo>
                  <a:cubicBezTo>
                    <a:pt x="0" y="24"/>
                    <a:pt x="0" y="25"/>
                    <a:pt x="0" y="26"/>
                  </a:cubicBezTo>
                  <a:lnTo>
                    <a:pt x="0" y="27"/>
                  </a:lnTo>
                  <a:cubicBezTo>
                    <a:pt x="0" y="28"/>
                    <a:pt x="1" y="28"/>
                    <a:pt x="1" y="29"/>
                  </a:cubicBezTo>
                  <a:cubicBezTo>
                    <a:pt x="3" y="30"/>
                    <a:pt x="6" y="29"/>
                    <a:pt x="7" y="2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1" name="Google Shape;491;p23"/>
            <p:cNvSpPr/>
            <p:nvPr/>
          </p:nvSpPr>
          <p:spPr>
            <a:xfrm>
              <a:off x="9367113" y="1184321"/>
              <a:ext cx="29825" cy="44004"/>
            </a:xfrm>
            <a:custGeom>
              <a:rect b="b" l="l" r="r" t="t"/>
              <a:pathLst>
                <a:path extrusionOk="0" h="90" w="61">
                  <a:moveTo>
                    <a:pt x="2" y="2"/>
                  </a:moveTo>
                  <a:cubicBezTo>
                    <a:pt x="-10" y="39"/>
                    <a:pt x="27" y="70"/>
                    <a:pt x="55" y="89"/>
                  </a:cubicBezTo>
                  <a:cubicBezTo>
                    <a:pt x="59" y="91"/>
                    <a:pt x="63" y="85"/>
                    <a:pt x="59" y="82"/>
                  </a:cubicBezTo>
                  <a:cubicBezTo>
                    <a:pt x="34" y="66"/>
                    <a:pt x="-1" y="38"/>
                    <a:pt x="9" y="4"/>
                  </a:cubicBezTo>
                  <a:cubicBezTo>
                    <a:pt x="10" y="-1"/>
                    <a:pt x="3" y="-3"/>
                    <a:pt x="2" y="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2" name="Google Shape;492;p23"/>
            <p:cNvSpPr/>
            <p:nvPr/>
          </p:nvSpPr>
          <p:spPr>
            <a:xfrm>
              <a:off x="9424319" y="1247394"/>
              <a:ext cx="60139" cy="59161"/>
            </a:xfrm>
            <a:custGeom>
              <a:rect b="b" l="l" r="r" t="t"/>
              <a:pathLst>
                <a:path extrusionOk="0" h="121" w="123">
                  <a:moveTo>
                    <a:pt x="1" y="6"/>
                  </a:moveTo>
                  <a:cubicBezTo>
                    <a:pt x="19" y="28"/>
                    <a:pt x="46" y="39"/>
                    <a:pt x="69" y="53"/>
                  </a:cubicBezTo>
                  <a:cubicBezTo>
                    <a:pt x="92" y="67"/>
                    <a:pt x="116" y="88"/>
                    <a:pt x="115" y="117"/>
                  </a:cubicBezTo>
                  <a:cubicBezTo>
                    <a:pt x="115" y="122"/>
                    <a:pt x="122" y="122"/>
                    <a:pt x="123" y="117"/>
                  </a:cubicBezTo>
                  <a:cubicBezTo>
                    <a:pt x="124" y="89"/>
                    <a:pt x="103" y="66"/>
                    <a:pt x="81" y="52"/>
                  </a:cubicBezTo>
                  <a:cubicBezTo>
                    <a:pt x="56" y="35"/>
                    <a:pt x="26" y="25"/>
                    <a:pt x="6" y="1"/>
                  </a:cubicBezTo>
                  <a:cubicBezTo>
                    <a:pt x="3" y="-3"/>
                    <a:pt x="-2" y="3"/>
                    <a:pt x="1" y="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3" name="Google Shape;493;p23"/>
            <p:cNvSpPr/>
            <p:nvPr/>
          </p:nvSpPr>
          <p:spPr>
            <a:xfrm>
              <a:off x="8924625" y="1165252"/>
              <a:ext cx="15646" cy="36181"/>
            </a:xfrm>
            <a:custGeom>
              <a:rect b="b" l="l" r="r" t="t"/>
              <a:pathLst>
                <a:path extrusionOk="0" h="74" w="32">
                  <a:moveTo>
                    <a:pt x="8" y="69"/>
                  </a:moveTo>
                  <a:cubicBezTo>
                    <a:pt x="4" y="46"/>
                    <a:pt x="13" y="21"/>
                    <a:pt x="30" y="6"/>
                  </a:cubicBezTo>
                  <a:cubicBezTo>
                    <a:pt x="34" y="2"/>
                    <a:pt x="28" y="-3"/>
                    <a:pt x="25" y="0"/>
                  </a:cubicBezTo>
                  <a:cubicBezTo>
                    <a:pt x="5" y="18"/>
                    <a:pt x="-4" y="45"/>
                    <a:pt x="1" y="71"/>
                  </a:cubicBezTo>
                  <a:cubicBezTo>
                    <a:pt x="2" y="76"/>
                    <a:pt x="9" y="74"/>
                    <a:pt x="8" y="6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4" name="Google Shape;494;p23"/>
            <p:cNvSpPr/>
            <p:nvPr/>
          </p:nvSpPr>
          <p:spPr>
            <a:xfrm>
              <a:off x="8757408" y="1192633"/>
              <a:ext cx="14668" cy="50361"/>
            </a:xfrm>
            <a:custGeom>
              <a:rect b="b" l="l" r="r" t="t"/>
              <a:pathLst>
                <a:path extrusionOk="0" h="103" w="30">
                  <a:moveTo>
                    <a:pt x="0" y="3"/>
                  </a:moveTo>
                  <a:lnTo>
                    <a:pt x="0" y="3"/>
                  </a:lnTo>
                  <a:cubicBezTo>
                    <a:pt x="2" y="36"/>
                    <a:pt x="9" y="69"/>
                    <a:pt x="23" y="100"/>
                  </a:cubicBezTo>
                  <a:cubicBezTo>
                    <a:pt x="24" y="105"/>
                    <a:pt x="31" y="101"/>
                    <a:pt x="29" y="97"/>
                  </a:cubicBezTo>
                  <a:lnTo>
                    <a:pt x="29" y="97"/>
                  </a:lnTo>
                  <a:cubicBezTo>
                    <a:pt x="16" y="67"/>
                    <a:pt x="9" y="35"/>
                    <a:pt x="7" y="3"/>
                  </a:cubicBezTo>
                  <a:cubicBezTo>
                    <a:pt x="7" y="-2"/>
                    <a:pt x="0" y="-2"/>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5" name="Google Shape;495;p23"/>
            <p:cNvSpPr/>
            <p:nvPr/>
          </p:nvSpPr>
          <p:spPr>
            <a:xfrm>
              <a:off x="8768653" y="1079688"/>
              <a:ext cx="25425" cy="17113"/>
            </a:xfrm>
            <a:custGeom>
              <a:rect b="b" l="l" r="r" t="t"/>
              <a:pathLst>
                <a:path extrusionOk="0" h="35" w="52">
                  <a:moveTo>
                    <a:pt x="1" y="6"/>
                  </a:moveTo>
                  <a:lnTo>
                    <a:pt x="46" y="34"/>
                  </a:lnTo>
                  <a:cubicBezTo>
                    <a:pt x="50" y="37"/>
                    <a:pt x="54" y="30"/>
                    <a:pt x="50" y="28"/>
                  </a:cubicBezTo>
                  <a:lnTo>
                    <a:pt x="5" y="0"/>
                  </a:lnTo>
                  <a:cubicBezTo>
                    <a:pt x="1" y="-3"/>
                    <a:pt x="-3" y="4"/>
                    <a:pt x="1" y="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6" name="Google Shape;496;p23"/>
            <p:cNvSpPr/>
            <p:nvPr/>
          </p:nvSpPr>
          <p:spPr>
            <a:xfrm>
              <a:off x="8938315" y="950119"/>
              <a:ext cx="6356" cy="22980"/>
            </a:xfrm>
            <a:custGeom>
              <a:rect b="b" l="l" r="r" t="t"/>
              <a:pathLst>
                <a:path extrusionOk="0" h="47" w="13">
                  <a:moveTo>
                    <a:pt x="7" y="44"/>
                  </a:moveTo>
                  <a:lnTo>
                    <a:pt x="13" y="5"/>
                  </a:lnTo>
                  <a:cubicBezTo>
                    <a:pt x="13" y="3"/>
                    <a:pt x="12" y="1"/>
                    <a:pt x="10" y="0"/>
                  </a:cubicBezTo>
                  <a:cubicBezTo>
                    <a:pt x="8" y="0"/>
                    <a:pt x="6" y="1"/>
                    <a:pt x="5" y="3"/>
                  </a:cubicBezTo>
                  <a:lnTo>
                    <a:pt x="0" y="42"/>
                  </a:lnTo>
                  <a:cubicBezTo>
                    <a:pt x="0" y="44"/>
                    <a:pt x="0" y="46"/>
                    <a:pt x="3" y="47"/>
                  </a:cubicBezTo>
                  <a:cubicBezTo>
                    <a:pt x="4" y="47"/>
                    <a:pt x="7" y="46"/>
                    <a:pt x="7" y="4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7" name="Google Shape;497;p23"/>
            <p:cNvSpPr/>
            <p:nvPr/>
          </p:nvSpPr>
          <p:spPr>
            <a:xfrm>
              <a:off x="8699224" y="1594051"/>
              <a:ext cx="20535" cy="22980"/>
            </a:xfrm>
            <a:custGeom>
              <a:rect b="b" l="l" r="r" t="t"/>
              <a:pathLst>
                <a:path extrusionOk="0" h="47" w="42">
                  <a:moveTo>
                    <a:pt x="1" y="6"/>
                  </a:moveTo>
                  <a:lnTo>
                    <a:pt x="35" y="45"/>
                  </a:lnTo>
                  <a:cubicBezTo>
                    <a:pt x="38" y="49"/>
                    <a:pt x="44" y="43"/>
                    <a:pt x="40" y="40"/>
                  </a:cubicBezTo>
                  <a:lnTo>
                    <a:pt x="6" y="1"/>
                  </a:lnTo>
                  <a:cubicBezTo>
                    <a:pt x="3" y="-3"/>
                    <a:pt x="-2" y="2"/>
                    <a:pt x="1" y="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8" name="Google Shape;498;p23"/>
            <p:cNvSpPr/>
            <p:nvPr/>
          </p:nvSpPr>
          <p:spPr>
            <a:xfrm>
              <a:off x="9432142" y="1030794"/>
              <a:ext cx="285540" cy="291407"/>
            </a:xfrm>
            <a:custGeom>
              <a:rect b="b" l="l" r="r" t="t"/>
              <a:pathLst>
                <a:path extrusionOk="0" h="596" w="584">
                  <a:moveTo>
                    <a:pt x="4" y="203"/>
                  </a:moveTo>
                  <a:cubicBezTo>
                    <a:pt x="21" y="254"/>
                    <a:pt x="64" y="294"/>
                    <a:pt x="78" y="346"/>
                  </a:cubicBezTo>
                  <a:cubicBezTo>
                    <a:pt x="91" y="394"/>
                    <a:pt x="79" y="448"/>
                    <a:pt x="103" y="492"/>
                  </a:cubicBezTo>
                  <a:cubicBezTo>
                    <a:pt x="122" y="526"/>
                    <a:pt x="158" y="546"/>
                    <a:pt x="195" y="556"/>
                  </a:cubicBezTo>
                  <a:cubicBezTo>
                    <a:pt x="232" y="567"/>
                    <a:pt x="270" y="570"/>
                    <a:pt x="307" y="579"/>
                  </a:cubicBezTo>
                  <a:cubicBezTo>
                    <a:pt x="337" y="586"/>
                    <a:pt x="366" y="597"/>
                    <a:pt x="396" y="595"/>
                  </a:cubicBezTo>
                  <a:cubicBezTo>
                    <a:pt x="434" y="593"/>
                    <a:pt x="467" y="570"/>
                    <a:pt x="494" y="543"/>
                  </a:cubicBezTo>
                  <a:cubicBezTo>
                    <a:pt x="598" y="440"/>
                    <a:pt x="614" y="262"/>
                    <a:pt x="531" y="142"/>
                  </a:cubicBezTo>
                  <a:cubicBezTo>
                    <a:pt x="473" y="58"/>
                    <a:pt x="371" y="10"/>
                    <a:pt x="270" y="9"/>
                  </a:cubicBezTo>
                  <a:cubicBezTo>
                    <a:pt x="225" y="8"/>
                    <a:pt x="207" y="14"/>
                    <a:pt x="163" y="12"/>
                  </a:cubicBezTo>
                  <a:cubicBezTo>
                    <a:pt x="128" y="11"/>
                    <a:pt x="132" y="-13"/>
                    <a:pt x="104" y="9"/>
                  </a:cubicBezTo>
                  <a:cubicBezTo>
                    <a:pt x="32" y="65"/>
                    <a:pt x="-15" y="144"/>
                    <a:pt x="4" y="20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9" name="Google Shape;499;p23"/>
            <p:cNvSpPr/>
            <p:nvPr/>
          </p:nvSpPr>
          <p:spPr>
            <a:xfrm>
              <a:off x="9474191" y="944741"/>
              <a:ext cx="1052682" cy="900134"/>
            </a:xfrm>
            <a:custGeom>
              <a:rect b="b" l="l" r="r" t="t"/>
              <a:pathLst>
                <a:path extrusionOk="0" h="1841" w="2153">
                  <a:moveTo>
                    <a:pt x="459" y="36"/>
                  </a:moveTo>
                  <a:cubicBezTo>
                    <a:pt x="522" y="51"/>
                    <a:pt x="583" y="83"/>
                    <a:pt x="619" y="137"/>
                  </a:cubicBezTo>
                  <a:cubicBezTo>
                    <a:pt x="666" y="211"/>
                    <a:pt x="664" y="320"/>
                    <a:pt x="739" y="364"/>
                  </a:cubicBezTo>
                  <a:cubicBezTo>
                    <a:pt x="811" y="406"/>
                    <a:pt x="901" y="358"/>
                    <a:pt x="969" y="310"/>
                  </a:cubicBezTo>
                  <a:cubicBezTo>
                    <a:pt x="1115" y="206"/>
                    <a:pt x="1260" y="96"/>
                    <a:pt x="1429" y="38"/>
                  </a:cubicBezTo>
                  <a:cubicBezTo>
                    <a:pt x="1598" y="-20"/>
                    <a:pt x="1799" y="-19"/>
                    <a:pt x="1941" y="91"/>
                  </a:cubicBezTo>
                  <a:cubicBezTo>
                    <a:pt x="2027" y="157"/>
                    <a:pt x="2083" y="257"/>
                    <a:pt x="2113" y="362"/>
                  </a:cubicBezTo>
                  <a:cubicBezTo>
                    <a:pt x="2144" y="467"/>
                    <a:pt x="2150" y="577"/>
                    <a:pt x="2152" y="686"/>
                  </a:cubicBezTo>
                  <a:cubicBezTo>
                    <a:pt x="2155" y="860"/>
                    <a:pt x="2148" y="1037"/>
                    <a:pt x="2107" y="1206"/>
                  </a:cubicBezTo>
                  <a:cubicBezTo>
                    <a:pt x="2067" y="1376"/>
                    <a:pt x="1992" y="1541"/>
                    <a:pt x="1873" y="1668"/>
                  </a:cubicBezTo>
                  <a:cubicBezTo>
                    <a:pt x="1795" y="1752"/>
                    <a:pt x="1697" y="1820"/>
                    <a:pt x="1584" y="1837"/>
                  </a:cubicBezTo>
                  <a:cubicBezTo>
                    <a:pt x="1472" y="1855"/>
                    <a:pt x="1346" y="1813"/>
                    <a:pt x="1284" y="1717"/>
                  </a:cubicBezTo>
                  <a:cubicBezTo>
                    <a:pt x="1243" y="1653"/>
                    <a:pt x="1229" y="1566"/>
                    <a:pt x="1166" y="1523"/>
                  </a:cubicBezTo>
                  <a:cubicBezTo>
                    <a:pt x="1098" y="1478"/>
                    <a:pt x="1003" y="1504"/>
                    <a:pt x="931" y="1467"/>
                  </a:cubicBezTo>
                  <a:cubicBezTo>
                    <a:pt x="843" y="1422"/>
                    <a:pt x="750" y="1259"/>
                    <a:pt x="753" y="1160"/>
                  </a:cubicBezTo>
                  <a:cubicBezTo>
                    <a:pt x="757" y="1062"/>
                    <a:pt x="770" y="954"/>
                    <a:pt x="714" y="872"/>
                  </a:cubicBezTo>
                  <a:cubicBezTo>
                    <a:pt x="655" y="785"/>
                    <a:pt x="607" y="805"/>
                    <a:pt x="544" y="720"/>
                  </a:cubicBezTo>
                  <a:cubicBezTo>
                    <a:pt x="521" y="689"/>
                    <a:pt x="507" y="653"/>
                    <a:pt x="484" y="621"/>
                  </a:cubicBezTo>
                  <a:cubicBezTo>
                    <a:pt x="462" y="590"/>
                    <a:pt x="426" y="564"/>
                    <a:pt x="388" y="568"/>
                  </a:cubicBezTo>
                  <a:cubicBezTo>
                    <a:pt x="375" y="570"/>
                    <a:pt x="363" y="575"/>
                    <a:pt x="350" y="574"/>
                  </a:cubicBezTo>
                  <a:cubicBezTo>
                    <a:pt x="323" y="573"/>
                    <a:pt x="304" y="549"/>
                    <a:pt x="289" y="528"/>
                  </a:cubicBezTo>
                  <a:cubicBezTo>
                    <a:pt x="258" y="484"/>
                    <a:pt x="226" y="439"/>
                    <a:pt x="181" y="409"/>
                  </a:cubicBezTo>
                  <a:cubicBezTo>
                    <a:pt x="141" y="383"/>
                    <a:pt x="94" y="371"/>
                    <a:pt x="56" y="343"/>
                  </a:cubicBezTo>
                  <a:cubicBezTo>
                    <a:pt x="21" y="318"/>
                    <a:pt x="-1" y="274"/>
                    <a:pt x="0" y="230"/>
                  </a:cubicBezTo>
                  <a:cubicBezTo>
                    <a:pt x="1" y="193"/>
                    <a:pt x="39" y="161"/>
                    <a:pt x="65" y="138"/>
                  </a:cubicBezTo>
                  <a:cubicBezTo>
                    <a:pt x="132" y="78"/>
                    <a:pt x="218" y="39"/>
                    <a:pt x="307" y="28"/>
                  </a:cubicBezTo>
                  <a:cubicBezTo>
                    <a:pt x="358" y="22"/>
                    <a:pt x="409" y="24"/>
                    <a:pt x="459" y="3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0" name="Google Shape;500;p23"/>
            <p:cNvSpPr/>
            <p:nvPr/>
          </p:nvSpPr>
          <p:spPr>
            <a:xfrm>
              <a:off x="9466857" y="1070887"/>
              <a:ext cx="134947" cy="161838"/>
            </a:xfrm>
            <a:custGeom>
              <a:rect b="b" l="l" r="r" t="t"/>
              <a:pathLst>
                <a:path extrusionOk="0" h="331" w="276">
                  <a:moveTo>
                    <a:pt x="275" y="182"/>
                  </a:moveTo>
                  <a:cubicBezTo>
                    <a:pt x="279" y="225"/>
                    <a:pt x="267" y="269"/>
                    <a:pt x="238" y="299"/>
                  </a:cubicBezTo>
                  <a:cubicBezTo>
                    <a:pt x="209" y="329"/>
                    <a:pt x="161" y="340"/>
                    <a:pt x="122" y="321"/>
                  </a:cubicBezTo>
                  <a:cubicBezTo>
                    <a:pt x="95" y="308"/>
                    <a:pt x="76" y="282"/>
                    <a:pt x="60" y="257"/>
                  </a:cubicBezTo>
                  <a:cubicBezTo>
                    <a:pt x="26" y="204"/>
                    <a:pt x="2" y="145"/>
                    <a:pt x="0" y="84"/>
                  </a:cubicBezTo>
                  <a:cubicBezTo>
                    <a:pt x="-1" y="53"/>
                    <a:pt x="16" y="21"/>
                    <a:pt x="42" y="9"/>
                  </a:cubicBezTo>
                  <a:cubicBezTo>
                    <a:pt x="76" y="-6"/>
                    <a:pt x="116" y="-3"/>
                    <a:pt x="151" y="12"/>
                  </a:cubicBezTo>
                  <a:cubicBezTo>
                    <a:pt x="186" y="27"/>
                    <a:pt x="216" y="55"/>
                    <a:pt x="239" y="86"/>
                  </a:cubicBezTo>
                  <a:cubicBezTo>
                    <a:pt x="256" y="110"/>
                    <a:pt x="273" y="153"/>
                    <a:pt x="275" y="182"/>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01" name="Google Shape;501;p23"/>
            <p:cNvSpPr/>
            <p:nvPr/>
          </p:nvSpPr>
          <p:spPr>
            <a:xfrm>
              <a:off x="9578824" y="1101690"/>
              <a:ext cx="42538" cy="62095"/>
            </a:xfrm>
            <a:custGeom>
              <a:rect b="b" l="l" r="r" t="t"/>
              <a:pathLst>
                <a:path extrusionOk="0" h="127" w="87">
                  <a:moveTo>
                    <a:pt x="87" y="59"/>
                  </a:moveTo>
                  <a:cubicBezTo>
                    <a:pt x="88" y="70"/>
                    <a:pt x="87" y="81"/>
                    <a:pt x="84" y="91"/>
                  </a:cubicBezTo>
                  <a:cubicBezTo>
                    <a:pt x="82" y="101"/>
                    <a:pt x="77" y="110"/>
                    <a:pt x="71" y="116"/>
                  </a:cubicBezTo>
                  <a:cubicBezTo>
                    <a:pt x="65" y="122"/>
                    <a:pt x="58" y="127"/>
                    <a:pt x="50" y="127"/>
                  </a:cubicBezTo>
                  <a:cubicBezTo>
                    <a:pt x="43" y="128"/>
                    <a:pt x="35" y="125"/>
                    <a:pt x="28" y="120"/>
                  </a:cubicBezTo>
                  <a:cubicBezTo>
                    <a:pt x="21" y="116"/>
                    <a:pt x="14" y="108"/>
                    <a:pt x="9" y="99"/>
                  </a:cubicBezTo>
                  <a:cubicBezTo>
                    <a:pt x="5" y="90"/>
                    <a:pt x="1" y="79"/>
                    <a:pt x="0" y="68"/>
                  </a:cubicBezTo>
                  <a:cubicBezTo>
                    <a:pt x="-1" y="57"/>
                    <a:pt x="0" y="46"/>
                    <a:pt x="3" y="36"/>
                  </a:cubicBezTo>
                  <a:cubicBezTo>
                    <a:pt x="5" y="26"/>
                    <a:pt x="10" y="17"/>
                    <a:pt x="16" y="11"/>
                  </a:cubicBezTo>
                  <a:cubicBezTo>
                    <a:pt x="22" y="5"/>
                    <a:pt x="29" y="1"/>
                    <a:pt x="37" y="0"/>
                  </a:cubicBezTo>
                  <a:cubicBezTo>
                    <a:pt x="44" y="-1"/>
                    <a:pt x="52" y="1"/>
                    <a:pt x="59" y="6"/>
                  </a:cubicBezTo>
                  <a:cubicBezTo>
                    <a:pt x="66" y="11"/>
                    <a:pt x="73" y="18"/>
                    <a:pt x="78" y="28"/>
                  </a:cubicBezTo>
                  <a:cubicBezTo>
                    <a:pt x="82" y="37"/>
                    <a:pt x="86" y="48"/>
                    <a:pt x="87" y="59"/>
                  </a:cubicBezTo>
                  <a:close/>
                </a:path>
              </a:pathLst>
            </a:custGeom>
            <a:solidFill>
              <a:srgbClr val="F6B26B"/>
            </a:solidFill>
            <a:ln>
              <a:noFill/>
            </a:ln>
          </p:spPr>
          <p:txBody>
            <a:bodyPr anchorCtr="1" anchor="ctr" bIns="700" lIns="90000" spcFirstLastPara="1" rIns="90000" wrap="square" tIns="7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02" name="Google Shape;502;p23"/>
            <p:cNvSpPr/>
            <p:nvPr/>
          </p:nvSpPr>
          <p:spPr>
            <a:xfrm>
              <a:off x="9593003" y="1115869"/>
              <a:ext cx="18091" cy="36670"/>
            </a:xfrm>
            <a:custGeom>
              <a:rect b="b" l="l" r="r" t="t"/>
              <a:pathLst>
                <a:path extrusionOk="0" h="75" w="37">
                  <a:moveTo>
                    <a:pt x="36" y="6"/>
                  </a:moveTo>
                  <a:lnTo>
                    <a:pt x="36" y="6"/>
                  </a:lnTo>
                  <a:cubicBezTo>
                    <a:pt x="35" y="5"/>
                    <a:pt x="33" y="4"/>
                    <a:pt x="31" y="2"/>
                  </a:cubicBezTo>
                  <a:cubicBezTo>
                    <a:pt x="28" y="1"/>
                    <a:pt x="25" y="0"/>
                    <a:pt x="21" y="0"/>
                  </a:cubicBezTo>
                  <a:cubicBezTo>
                    <a:pt x="19" y="0"/>
                    <a:pt x="17" y="0"/>
                    <a:pt x="15" y="0"/>
                  </a:cubicBezTo>
                  <a:cubicBezTo>
                    <a:pt x="7" y="3"/>
                    <a:pt x="2" y="10"/>
                    <a:pt x="1" y="18"/>
                  </a:cubicBezTo>
                  <a:cubicBezTo>
                    <a:pt x="-1" y="26"/>
                    <a:pt x="1" y="35"/>
                    <a:pt x="2" y="44"/>
                  </a:cubicBezTo>
                  <a:cubicBezTo>
                    <a:pt x="3" y="54"/>
                    <a:pt x="6" y="64"/>
                    <a:pt x="11" y="72"/>
                  </a:cubicBezTo>
                  <a:cubicBezTo>
                    <a:pt x="13" y="77"/>
                    <a:pt x="19" y="73"/>
                    <a:pt x="17" y="69"/>
                  </a:cubicBezTo>
                  <a:cubicBezTo>
                    <a:pt x="13" y="61"/>
                    <a:pt x="11" y="54"/>
                    <a:pt x="10" y="45"/>
                  </a:cubicBezTo>
                  <a:cubicBezTo>
                    <a:pt x="8" y="38"/>
                    <a:pt x="7" y="31"/>
                    <a:pt x="8" y="24"/>
                  </a:cubicBezTo>
                  <a:cubicBezTo>
                    <a:pt x="8" y="18"/>
                    <a:pt x="9" y="11"/>
                    <a:pt x="15" y="8"/>
                  </a:cubicBezTo>
                  <a:lnTo>
                    <a:pt x="15" y="8"/>
                  </a:lnTo>
                  <a:cubicBezTo>
                    <a:pt x="17" y="7"/>
                    <a:pt x="19" y="7"/>
                    <a:pt x="21" y="7"/>
                  </a:cubicBezTo>
                  <a:cubicBezTo>
                    <a:pt x="23" y="7"/>
                    <a:pt x="26" y="9"/>
                    <a:pt x="28" y="9"/>
                  </a:cubicBezTo>
                  <a:cubicBezTo>
                    <a:pt x="29" y="10"/>
                    <a:pt x="30" y="10"/>
                    <a:pt x="31" y="11"/>
                  </a:cubicBezTo>
                  <a:cubicBezTo>
                    <a:pt x="34" y="15"/>
                    <a:pt x="39" y="10"/>
                    <a:pt x="36" y="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3" name="Google Shape;503;p23"/>
            <p:cNvSpPr/>
            <p:nvPr/>
          </p:nvSpPr>
          <p:spPr>
            <a:xfrm>
              <a:off x="9593492" y="1130049"/>
              <a:ext cx="14179" cy="15157"/>
            </a:xfrm>
            <a:custGeom>
              <a:rect b="b" l="l" r="r" t="t"/>
              <a:pathLst>
                <a:path extrusionOk="0" h="31" w="29">
                  <a:moveTo>
                    <a:pt x="3" y="7"/>
                  </a:moveTo>
                  <a:lnTo>
                    <a:pt x="3" y="7"/>
                  </a:lnTo>
                  <a:cubicBezTo>
                    <a:pt x="4" y="8"/>
                    <a:pt x="6" y="8"/>
                    <a:pt x="7" y="8"/>
                  </a:cubicBezTo>
                  <a:lnTo>
                    <a:pt x="7" y="9"/>
                  </a:lnTo>
                  <a:cubicBezTo>
                    <a:pt x="7" y="8"/>
                    <a:pt x="7" y="8"/>
                    <a:pt x="7" y="9"/>
                  </a:cubicBezTo>
                  <a:lnTo>
                    <a:pt x="8" y="9"/>
                  </a:lnTo>
                  <a:cubicBezTo>
                    <a:pt x="9" y="9"/>
                    <a:pt x="9" y="10"/>
                    <a:pt x="10" y="10"/>
                  </a:cubicBezTo>
                  <a:cubicBezTo>
                    <a:pt x="11" y="10"/>
                    <a:pt x="11" y="11"/>
                    <a:pt x="12" y="11"/>
                  </a:cubicBezTo>
                  <a:lnTo>
                    <a:pt x="12" y="12"/>
                  </a:lnTo>
                  <a:cubicBezTo>
                    <a:pt x="13" y="12"/>
                    <a:pt x="13" y="12"/>
                    <a:pt x="13" y="12"/>
                  </a:cubicBezTo>
                  <a:lnTo>
                    <a:pt x="13" y="12"/>
                  </a:lnTo>
                  <a:cubicBezTo>
                    <a:pt x="14" y="13"/>
                    <a:pt x="15" y="14"/>
                    <a:pt x="16" y="14"/>
                  </a:cubicBezTo>
                  <a:cubicBezTo>
                    <a:pt x="16" y="15"/>
                    <a:pt x="17" y="15"/>
                    <a:pt x="17" y="16"/>
                  </a:cubicBezTo>
                  <a:cubicBezTo>
                    <a:pt x="17" y="16"/>
                    <a:pt x="18" y="17"/>
                    <a:pt x="17" y="16"/>
                  </a:cubicBezTo>
                  <a:lnTo>
                    <a:pt x="18" y="17"/>
                  </a:lnTo>
                  <a:lnTo>
                    <a:pt x="18" y="17"/>
                  </a:lnTo>
                  <a:cubicBezTo>
                    <a:pt x="18" y="18"/>
                    <a:pt x="19" y="19"/>
                    <a:pt x="19" y="19"/>
                  </a:cubicBezTo>
                  <a:cubicBezTo>
                    <a:pt x="20" y="20"/>
                    <a:pt x="20" y="20"/>
                    <a:pt x="20" y="20"/>
                  </a:cubicBezTo>
                  <a:cubicBezTo>
                    <a:pt x="20" y="21"/>
                    <a:pt x="20" y="21"/>
                    <a:pt x="20" y="21"/>
                  </a:cubicBezTo>
                  <a:lnTo>
                    <a:pt x="21" y="22"/>
                  </a:lnTo>
                  <a:lnTo>
                    <a:pt x="21" y="23"/>
                  </a:lnTo>
                  <a:lnTo>
                    <a:pt x="21" y="23"/>
                  </a:lnTo>
                  <a:cubicBezTo>
                    <a:pt x="22" y="25"/>
                    <a:pt x="22" y="26"/>
                    <a:pt x="22" y="28"/>
                  </a:cubicBezTo>
                  <a:cubicBezTo>
                    <a:pt x="22" y="29"/>
                    <a:pt x="25" y="31"/>
                    <a:pt x="27" y="30"/>
                  </a:cubicBezTo>
                  <a:lnTo>
                    <a:pt x="27" y="30"/>
                  </a:lnTo>
                  <a:cubicBezTo>
                    <a:pt x="27" y="30"/>
                    <a:pt x="27" y="31"/>
                    <a:pt x="28" y="30"/>
                  </a:cubicBezTo>
                  <a:cubicBezTo>
                    <a:pt x="29" y="30"/>
                    <a:pt x="29" y="29"/>
                    <a:pt x="29" y="28"/>
                  </a:cubicBezTo>
                  <a:cubicBezTo>
                    <a:pt x="29" y="28"/>
                    <a:pt x="29" y="27"/>
                    <a:pt x="29" y="26"/>
                  </a:cubicBezTo>
                  <a:lnTo>
                    <a:pt x="29" y="26"/>
                  </a:lnTo>
                  <a:cubicBezTo>
                    <a:pt x="27" y="13"/>
                    <a:pt x="17" y="3"/>
                    <a:pt x="5" y="0"/>
                  </a:cubicBezTo>
                  <a:lnTo>
                    <a:pt x="5" y="0"/>
                  </a:lnTo>
                  <a:lnTo>
                    <a:pt x="4" y="0"/>
                  </a:lnTo>
                  <a:cubicBezTo>
                    <a:pt x="3" y="0"/>
                    <a:pt x="3" y="0"/>
                    <a:pt x="2" y="0"/>
                  </a:cubicBezTo>
                  <a:cubicBezTo>
                    <a:pt x="1" y="1"/>
                    <a:pt x="2" y="2"/>
                    <a:pt x="1" y="2"/>
                  </a:cubicBezTo>
                  <a:cubicBezTo>
                    <a:pt x="0" y="3"/>
                    <a:pt x="0" y="3"/>
                    <a:pt x="0" y="4"/>
                  </a:cubicBezTo>
                  <a:cubicBezTo>
                    <a:pt x="0" y="4"/>
                    <a:pt x="0" y="5"/>
                    <a:pt x="1" y="6"/>
                  </a:cubicBezTo>
                  <a:lnTo>
                    <a:pt x="2" y="7"/>
                  </a:lnTo>
                  <a:lnTo>
                    <a:pt x="3" y="7"/>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4" name="Google Shape;504;p23"/>
            <p:cNvSpPr/>
            <p:nvPr/>
          </p:nvSpPr>
          <p:spPr>
            <a:xfrm>
              <a:off x="9536286" y="1141783"/>
              <a:ext cx="26403" cy="21513"/>
            </a:xfrm>
            <a:custGeom>
              <a:rect b="b" l="l" r="r" t="t"/>
              <a:pathLst>
                <a:path extrusionOk="0" h="44" w="54">
                  <a:moveTo>
                    <a:pt x="52" y="9"/>
                  </a:moveTo>
                  <a:cubicBezTo>
                    <a:pt x="53" y="12"/>
                    <a:pt x="54" y="16"/>
                    <a:pt x="53" y="19"/>
                  </a:cubicBezTo>
                  <a:cubicBezTo>
                    <a:pt x="52" y="23"/>
                    <a:pt x="50" y="28"/>
                    <a:pt x="47" y="31"/>
                  </a:cubicBezTo>
                  <a:cubicBezTo>
                    <a:pt x="44" y="35"/>
                    <a:pt x="40" y="38"/>
                    <a:pt x="36" y="40"/>
                  </a:cubicBezTo>
                  <a:cubicBezTo>
                    <a:pt x="32" y="43"/>
                    <a:pt x="27" y="43"/>
                    <a:pt x="22" y="44"/>
                  </a:cubicBezTo>
                  <a:cubicBezTo>
                    <a:pt x="18" y="44"/>
                    <a:pt x="14" y="44"/>
                    <a:pt x="10" y="42"/>
                  </a:cubicBezTo>
                  <a:cubicBezTo>
                    <a:pt x="7" y="41"/>
                    <a:pt x="4" y="38"/>
                    <a:pt x="2" y="35"/>
                  </a:cubicBezTo>
                  <a:cubicBezTo>
                    <a:pt x="1" y="32"/>
                    <a:pt x="0" y="29"/>
                    <a:pt x="0" y="25"/>
                  </a:cubicBezTo>
                  <a:cubicBezTo>
                    <a:pt x="1" y="21"/>
                    <a:pt x="3" y="17"/>
                    <a:pt x="6" y="13"/>
                  </a:cubicBezTo>
                  <a:cubicBezTo>
                    <a:pt x="9" y="10"/>
                    <a:pt x="13" y="7"/>
                    <a:pt x="17" y="4"/>
                  </a:cubicBezTo>
                  <a:cubicBezTo>
                    <a:pt x="22" y="2"/>
                    <a:pt x="27" y="1"/>
                    <a:pt x="31" y="0"/>
                  </a:cubicBezTo>
                  <a:cubicBezTo>
                    <a:pt x="36" y="0"/>
                    <a:pt x="40" y="0"/>
                    <a:pt x="44" y="2"/>
                  </a:cubicBezTo>
                  <a:cubicBezTo>
                    <a:pt x="47" y="3"/>
                    <a:pt x="50" y="6"/>
                    <a:pt x="52" y="9"/>
                  </a:cubicBezTo>
                  <a:close/>
                </a:path>
              </a:pathLst>
            </a:custGeom>
            <a:solidFill>
              <a:srgbClr val="E0666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05" name="Google Shape;505;p23"/>
            <p:cNvSpPr/>
            <p:nvPr/>
          </p:nvSpPr>
          <p:spPr>
            <a:xfrm>
              <a:off x="9489837" y="1167208"/>
              <a:ext cx="20046" cy="19558"/>
            </a:xfrm>
            <a:custGeom>
              <a:rect b="b" l="l" r="r" t="t"/>
              <a:pathLst>
                <a:path extrusionOk="0" h="40" w="41">
                  <a:moveTo>
                    <a:pt x="39" y="10"/>
                  </a:moveTo>
                  <a:cubicBezTo>
                    <a:pt x="40" y="13"/>
                    <a:pt x="41" y="17"/>
                    <a:pt x="41" y="20"/>
                  </a:cubicBezTo>
                  <a:cubicBezTo>
                    <a:pt x="41" y="24"/>
                    <a:pt x="39" y="27"/>
                    <a:pt x="37" y="30"/>
                  </a:cubicBezTo>
                  <a:cubicBezTo>
                    <a:pt x="35" y="33"/>
                    <a:pt x="33" y="36"/>
                    <a:pt x="29" y="37"/>
                  </a:cubicBezTo>
                  <a:cubicBezTo>
                    <a:pt x="26" y="39"/>
                    <a:pt x="23" y="40"/>
                    <a:pt x="19" y="40"/>
                  </a:cubicBezTo>
                  <a:cubicBezTo>
                    <a:pt x="15" y="40"/>
                    <a:pt x="12" y="39"/>
                    <a:pt x="9" y="37"/>
                  </a:cubicBezTo>
                  <a:cubicBezTo>
                    <a:pt x="6" y="35"/>
                    <a:pt x="4" y="32"/>
                    <a:pt x="2" y="29"/>
                  </a:cubicBezTo>
                  <a:cubicBezTo>
                    <a:pt x="1" y="26"/>
                    <a:pt x="-1" y="23"/>
                    <a:pt x="0" y="19"/>
                  </a:cubicBezTo>
                  <a:cubicBezTo>
                    <a:pt x="0" y="16"/>
                    <a:pt x="1" y="12"/>
                    <a:pt x="3" y="9"/>
                  </a:cubicBezTo>
                  <a:cubicBezTo>
                    <a:pt x="5" y="6"/>
                    <a:pt x="8" y="4"/>
                    <a:pt x="11" y="2"/>
                  </a:cubicBezTo>
                  <a:cubicBezTo>
                    <a:pt x="14" y="0"/>
                    <a:pt x="18" y="0"/>
                    <a:pt x="21" y="0"/>
                  </a:cubicBezTo>
                  <a:cubicBezTo>
                    <a:pt x="25" y="0"/>
                    <a:pt x="29" y="2"/>
                    <a:pt x="32" y="3"/>
                  </a:cubicBezTo>
                  <a:cubicBezTo>
                    <a:pt x="36" y="5"/>
                    <a:pt x="37" y="7"/>
                    <a:pt x="39" y="10"/>
                  </a:cubicBezTo>
                  <a:close/>
                </a:path>
              </a:pathLst>
            </a:custGeom>
            <a:solidFill>
              <a:srgbClr val="E0666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06" name="Google Shape;506;p23"/>
            <p:cNvSpPr/>
            <p:nvPr/>
          </p:nvSpPr>
          <p:spPr>
            <a:xfrm>
              <a:off x="9527974" y="1168675"/>
              <a:ext cx="25914" cy="19069"/>
            </a:xfrm>
            <a:custGeom>
              <a:rect b="b" l="l" r="r" t="t"/>
              <a:pathLst>
                <a:path extrusionOk="0" h="39" w="53">
                  <a:moveTo>
                    <a:pt x="6" y="38"/>
                  </a:moveTo>
                  <a:lnTo>
                    <a:pt x="6" y="38"/>
                  </a:lnTo>
                  <a:cubicBezTo>
                    <a:pt x="18" y="30"/>
                    <a:pt x="29" y="19"/>
                    <a:pt x="37" y="6"/>
                  </a:cubicBezTo>
                  <a:lnTo>
                    <a:pt x="32" y="7"/>
                  </a:lnTo>
                  <a:cubicBezTo>
                    <a:pt x="37" y="10"/>
                    <a:pt x="42" y="12"/>
                    <a:pt x="45" y="17"/>
                  </a:cubicBezTo>
                  <a:cubicBezTo>
                    <a:pt x="47" y="22"/>
                    <a:pt x="45" y="26"/>
                    <a:pt x="41" y="28"/>
                  </a:cubicBezTo>
                  <a:cubicBezTo>
                    <a:pt x="36" y="30"/>
                    <a:pt x="30" y="31"/>
                    <a:pt x="24" y="31"/>
                  </a:cubicBezTo>
                  <a:lnTo>
                    <a:pt x="24" y="31"/>
                  </a:lnTo>
                  <a:cubicBezTo>
                    <a:pt x="21" y="32"/>
                    <a:pt x="18" y="32"/>
                    <a:pt x="15" y="32"/>
                  </a:cubicBezTo>
                  <a:cubicBezTo>
                    <a:pt x="11" y="32"/>
                    <a:pt x="7" y="31"/>
                    <a:pt x="4" y="31"/>
                  </a:cubicBezTo>
                  <a:cubicBezTo>
                    <a:pt x="2" y="31"/>
                    <a:pt x="0" y="33"/>
                    <a:pt x="0" y="35"/>
                  </a:cubicBezTo>
                  <a:lnTo>
                    <a:pt x="0" y="35"/>
                  </a:lnTo>
                  <a:cubicBezTo>
                    <a:pt x="0" y="35"/>
                    <a:pt x="0" y="36"/>
                    <a:pt x="1" y="37"/>
                  </a:cubicBezTo>
                  <a:cubicBezTo>
                    <a:pt x="1" y="37"/>
                    <a:pt x="1" y="38"/>
                    <a:pt x="2" y="38"/>
                  </a:cubicBezTo>
                  <a:cubicBezTo>
                    <a:pt x="3" y="38"/>
                    <a:pt x="3" y="39"/>
                    <a:pt x="4" y="39"/>
                  </a:cubicBezTo>
                  <a:lnTo>
                    <a:pt x="4" y="39"/>
                  </a:lnTo>
                  <a:cubicBezTo>
                    <a:pt x="7" y="39"/>
                    <a:pt x="11" y="39"/>
                    <a:pt x="15" y="39"/>
                  </a:cubicBezTo>
                  <a:cubicBezTo>
                    <a:pt x="19" y="39"/>
                    <a:pt x="24" y="39"/>
                    <a:pt x="28" y="38"/>
                  </a:cubicBezTo>
                  <a:cubicBezTo>
                    <a:pt x="35" y="37"/>
                    <a:pt x="43" y="37"/>
                    <a:pt x="48" y="32"/>
                  </a:cubicBezTo>
                  <a:cubicBezTo>
                    <a:pt x="54" y="28"/>
                    <a:pt x="54" y="21"/>
                    <a:pt x="51" y="14"/>
                  </a:cubicBezTo>
                  <a:cubicBezTo>
                    <a:pt x="48" y="8"/>
                    <a:pt x="42" y="4"/>
                    <a:pt x="36" y="1"/>
                  </a:cubicBezTo>
                  <a:lnTo>
                    <a:pt x="36" y="1"/>
                  </a:lnTo>
                  <a:cubicBezTo>
                    <a:pt x="35" y="1"/>
                    <a:pt x="35" y="0"/>
                    <a:pt x="34" y="0"/>
                  </a:cubicBezTo>
                  <a:cubicBezTo>
                    <a:pt x="33" y="0"/>
                    <a:pt x="33" y="1"/>
                    <a:pt x="32" y="1"/>
                  </a:cubicBezTo>
                  <a:lnTo>
                    <a:pt x="31" y="2"/>
                  </a:lnTo>
                  <a:lnTo>
                    <a:pt x="31" y="2"/>
                  </a:lnTo>
                  <a:cubicBezTo>
                    <a:pt x="24" y="14"/>
                    <a:pt x="14" y="24"/>
                    <a:pt x="2" y="31"/>
                  </a:cubicBezTo>
                  <a:cubicBezTo>
                    <a:pt x="-2" y="34"/>
                    <a:pt x="1" y="40"/>
                    <a:pt x="6" y="3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7" name="Google Shape;507;p23"/>
            <p:cNvSpPr/>
            <p:nvPr/>
          </p:nvSpPr>
          <p:spPr>
            <a:xfrm>
              <a:off x="9525040" y="1110491"/>
              <a:ext cx="22491" cy="6356"/>
            </a:xfrm>
            <a:custGeom>
              <a:rect b="b" l="l" r="r" t="t"/>
              <a:pathLst>
                <a:path extrusionOk="0" h="13" w="46">
                  <a:moveTo>
                    <a:pt x="43" y="2"/>
                  </a:moveTo>
                  <a:lnTo>
                    <a:pt x="43" y="2"/>
                  </a:lnTo>
                  <a:cubicBezTo>
                    <a:pt x="38" y="1"/>
                    <a:pt x="33" y="0"/>
                    <a:pt x="27" y="0"/>
                  </a:cubicBezTo>
                  <a:cubicBezTo>
                    <a:pt x="18" y="0"/>
                    <a:pt x="10" y="2"/>
                    <a:pt x="2" y="6"/>
                  </a:cubicBezTo>
                  <a:cubicBezTo>
                    <a:pt x="-2" y="8"/>
                    <a:pt x="1" y="15"/>
                    <a:pt x="6" y="12"/>
                  </a:cubicBezTo>
                  <a:lnTo>
                    <a:pt x="6" y="12"/>
                  </a:lnTo>
                  <a:cubicBezTo>
                    <a:pt x="12" y="9"/>
                    <a:pt x="20" y="7"/>
                    <a:pt x="27" y="7"/>
                  </a:cubicBezTo>
                  <a:cubicBezTo>
                    <a:pt x="32" y="7"/>
                    <a:pt x="37" y="8"/>
                    <a:pt x="41" y="9"/>
                  </a:cubicBezTo>
                  <a:cubicBezTo>
                    <a:pt x="46" y="11"/>
                    <a:pt x="48" y="4"/>
                    <a:pt x="43" y="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8" name="Google Shape;508;p23"/>
            <p:cNvSpPr/>
            <p:nvPr/>
          </p:nvSpPr>
          <p:spPr>
            <a:xfrm>
              <a:off x="9477613" y="1126626"/>
              <a:ext cx="18091" cy="16135"/>
            </a:xfrm>
            <a:custGeom>
              <a:rect b="b" l="l" r="r" t="t"/>
              <a:pathLst>
                <a:path extrusionOk="0" h="33" w="37">
                  <a:moveTo>
                    <a:pt x="32" y="0"/>
                  </a:moveTo>
                  <a:lnTo>
                    <a:pt x="32" y="0"/>
                  </a:lnTo>
                  <a:cubicBezTo>
                    <a:pt x="28" y="2"/>
                    <a:pt x="25" y="3"/>
                    <a:pt x="22" y="5"/>
                  </a:cubicBezTo>
                  <a:cubicBezTo>
                    <a:pt x="14" y="10"/>
                    <a:pt x="7" y="18"/>
                    <a:pt x="2" y="25"/>
                  </a:cubicBezTo>
                  <a:cubicBezTo>
                    <a:pt x="1" y="27"/>
                    <a:pt x="1" y="27"/>
                    <a:pt x="0" y="28"/>
                  </a:cubicBezTo>
                  <a:lnTo>
                    <a:pt x="0" y="28"/>
                  </a:lnTo>
                  <a:cubicBezTo>
                    <a:pt x="0" y="28"/>
                    <a:pt x="0" y="29"/>
                    <a:pt x="0" y="30"/>
                  </a:cubicBezTo>
                  <a:cubicBezTo>
                    <a:pt x="0" y="30"/>
                    <a:pt x="-1" y="32"/>
                    <a:pt x="0" y="32"/>
                  </a:cubicBezTo>
                  <a:cubicBezTo>
                    <a:pt x="1" y="33"/>
                    <a:pt x="1" y="33"/>
                    <a:pt x="2" y="33"/>
                  </a:cubicBezTo>
                  <a:lnTo>
                    <a:pt x="2" y="33"/>
                  </a:lnTo>
                  <a:cubicBezTo>
                    <a:pt x="2" y="33"/>
                    <a:pt x="3" y="33"/>
                    <a:pt x="4" y="33"/>
                  </a:cubicBezTo>
                  <a:lnTo>
                    <a:pt x="5" y="33"/>
                  </a:lnTo>
                  <a:cubicBezTo>
                    <a:pt x="6" y="33"/>
                    <a:pt x="6" y="32"/>
                    <a:pt x="7" y="32"/>
                  </a:cubicBezTo>
                  <a:lnTo>
                    <a:pt x="7" y="32"/>
                  </a:lnTo>
                  <a:cubicBezTo>
                    <a:pt x="7" y="31"/>
                    <a:pt x="8" y="30"/>
                    <a:pt x="8" y="29"/>
                  </a:cubicBezTo>
                  <a:cubicBezTo>
                    <a:pt x="13" y="21"/>
                    <a:pt x="19" y="15"/>
                    <a:pt x="26" y="11"/>
                  </a:cubicBezTo>
                  <a:cubicBezTo>
                    <a:pt x="28" y="10"/>
                    <a:pt x="31" y="8"/>
                    <a:pt x="34" y="8"/>
                  </a:cubicBezTo>
                  <a:lnTo>
                    <a:pt x="34" y="8"/>
                  </a:lnTo>
                  <a:cubicBezTo>
                    <a:pt x="34" y="7"/>
                    <a:pt x="34" y="7"/>
                    <a:pt x="35" y="7"/>
                  </a:cubicBezTo>
                  <a:lnTo>
                    <a:pt x="36" y="6"/>
                  </a:lnTo>
                  <a:cubicBezTo>
                    <a:pt x="36" y="5"/>
                    <a:pt x="37" y="5"/>
                    <a:pt x="37" y="4"/>
                  </a:cubicBezTo>
                  <a:lnTo>
                    <a:pt x="36" y="3"/>
                  </a:lnTo>
                  <a:lnTo>
                    <a:pt x="36" y="3"/>
                  </a:lnTo>
                  <a:lnTo>
                    <a:pt x="36" y="2"/>
                  </a:lnTo>
                  <a:lnTo>
                    <a:pt x="35" y="1"/>
                  </a:lnTo>
                  <a:cubicBezTo>
                    <a:pt x="34" y="0"/>
                    <a:pt x="33" y="0"/>
                    <a:pt x="33" y="0"/>
                  </a:cubicBezTo>
                  <a:cubicBezTo>
                    <a:pt x="32" y="0"/>
                    <a:pt x="32" y="0"/>
                    <a:pt x="32"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9" name="Google Shape;509;p23"/>
            <p:cNvSpPr/>
            <p:nvPr/>
          </p:nvSpPr>
          <p:spPr>
            <a:xfrm>
              <a:off x="9557310" y="1182854"/>
              <a:ext cx="4889" cy="5867"/>
            </a:xfrm>
            <a:custGeom>
              <a:rect b="b" l="l" r="r" t="t"/>
              <a:pathLst>
                <a:path extrusionOk="0" h="12" w="10">
                  <a:moveTo>
                    <a:pt x="3" y="3"/>
                  </a:moveTo>
                  <a:lnTo>
                    <a:pt x="3" y="3"/>
                  </a:lnTo>
                  <a:cubicBezTo>
                    <a:pt x="3" y="4"/>
                    <a:pt x="3" y="4"/>
                    <a:pt x="3" y="4"/>
                  </a:cubicBezTo>
                  <a:lnTo>
                    <a:pt x="3" y="4"/>
                  </a:lnTo>
                  <a:lnTo>
                    <a:pt x="3" y="3"/>
                  </a:lnTo>
                  <a:lnTo>
                    <a:pt x="3" y="3"/>
                  </a:lnTo>
                  <a:cubicBezTo>
                    <a:pt x="3" y="4"/>
                    <a:pt x="3" y="4"/>
                    <a:pt x="2" y="5"/>
                  </a:cubicBezTo>
                  <a:lnTo>
                    <a:pt x="3" y="4"/>
                  </a:lnTo>
                  <a:lnTo>
                    <a:pt x="3" y="4"/>
                  </a:lnTo>
                  <a:lnTo>
                    <a:pt x="3" y="4"/>
                  </a:lnTo>
                  <a:lnTo>
                    <a:pt x="2" y="5"/>
                  </a:lnTo>
                  <a:lnTo>
                    <a:pt x="3" y="4"/>
                  </a:lnTo>
                  <a:lnTo>
                    <a:pt x="3" y="4"/>
                  </a:lnTo>
                  <a:lnTo>
                    <a:pt x="2" y="5"/>
                  </a:lnTo>
                  <a:lnTo>
                    <a:pt x="3" y="4"/>
                  </a:lnTo>
                  <a:lnTo>
                    <a:pt x="2" y="5"/>
                  </a:lnTo>
                  <a:lnTo>
                    <a:pt x="2" y="5"/>
                  </a:lnTo>
                  <a:lnTo>
                    <a:pt x="1" y="6"/>
                  </a:lnTo>
                  <a:lnTo>
                    <a:pt x="1" y="7"/>
                  </a:lnTo>
                  <a:lnTo>
                    <a:pt x="1" y="7"/>
                  </a:lnTo>
                  <a:cubicBezTo>
                    <a:pt x="0" y="7"/>
                    <a:pt x="0" y="8"/>
                    <a:pt x="0" y="8"/>
                  </a:cubicBezTo>
                  <a:lnTo>
                    <a:pt x="0" y="8"/>
                  </a:lnTo>
                  <a:lnTo>
                    <a:pt x="0" y="8"/>
                  </a:lnTo>
                  <a:cubicBezTo>
                    <a:pt x="1" y="9"/>
                    <a:pt x="1" y="9"/>
                    <a:pt x="1" y="10"/>
                  </a:cubicBezTo>
                  <a:lnTo>
                    <a:pt x="1" y="10"/>
                  </a:lnTo>
                  <a:lnTo>
                    <a:pt x="1" y="10"/>
                  </a:lnTo>
                  <a:lnTo>
                    <a:pt x="2" y="11"/>
                  </a:lnTo>
                  <a:cubicBezTo>
                    <a:pt x="3" y="11"/>
                    <a:pt x="3" y="11"/>
                    <a:pt x="3" y="12"/>
                  </a:cubicBezTo>
                  <a:lnTo>
                    <a:pt x="3" y="12"/>
                  </a:lnTo>
                  <a:lnTo>
                    <a:pt x="4" y="12"/>
                  </a:lnTo>
                  <a:cubicBezTo>
                    <a:pt x="5" y="12"/>
                    <a:pt x="5" y="11"/>
                    <a:pt x="6" y="11"/>
                  </a:cubicBezTo>
                  <a:lnTo>
                    <a:pt x="6" y="11"/>
                  </a:lnTo>
                  <a:cubicBezTo>
                    <a:pt x="6" y="11"/>
                    <a:pt x="7" y="11"/>
                    <a:pt x="7" y="10"/>
                  </a:cubicBezTo>
                  <a:lnTo>
                    <a:pt x="7" y="10"/>
                  </a:lnTo>
                  <a:lnTo>
                    <a:pt x="8" y="10"/>
                  </a:lnTo>
                  <a:lnTo>
                    <a:pt x="8" y="10"/>
                  </a:lnTo>
                  <a:cubicBezTo>
                    <a:pt x="8" y="9"/>
                    <a:pt x="9" y="9"/>
                    <a:pt x="9" y="8"/>
                  </a:cubicBezTo>
                  <a:lnTo>
                    <a:pt x="9" y="8"/>
                  </a:lnTo>
                  <a:lnTo>
                    <a:pt x="9" y="8"/>
                  </a:lnTo>
                  <a:cubicBezTo>
                    <a:pt x="10" y="7"/>
                    <a:pt x="10" y="7"/>
                    <a:pt x="10" y="6"/>
                  </a:cubicBezTo>
                  <a:lnTo>
                    <a:pt x="10" y="6"/>
                  </a:lnTo>
                  <a:cubicBezTo>
                    <a:pt x="10" y="5"/>
                    <a:pt x="10" y="5"/>
                    <a:pt x="10" y="4"/>
                  </a:cubicBezTo>
                  <a:lnTo>
                    <a:pt x="10" y="4"/>
                  </a:lnTo>
                  <a:lnTo>
                    <a:pt x="10" y="4"/>
                  </a:lnTo>
                  <a:lnTo>
                    <a:pt x="10" y="3"/>
                  </a:lnTo>
                  <a:lnTo>
                    <a:pt x="10" y="3"/>
                  </a:lnTo>
                  <a:lnTo>
                    <a:pt x="10" y="3"/>
                  </a:lnTo>
                  <a:lnTo>
                    <a:pt x="10" y="2"/>
                  </a:lnTo>
                  <a:lnTo>
                    <a:pt x="10" y="2"/>
                  </a:lnTo>
                  <a:lnTo>
                    <a:pt x="10" y="2"/>
                  </a:lnTo>
                  <a:cubicBezTo>
                    <a:pt x="9" y="1"/>
                    <a:pt x="9" y="1"/>
                    <a:pt x="8" y="0"/>
                  </a:cubicBezTo>
                  <a:lnTo>
                    <a:pt x="8" y="0"/>
                  </a:lnTo>
                  <a:lnTo>
                    <a:pt x="8" y="0"/>
                  </a:lnTo>
                  <a:cubicBezTo>
                    <a:pt x="7" y="0"/>
                    <a:pt x="7" y="0"/>
                    <a:pt x="7" y="0"/>
                  </a:cubicBezTo>
                  <a:lnTo>
                    <a:pt x="6" y="0"/>
                  </a:lnTo>
                  <a:lnTo>
                    <a:pt x="6" y="0"/>
                  </a:lnTo>
                  <a:lnTo>
                    <a:pt x="5" y="0"/>
                  </a:lnTo>
                  <a:cubicBezTo>
                    <a:pt x="4" y="0"/>
                    <a:pt x="4" y="1"/>
                    <a:pt x="4" y="1"/>
                  </a:cubicBezTo>
                  <a:lnTo>
                    <a:pt x="4" y="1"/>
                  </a:lnTo>
                  <a:cubicBezTo>
                    <a:pt x="4" y="1"/>
                    <a:pt x="3" y="1"/>
                    <a:pt x="3" y="2"/>
                  </a:cubicBezTo>
                  <a:lnTo>
                    <a:pt x="3" y="3"/>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0" name="Google Shape;510;p23"/>
            <p:cNvSpPr/>
            <p:nvPr/>
          </p:nvSpPr>
          <p:spPr>
            <a:xfrm>
              <a:off x="9506461" y="1147162"/>
              <a:ext cx="19557" cy="36181"/>
            </a:xfrm>
            <a:custGeom>
              <a:rect b="b" l="l" r="r" t="t"/>
              <a:pathLst>
                <a:path extrusionOk="0" h="74" w="40">
                  <a:moveTo>
                    <a:pt x="3" y="3"/>
                  </a:moveTo>
                  <a:cubicBezTo>
                    <a:pt x="4" y="13"/>
                    <a:pt x="8" y="21"/>
                    <a:pt x="10" y="31"/>
                  </a:cubicBezTo>
                  <a:cubicBezTo>
                    <a:pt x="11" y="35"/>
                    <a:pt x="11" y="40"/>
                    <a:pt x="8" y="43"/>
                  </a:cubicBezTo>
                  <a:cubicBezTo>
                    <a:pt x="5" y="47"/>
                    <a:pt x="2" y="49"/>
                    <a:pt x="0" y="54"/>
                  </a:cubicBezTo>
                  <a:cubicBezTo>
                    <a:pt x="-2" y="62"/>
                    <a:pt x="5" y="71"/>
                    <a:pt x="13" y="73"/>
                  </a:cubicBezTo>
                  <a:cubicBezTo>
                    <a:pt x="23" y="75"/>
                    <a:pt x="32" y="68"/>
                    <a:pt x="39" y="62"/>
                  </a:cubicBezTo>
                  <a:cubicBezTo>
                    <a:pt x="42" y="58"/>
                    <a:pt x="37" y="53"/>
                    <a:pt x="34" y="56"/>
                  </a:cubicBezTo>
                  <a:cubicBezTo>
                    <a:pt x="29" y="62"/>
                    <a:pt x="20" y="69"/>
                    <a:pt x="13" y="65"/>
                  </a:cubicBezTo>
                  <a:cubicBezTo>
                    <a:pt x="10" y="63"/>
                    <a:pt x="7" y="60"/>
                    <a:pt x="7" y="56"/>
                  </a:cubicBezTo>
                  <a:cubicBezTo>
                    <a:pt x="8" y="53"/>
                    <a:pt x="12" y="50"/>
                    <a:pt x="14" y="47"/>
                  </a:cubicBezTo>
                  <a:cubicBezTo>
                    <a:pt x="25" y="33"/>
                    <a:pt x="11" y="18"/>
                    <a:pt x="10" y="3"/>
                  </a:cubicBezTo>
                  <a:cubicBezTo>
                    <a:pt x="10" y="-2"/>
                    <a:pt x="2" y="-2"/>
                    <a:pt x="3"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1" name="Google Shape;511;p23"/>
            <p:cNvSpPr/>
            <p:nvPr/>
          </p:nvSpPr>
          <p:spPr>
            <a:xfrm>
              <a:off x="9571978" y="1156940"/>
              <a:ext cx="106099" cy="142281"/>
            </a:xfrm>
            <a:custGeom>
              <a:rect b="b" l="l" r="r" t="t"/>
              <a:pathLst>
                <a:path extrusionOk="0" h="291" w="217">
                  <a:moveTo>
                    <a:pt x="72" y="240"/>
                  </a:moveTo>
                  <a:cubicBezTo>
                    <a:pt x="66" y="216"/>
                    <a:pt x="60" y="192"/>
                    <a:pt x="49" y="169"/>
                  </a:cubicBezTo>
                  <a:cubicBezTo>
                    <a:pt x="39" y="147"/>
                    <a:pt x="21" y="128"/>
                    <a:pt x="0" y="114"/>
                  </a:cubicBezTo>
                  <a:cubicBezTo>
                    <a:pt x="15" y="102"/>
                    <a:pt x="24" y="84"/>
                    <a:pt x="29" y="65"/>
                  </a:cubicBezTo>
                  <a:cubicBezTo>
                    <a:pt x="34" y="47"/>
                    <a:pt x="37" y="27"/>
                    <a:pt x="44" y="9"/>
                  </a:cubicBezTo>
                  <a:cubicBezTo>
                    <a:pt x="45" y="6"/>
                    <a:pt x="48" y="2"/>
                    <a:pt x="51" y="0"/>
                  </a:cubicBezTo>
                  <a:cubicBezTo>
                    <a:pt x="55" y="-2"/>
                    <a:pt x="60" y="4"/>
                    <a:pt x="62" y="8"/>
                  </a:cubicBezTo>
                  <a:cubicBezTo>
                    <a:pt x="85" y="62"/>
                    <a:pt x="125" y="106"/>
                    <a:pt x="164" y="150"/>
                  </a:cubicBezTo>
                  <a:cubicBezTo>
                    <a:pt x="178" y="165"/>
                    <a:pt x="198" y="170"/>
                    <a:pt x="214" y="182"/>
                  </a:cubicBezTo>
                  <a:cubicBezTo>
                    <a:pt x="215" y="183"/>
                    <a:pt x="217" y="184"/>
                    <a:pt x="217" y="186"/>
                  </a:cubicBezTo>
                  <a:lnTo>
                    <a:pt x="217" y="186"/>
                  </a:lnTo>
                  <a:lnTo>
                    <a:pt x="217" y="186"/>
                  </a:lnTo>
                  <a:cubicBezTo>
                    <a:pt x="217" y="187"/>
                    <a:pt x="217" y="188"/>
                    <a:pt x="216" y="189"/>
                  </a:cubicBezTo>
                  <a:lnTo>
                    <a:pt x="216" y="190"/>
                  </a:lnTo>
                  <a:lnTo>
                    <a:pt x="216" y="190"/>
                  </a:lnTo>
                  <a:cubicBezTo>
                    <a:pt x="214" y="194"/>
                    <a:pt x="212" y="198"/>
                    <a:pt x="209" y="202"/>
                  </a:cubicBezTo>
                  <a:cubicBezTo>
                    <a:pt x="194" y="228"/>
                    <a:pt x="176" y="252"/>
                    <a:pt x="155" y="273"/>
                  </a:cubicBezTo>
                  <a:cubicBezTo>
                    <a:pt x="150" y="279"/>
                    <a:pt x="144" y="285"/>
                    <a:pt x="136" y="288"/>
                  </a:cubicBezTo>
                  <a:cubicBezTo>
                    <a:pt x="125" y="292"/>
                    <a:pt x="113" y="290"/>
                    <a:pt x="102" y="288"/>
                  </a:cubicBezTo>
                  <a:cubicBezTo>
                    <a:pt x="97" y="287"/>
                    <a:pt x="91" y="287"/>
                    <a:pt x="87" y="283"/>
                  </a:cubicBezTo>
                  <a:cubicBezTo>
                    <a:pt x="83" y="280"/>
                    <a:pt x="81" y="276"/>
                    <a:pt x="79" y="271"/>
                  </a:cubicBezTo>
                  <a:cubicBezTo>
                    <a:pt x="74" y="261"/>
                    <a:pt x="75" y="251"/>
                    <a:pt x="72" y="240"/>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12" name="Google Shape;512;p23"/>
            <p:cNvSpPr/>
            <p:nvPr/>
          </p:nvSpPr>
          <p:spPr>
            <a:xfrm>
              <a:off x="9573445" y="1177965"/>
              <a:ext cx="27869" cy="50850"/>
            </a:xfrm>
            <a:custGeom>
              <a:rect b="b" l="l" r="r" t="t"/>
              <a:pathLst>
                <a:path extrusionOk="0" h="104" w="57">
                  <a:moveTo>
                    <a:pt x="6" y="102"/>
                  </a:moveTo>
                  <a:lnTo>
                    <a:pt x="6" y="102"/>
                  </a:lnTo>
                  <a:cubicBezTo>
                    <a:pt x="17" y="91"/>
                    <a:pt x="27" y="79"/>
                    <a:pt x="34" y="65"/>
                  </a:cubicBezTo>
                  <a:cubicBezTo>
                    <a:pt x="45" y="46"/>
                    <a:pt x="53" y="26"/>
                    <a:pt x="57" y="4"/>
                  </a:cubicBezTo>
                  <a:cubicBezTo>
                    <a:pt x="58" y="0"/>
                    <a:pt x="51" y="-2"/>
                    <a:pt x="50" y="2"/>
                  </a:cubicBezTo>
                  <a:lnTo>
                    <a:pt x="50" y="2"/>
                  </a:lnTo>
                  <a:cubicBezTo>
                    <a:pt x="46" y="23"/>
                    <a:pt x="38" y="44"/>
                    <a:pt x="28" y="61"/>
                  </a:cubicBezTo>
                  <a:cubicBezTo>
                    <a:pt x="20" y="75"/>
                    <a:pt x="11" y="86"/>
                    <a:pt x="1" y="97"/>
                  </a:cubicBezTo>
                  <a:cubicBezTo>
                    <a:pt x="-2" y="101"/>
                    <a:pt x="3" y="106"/>
                    <a:pt x="6" y="10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3" name="Google Shape;513;p23"/>
            <p:cNvSpPr/>
            <p:nvPr/>
          </p:nvSpPr>
          <p:spPr>
            <a:xfrm>
              <a:off x="9527974" y="1123692"/>
              <a:ext cx="21024" cy="19558"/>
            </a:xfrm>
            <a:custGeom>
              <a:rect b="b" l="l" r="r" t="t"/>
              <a:pathLst>
                <a:path extrusionOk="0" h="40" w="43">
                  <a:moveTo>
                    <a:pt x="0" y="14"/>
                  </a:moveTo>
                  <a:cubicBezTo>
                    <a:pt x="2" y="24"/>
                    <a:pt x="7" y="37"/>
                    <a:pt x="19" y="39"/>
                  </a:cubicBezTo>
                  <a:cubicBezTo>
                    <a:pt x="30" y="41"/>
                    <a:pt x="39" y="32"/>
                    <a:pt x="42" y="22"/>
                  </a:cubicBezTo>
                  <a:cubicBezTo>
                    <a:pt x="43" y="16"/>
                    <a:pt x="43" y="9"/>
                    <a:pt x="43" y="3"/>
                  </a:cubicBezTo>
                  <a:cubicBezTo>
                    <a:pt x="42" y="-2"/>
                    <a:pt x="35" y="-2"/>
                    <a:pt x="35" y="3"/>
                  </a:cubicBezTo>
                  <a:cubicBezTo>
                    <a:pt x="36" y="12"/>
                    <a:pt x="37" y="27"/>
                    <a:pt x="26" y="32"/>
                  </a:cubicBezTo>
                  <a:cubicBezTo>
                    <a:pt x="21" y="33"/>
                    <a:pt x="17" y="32"/>
                    <a:pt x="14" y="28"/>
                  </a:cubicBezTo>
                  <a:cubicBezTo>
                    <a:pt x="10" y="24"/>
                    <a:pt x="8" y="18"/>
                    <a:pt x="7" y="12"/>
                  </a:cubicBezTo>
                  <a:cubicBezTo>
                    <a:pt x="6" y="8"/>
                    <a:pt x="-1" y="10"/>
                    <a:pt x="0"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4" name="Google Shape;514;p23"/>
            <p:cNvSpPr/>
            <p:nvPr/>
          </p:nvSpPr>
          <p:spPr>
            <a:xfrm>
              <a:off x="9481036" y="1145206"/>
              <a:ext cx="21513" cy="19558"/>
            </a:xfrm>
            <a:custGeom>
              <a:rect b="b" l="l" r="r" t="t"/>
              <a:pathLst>
                <a:path extrusionOk="0" h="40" w="44">
                  <a:moveTo>
                    <a:pt x="0" y="17"/>
                  </a:moveTo>
                  <a:cubicBezTo>
                    <a:pt x="4" y="27"/>
                    <a:pt x="10" y="38"/>
                    <a:pt x="22" y="39"/>
                  </a:cubicBezTo>
                  <a:cubicBezTo>
                    <a:pt x="32" y="41"/>
                    <a:pt x="41" y="31"/>
                    <a:pt x="43" y="22"/>
                  </a:cubicBezTo>
                  <a:cubicBezTo>
                    <a:pt x="44" y="15"/>
                    <a:pt x="44" y="9"/>
                    <a:pt x="42" y="2"/>
                  </a:cubicBezTo>
                  <a:cubicBezTo>
                    <a:pt x="41" y="-3"/>
                    <a:pt x="34" y="-1"/>
                    <a:pt x="35" y="4"/>
                  </a:cubicBezTo>
                  <a:cubicBezTo>
                    <a:pt x="37" y="13"/>
                    <a:pt x="38" y="26"/>
                    <a:pt x="27" y="31"/>
                  </a:cubicBezTo>
                  <a:cubicBezTo>
                    <a:pt x="23" y="33"/>
                    <a:pt x="19" y="32"/>
                    <a:pt x="16" y="29"/>
                  </a:cubicBezTo>
                  <a:cubicBezTo>
                    <a:pt x="12" y="25"/>
                    <a:pt x="9" y="20"/>
                    <a:pt x="7" y="15"/>
                  </a:cubicBezTo>
                  <a:lnTo>
                    <a:pt x="7" y="15"/>
                  </a:lnTo>
                  <a:lnTo>
                    <a:pt x="7" y="14"/>
                  </a:lnTo>
                  <a:lnTo>
                    <a:pt x="6" y="13"/>
                  </a:lnTo>
                  <a:cubicBezTo>
                    <a:pt x="5" y="12"/>
                    <a:pt x="4" y="12"/>
                    <a:pt x="4" y="12"/>
                  </a:cubicBezTo>
                  <a:cubicBezTo>
                    <a:pt x="3" y="12"/>
                    <a:pt x="3" y="12"/>
                    <a:pt x="3" y="12"/>
                  </a:cubicBezTo>
                  <a:cubicBezTo>
                    <a:pt x="1" y="13"/>
                    <a:pt x="-1" y="15"/>
                    <a:pt x="0" y="1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5" name="Google Shape;515;p23"/>
            <p:cNvSpPr/>
            <p:nvPr/>
          </p:nvSpPr>
          <p:spPr>
            <a:xfrm>
              <a:off x="8951516" y="1238104"/>
              <a:ext cx="784256" cy="303630"/>
            </a:xfrm>
            <a:custGeom>
              <a:rect b="b" l="l" r="r" t="t"/>
              <a:pathLst>
                <a:path extrusionOk="0" h="621" w="1604">
                  <a:moveTo>
                    <a:pt x="1604" y="222"/>
                  </a:moveTo>
                  <a:lnTo>
                    <a:pt x="1604" y="222"/>
                  </a:lnTo>
                  <a:cubicBezTo>
                    <a:pt x="1494" y="340"/>
                    <a:pt x="1369" y="445"/>
                    <a:pt x="1232" y="532"/>
                  </a:cubicBezTo>
                  <a:cubicBezTo>
                    <a:pt x="1181" y="565"/>
                    <a:pt x="1127" y="595"/>
                    <a:pt x="1068" y="610"/>
                  </a:cubicBezTo>
                  <a:cubicBezTo>
                    <a:pt x="979" y="632"/>
                    <a:pt x="886" y="616"/>
                    <a:pt x="796" y="597"/>
                  </a:cubicBezTo>
                  <a:lnTo>
                    <a:pt x="796" y="597"/>
                  </a:lnTo>
                  <a:cubicBezTo>
                    <a:pt x="590" y="555"/>
                    <a:pt x="387" y="500"/>
                    <a:pt x="187" y="435"/>
                  </a:cubicBezTo>
                  <a:cubicBezTo>
                    <a:pt x="153" y="424"/>
                    <a:pt x="116" y="409"/>
                    <a:pt x="94" y="382"/>
                  </a:cubicBezTo>
                  <a:lnTo>
                    <a:pt x="94" y="382"/>
                  </a:lnTo>
                  <a:cubicBezTo>
                    <a:pt x="94" y="382"/>
                    <a:pt x="94" y="381"/>
                    <a:pt x="93" y="380"/>
                  </a:cubicBezTo>
                  <a:cubicBezTo>
                    <a:pt x="92" y="378"/>
                    <a:pt x="91" y="376"/>
                    <a:pt x="91" y="373"/>
                  </a:cubicBezTo>
                  <a:cubicBezTo>
                    <a:pt x="91" y="370"/>
                    <a:pt x="92" y="368"/>
                    <a:pt x="93" y="366"/>
                  </a:cubicBezTo>
                  <a:cubicBezTo>
                    <a:pt x="94" y="364"/>
                    <a:pt x="96" y="362"/>
                    <a:pt x="98" y="360"/>
                  </a:cubicBezTo>
                  <a:cubicBezTo>
                    <a:pt x="100" y="359"/>
                    <a:pt x="103" y="359"/>
                    <a:pt x="105" y="359"/>
                  </a:cubicBezTo>
                  <a:cubicBezTo>
                    <a:pt x="106" y="359"/>
                    <a:pt x="106" y="359"/>
                    <a:pt x="106" y="359"/>
                  </a:cubicBezTo>
                  <a:cubicBezTo>
                    <a:pt x="127" y="359"/>
                    <a:pt x="149" y="374"/>
                    <a:pt x="168" y="386"/>
                  </a:cubicBezTo>
                  <a:cubicBezTo>
                    <a:pt x="187" y="398"/>
                    <a:pt x="214" y="407"/>
                    <a:pt x="233" y="400"/>
                  </a:cubicBezTo>
                  <a:cubicBezTo>
                    <a:pt x="244" y="397"/>
                    <a:pt x="246" y="382"/>
                    <a:pt x="236" y="376"/>
                  </a:cubicBezTo>
                  <a:cubicBezTo>
                    <a:pt x="152" y="323"/>
                    <a:pt x="35" y="307"/>
                    <a:pt x="2" y="211"/>
                  </a:cubicBezTo>
                  <a:cubicBezTo>
                    <a:pt x="-2" y="200"/>
                    <a:pt x="1" y="189"/>
                    <a:pt x="9" y="182"/>
                  </a:cubicBezTo>
                  <a:cubicBezTo>
                    <a:pt x="18" y="174"/>
                    <a:pt x="27" y="178"/>
                    <a:pt x="35" y="181"/>
                  </a:cubicBezTo>
                  <a:cubicBezTo>
                    <a:pt x="99" y="213"/>
                    <a:pt x="137" y="279"/>
                    <a:pt x="195" y="320"/>
                  </a:cubicBezTo>
                  <a:cubicBezTo>
                    <a:pt x="204" y="326"/>
                    <a:pt x="215" y="327"/>
                    <a:pt x="223" y="321"/>
                  </a:cubicBezTo>
                  <a:cubicBezTo>
                    <a:pt x="244" y="305"/>
                    <a:pt x="217" y="277"/>
                    <a:pt x="194" y="266"/>
                  </a:cubicBezTo>
                  <a:cubicBezTo>
                    <a:pt x="121" y="229"/>
                    <a:pt x="63" y="162"/>
                    <a:pt x="39" y="83"/>
                  </a:cubicBezTo>
                  <a:lnTo>
                    <a:pt x="39" y="83"/>
                  </a:lnTo>
                  <a:cubicBezTo>
                    <a:pt x="38" y="80"/>
                    <a:pt x="37" y="77"/>
                    <a:pt x="37" y="74"/>
                  </a:cubicBezTo>
                  <a:cubicBezTo>
                    <a:pt x="37" y="72"/>
                    <a:pt x="37" y="69"/>
                    <a:pt x="38" y="66"/>
                  </a:cubicBezTo>
                  <a:cubicBezTo>
                    <a:pt x="43" y="50"/>
                    <a:pt x="61" y="50"/>
                    <a:pt x="75" y="55"/>
                  </a:cubicBezTo>
                  <a:cubicBezTo>
                    <a:pt x="151" y="81"/>
                    <a:pt x="162" y="185"/>
                    <a:pt x="215" y="246"/>
                  </a:cubicBezTo>
                  <a:cubicBezTo>
                    <a:pt x="224" y="257"/>
                    <a:pt x="232" y="265"/>
                    <a:pt x="245" y="260"/>
                  </a:cubicBezTo>
                  <a:cubicBezTo>
                    <a:pt x="259" y="255"/>
                    <a:pt x="254" y="244"/>
                    <a:pt x="248" y="235"/>
                  </a:cubicBezTo>
                  <a:lnTo>
                    <a:pt x="248" y="235"/>
                  </a:lnTo>
                  <a:cubicBezTo>
                    <a:pt x="224" y="207"/>
                    <a:pt x="203" y="177"/>
                    <a:pt x="185" y="145"/>
                  </a:cubicBezTo>
                  <a:cubicBezTo>
                    <a:pt x="172" y="123"/>
                    <a:pt x="161" y="101"/>
                    <a:pt x="151" y="78"/>
                  </a:cubicBezTo>
                  <a:cubicBezTo>
                    <a:pt x="143" y="59"/>
                    <a:pt x="149" y="37"/>
                    <a:pt x="166" y="27"/>
                  </a:cubicBezTo>
                  <a:cubicBezTo>
                    <a:pt x="186" y="15"/>
                    <a:pt x="203" y="28"/>
                    <a:pt x="215" y="43"/>
                  </a:cubicBezTo>
                  <a:cubicBezTo>
                    <a:pt x="257" y="95"/>
                    <a:pt x="258" y="172"/>
                    <a:pt x="306" y="219"/>
                  </a:cubicBezTo>
                  <a:cubicBezTo>
                    <a:pt x="312" y="224"/>
                    <a:pt x="318" y="229"/>
                    <a:pt x="326" y="231"/>
                  </a:cubicBezTo>
                  <a:cubicBezTo>
                    <a:pt x="361" y="240"/>
                    <a:pt x="378" y="195"/>
                    <a:pt x="369" y="164"/>
                  </a:cubicBezTo>
                  <a:cubicBezTo>
                    <a:pt x="357" y="128"/>
                    <a:pt x="326" y="99"/>
                    <a:pt x="333" y="58"/>
                  </a:cubicBezTo>
                  <a:cubicBezTo>
                    <a:pt x="335" y="39"/>
                    <a:pt x="351" y="24"/>
                    <a:pt x="369" y="25"/>
                  </a:cubicBezTo>
                  <a:cubicBezTo>
                    <a:pt x="387" y="25"/>
                    <a:pt x="397" y="39"/>
                    <a:pt x="404" y="53"/>
                  </a:cubicBezTo>
                  <a:cubicBezTo>
                    <a:pt x="428" y="98"/>
                    <a:pt x="440" y="149"/>
                    <a:pt x="444" y="200"/>
                  </a:cubicBezTo>
                  <a:cubicBezTo>
                    <a:pt x="445" y="219"/>
                    <a:pt x="445" y="238"/>
                    <a:pt x="455" y="255"/>
                  </a:cubicBezTo>
                  <a:cubicBezTo>
                    <a:pt x="465" y="270"/>
                    <a:pt x="482" y="279"/>
                    <a:pt x="498" y="288"/>
                  </a:cubicBezTo>
                  <a:lnTo>
                    <a:pt x="498" y="288"/>
                  </a:lnTo>
                  <a:cubicBezTo>
                    <a:pt x="583" y="331"/>
                    <a:pt x="671" y="366"/>
                    <a:pt x="762" y="393"/>
                  </a:cubicBezTo>
                  <a:cubicBezTo>
                    <a:pt x="796" y="403"/>
                    <a:pt x="831" y="412"/>
                    <a:pt x="866" y="411"/>
                  </a:cubicBezTo>
                  <a:cubicBezTo>
                    <a:pt x="918" y="409"/>
                    <a:pt x="967" y="384"/>
                    <a:pt x="1013" y="357"/>
                  </a:cubicBezTo>
                  <a:lnTo>
                    <a:pt x="1013" y="357"/>
                  </a:lnTo>
                  <a:cubicBezTo>
                    <a:pt x="1162" y="269"/>
                    <a:pt x="1293" y="153"/>
                    <a:pt x="1400" y="15"/>
                  </a:cubicBezTo>
                  <a:lnTo>
                    <a:pt x="1400" y="15"/>
                  </a:lnTo>
                  <a:cubicBezTo>
                    <a:pt x="1403" y="12"/>
                    <a:pt x="1406" y="9"/>
                    <a:pt x="1411" y="6"/>
                  </a:cubicBezTo>
                  <a:cubicBezTo>
                    <a:pt x="1412" y="6"/>
                    <a:pt x="1414" y="4"/>
                    <a:pt x="1416" y="3"/>
                  </a:cubicBezTo>
                  <a:cubicBezTo>
                    <a:pt x="1440" y="-5"/>
                    <a:pt x="1467" y="1"/>
                    <a:pt x="1489" y="15"/>
                  </a:cubicBezTo>
                  <a:cubicBezTo>
                    <a:pt x="1512" y="29"/>
                    <a:pt x="1529" y="50"/>
                    <a:pt x="1544" y="72"/>
                  </a:cubicBezTo>
                  <a:cubicBezTo>
                    <a:pt x="1579" y="122"/>
                    <a:pt x="1586" y="164"/>
                    <a:pt x="1604" y="222"/>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16" name="Google Shape;516;p23"/>
            <p:cNvSpPr/>
            <p:nvPr/>
          </p:nvSpPr>
          <p:spPr>
            <a:xfrm>
              <a:off x="8565744" y="1745622"/>
              <a:ext cx="446889" cy="146192"/>
            </a:xfrm>
            <a:custGeom>
              <a:rect b="b" l="l" r="r" t="t"/>
              <a:pathLst>
                <a:path extrusionOk="0" h="299" w="914">
                  <a:moveTo>
                    <a:pt x="198" y="129"/>
                  </a:moveTo>
                  <a:cubicBezTo>
                    <a:pt x="136" y="125"/>
                    <a:pt x="68" y="115"/>
                    <a:pt x="17" y="150"/>
                  </a:cubicBezTo>
                  <a:cubicBezTo>
                    <a:pt x="9" y="155"/>
                    <a:pt x="0" y="163"/>
                    <a:pt x="0" y="173"/>
                  </a:cubicBezTo>
                  <a:cubicBezTo>
                    <a:pt x="-1" y="187"/>
                    <a:pt x="14" y="196"/>
                    <a:pt x="27" y="201"/>
                  </a:cubicBezTo>
                  <a:cubicBezTo>
                    <a:pt x="93" y="225"/>
                    <a:pt x="170" y="210"/>
                    <a:pt x="233" y="241"/>
                  </a:cubicBezTo>
                  <a:cubicBezTo>
                    <a:pt x="267" y="258"/>
                    <a:pt x="295" y="287"/>
                    <a:pt x="331" y="296"/>
                  </a:cubicBezTo>
                  <a:cubicBezTo>
                    <a:pt x="373" y="306"/>
                    <a:pt x="416" y="287"/>
                    <a:pt x="457" y="274"/>
                  </a:cubicBezTo>
                  <a:cubicBezTo>
                    <a:pt x="587" y="235"/>
                    <a:pt x="730" y="262"/>
                    <a:pt x="861" y="225"/>
                  </a:cubicBezTo>
                  <a:cubicBezTo>
                    <a:pt x="876" y="221"/>
                    <a:pt x="891" y="215"/>
                    <a:pt x="901" y="204"/>
                  </a:cubicBezTo>
                  <a:cubicBezTo>
                    <a:pt x="915" y="188"/>
                    <a:pt x="915" y="165"/>
                    <a:pt x="911" y="144"/>
                  </a:cubicBezTo>
                  <a:cubicBezTo>
                    <a:pt x="902" y="95"/>
                    <a:pt x="870" y="52"/>
                    <a:pt x="827" y="28"/>
                  </a:cubicBezTo>
                  <a:cubicBezTo>
                    <a:pt x="790" y="6"/>
                    <a:pt x="752" y="-11"/>
                    <a:pt x="711" y="9"/>
                  </a:cubicBezTo>
                  <a:cubicBezTo>
                    <a:pt x="659" y="33"/>
                    <a:pt x="610" y="61"/>
                    <a:pt x="556" y="80"/>
                  </a:cubicBezTo>
                  <a:lnTo>
                    <a:pt x="556" y="80"/>
                  </a:lnTo>
                  <a:cubicBezTo>
                    <a:pt x="501" y="99"/>
                    <a:pt x="445" y="113"/>
                    <a:pt x="389" y="122"/>
                  </a:cubicBezTo>
                  <a:lnTo>
                    <a:pt x="389" y="122"/>
                  </a:lnTo>
                  <a:cubicBezTo>
                    <a:pt x="346" y="128"/>
                    <a:pt x="303" y="131"/>
                    <a:pt x="260" y="131"/>
                  </a:cubicBezTo>
                  <a:cubicBezTo>
                    <a:pt x="246" y="131"/>
                    <a:pt x="232" y="131"/>
                    <a:pt x="218" y="130"/>
                  </a:cubicBezTo>
                  <a:cubicBezTo>
                    <a:pt x="211" y="130"/>
                    <a:pt x="204" y="130"/>
                    <a:pt x="198" y="129"/>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17" name="Google Shape;517;p23"/>
            <p:cNvSpPr/>
            <p:nvPr/>
          </p:nvSpPr>
          <p:spPr>
            <a:xfrm>
              <a:off x="8895777" y="1604808"/>
              <a:ext cx="937782" cy="291896"/>
            </a:xfrm>
            <a:custGeom>
              <a:rect b="b" l="l" r="r" t="t"/>
              <a:pathLst>
                <a:path extrusionOk="0" h="597" w="1918">
                  <a:moveTo>
                    <a:pt x="1516" y="100"/>
                  </a:moveTo>
                  <a:lnTo>
                    <a:pt x="1158" y="33"/>
                  </a:lnTo>
                  <a:cubicBezTo>
                    <a:pt x="1085" y="19"/>
                    <a:pt x="1011" y="5"/>
                    <a:pt x="937" y="1"/>
                  </a:cubicBezTo>
                  <a:cubicBezTo>
                    <a:pt x="774" y="-9"/>
                    <a:pt x="612" y="27"/>
                    <a:pt x="454" y="69"/>
                  </a:cubicBezTo>
                  <a:cubicBezTo>
                    <a:pt x="302" y="110"/>
                    <a:pt x="151" y="158"/>
                    <a:pt x="0" y="205"/>
                  </a:cubicBezTo>
                  <a:cubicBezTo>
                    <a:pt x="27" y="348"/>
                    <a:pt x="98" y="500"/>
                    <a:pt x="208" y="597"/>
                  </a:cubicBezTo>
                  <a:cubicBezTo>
                    <a:pt x="341" y="555"/>
                    <a:pt x="485" y="501"/>
                    <a:pt x="609" y="436"/>
                  </a:cubicBezTo>
                  <a:cubicBezTo>
                    <a:pt x="645" y="418"/>
                    <a:pt x="690" y="399"/>
                    <a:pt x="721" y="424"/>
                  </a:cubicBezTo>
                  <a:cubicBezTo>
                    <a:pt x="730" y="431"/>
                    <a:pt x="737" y="441"/>
                    <a:pt x="747" y="446"/>
                  </a:cubicBezTo>
                  <a:cubicBezTo>
                    <a:pt x="777" y="460"/>
                    <a:pt x="809" y="423"/>
                    <a:pt x="840" y="432"/>
                  </a:cubicBezTo>
                  <a:cubicBezTo>
                    <a:pt x="1045" y="488"/>
                    <a:pt x="1242" y="555"/>
                    <a:pt x="1452" y="578"/>
                  </a:cubicBezTo>
                  <a:cubicBezTo>
                    <a:pt x="1517" y="585"/>
                    <a:pt x="1583" y="590"/>
                    <a:pt x="1645" y="574"/>
                  </a:cubicBezTo>
                  <a:cubicBezTo>
                    <a:pt x="1764" y="544"/>
                    <a:pt x="1856" y="442"/>
                    <a:pt x="1900" y="328"/>
                  </a:cubicBezTo>
                  <a:cubicBezTo>
                    <a:pt x="1922" y="268"/>
                    <a:pt x="1931" y="194"/>
                    <a:pt x="1888" y="147"/>
                  </a:cubicBezTo>
                  <a:cubicBezTo>
                    <a:pt x="1849" y="106"/>
                    <a:pt x="1786" y="103"/>
                    <a:pt x="1729" y="103"/>
                  </a:cubicBezTo>
                  <a:lnTo>
                    <a:pt x="1551" y="103"/>
                  </a:lnTo>
                  <a:cubicBezTo>
                    <a:pt x="1543" y="103"/>
                    <a:pt x="1534" y="102"/>
                    <a:pt x="1529" y="96"/>
                  </a:cubicBezTo>
                  <a:cubicBezTo>
                    <a:pt x="1524" y="90"/>
                    <a:pt x="1508" y="98"/>
                    <a:pt x="1516" y="100"/>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18" name="Google Shape;518;p23"/>
            <p:cNvSpPr/>
            <p:nvPr/>
          </p:nvSpPr>
          <p:spPr>
            <a:xfrm>
              <a:off x="9548020" y="1221969"/>
              <a:ext cx="316832" cy="483070"/>
            </a:xfrm>
            <a:custGeom>
              <a:rect b="b" l="l" r="r" t="t"/>
              <a:pathLst>
                <a:path extrusionOk="0" h="988" w="648">
                  <a:moveTo>
                    <a:pt x="645" y="530"/>
                  </a:moveTo>
                  <a:cubicBezTo>
                    <a:pt x="635" y="414"/>
                    <a:pt x="584" y="247"/>
                    <a:pt x="514" y="154"/>
                  </a:cubicBezTo>
                  <a:cubicBezTo>
                    <a:pt x="436" y="52"/>
                    <a:pt x="292" y="-45"/>
                    <a:pt x="183" y="22"/>
                  </a:cubicBezTo>
                  <a:cubicBezTo>
                    <a:pt x="160" y="36"/>
                    <a:pt x="143" y="56"/>
                    <a:pt x="126" y="76"/>
                  </a:cubicBezTo>
                  <a:lnTo>
                    <a:pt x="0" y="223"/>
                  </a:lnTo>
                  <a:cubicBezTo>
                    <a:pt x="24" y="245"/>
                    <a:pt x="41" y="268"/>
                    <a:pt x="59" y="295"/>
                  </a:cubicBezTo>
                  <a:lnTo>
                    <a:pt x="183" y="483"/>
                  </a:lnTo>
                  <a:cubicBezTo>
                    <a:pt x="151" y="566"/>
                    <a:pt x="125" y="658"/>
                    <a:pt x="108" y="745"/>
                  </a:cubicBezTo>
                  <a:cubicBezTo>
                    <a:pt x="100" y="784"/>
                    <a:pt x="94" y="823"/>
                    <a:pt x="78" y="860"/>
                  </a:cubicBezTo>
                  <a:cubicBezTo>
                    <a:pt x="123" y="899"/>
                    <a:pt x="187" y="912"/>
                    <a:pt x="245" y="922"/>
                  </a:cubicBezTo>
                  <a:cubicBezTo>
                    <a:pt x="342" y="937"/>
                    <a:pt x="532" y="1003"/>
                    <a:pt x="628" y="984"/>
                  </a:cubicBezTo>
                  <a:cubicBezTo>
                    <a:pt x="624" y="984"/>
                    <a:pt x="658" y="673"/>
                    <a:pt x="645" y="53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19" name="Google Shape;519;p23"/>
            <p:cNvSpPr/>
            <p:nvPr/>
          </p:nvSpPr>
          <p:spPr>
            <a:xfrm>
              <a:off x="8970585" y="1263040"/>
              <a:ext cx="15646" cy="25425"/>
            </a:xfrm>
            <a:custGeom>
              <a:rect b="b" l="l" r="r" t="t"/>
              <a:pathLst>
                <a:path extrusionOk="0" h="52" w="32">
                  <a:moveTo>
                    <a:pt x="1" y="41"/>
                  </a:moveTo>
                  <a:cubicBezTo>
                    <a:pt x="2" y="47"/>
                    <a:pt x="7" y="51"/>
                    <a:pt x="13" y="51"/>
                  </a:cubicBezTo>
                  <a:cubicBezTo>
                    <a:pt x="19" y="52"/>
                    <a:pt x="25" y="47"/>
                    <a:pt x="28" y="42"/>
                  </a:cubicBezTo>
                  <a:cubicBezTo>
                    <a:pt x="31" y="36"/>
                    <a:pt x="32" y="29"/>
                    <a:pt x="32" y="22"/>
                  </a:cubicBezTo>
                  <a:lnTo>
                    <a:pt x="32" y="22"/>
                  </a:lnTo>
                  <a:cubicBezTo>
                    <a:pt x="32" y="15"/>
                    <a:pt x="30" y="8"/>
                    <a:pt x="26" y="1"/>
                  </a:cubicBezTo>
                  <a:cubicBezTo>
                    <a:pt x="24" y="-3"/>
                    <a:pt x="18" y="0"/>
                    <a:pt x="20" y="5"/>
                  </a:cubicBezTo>
                  <a:cubicBezTo>
                    <a:pt x="25" y="14"/>
                    <a:pt x="26" y="26"/>
                    <a:pt x="22" y="36"/>
                  </a:cubicBezTo>
                  <a:cubicBezTo>
                    <a:pt x="21" y="39"/>
                    <a:pt x="18" y="43"/>
                    <a:pt x="14" y="44"/>
                  </a:cubicBezTo>
                  <a:cubicBezTo>
                    <a:pt x="11" y="44"/>
                    <a:pt x="8" y="43"/>
                    <a:pt x="8" y="39"/>
                  </a:cubicBezTo>
                  <a:cubicBezTo>
                    <a:pt x="7" y="37"/>
                    <a:pt x="5" y="36"/>
                    <a:pt x="3" y="37"/>
                  </a:cubicBezTo>
                  <a:lnTo>
                    <a:pt x="3" y="37"/>
                  </a:lnTo>
                  <a:lnTo>
                    <a:pt x="2" y="37"/>
                  </a:lnTo>
                  <a:cubicBezTo>
                    <a:pt x="2" y="38"/>
                    <a:pt x="1" y="38"/>
                    <a:pt x="1" y="39"/>
                  </a:cubicBezTo>
                  <a:cubicBezTo>
                    <a:pt x="1" y="39"/>
                    <a:pt x="0" y="40"/>
                    <a:pt x="0" y="41"/>
                  </a:cubicBezTo>
                  <a:lnTo>
                    <a:pt x="0" y="41"/>
                  </a:lnTo>
                  <a:lnTo>
                    <a:pt x="1" y="41"/>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0" name="Google Shape;520;p23"/>
            <p:cNvSpPr/>
            <p:nvPr/>
          </p:nvSpPr>
          <p:spPr>
            <a:xfrm>
              <a:off x="9025346" y="1247394"/>
              <a:ext cx="16135" cy="29336"/>
            </a:xfrm>
            <a:custGeom>
              <a:rect b="b" l="l" r="r" t="t"/>
              <a:pathLst>
                <a:path extrusionOk="0" h="60" w="33">
                  <a:moveTo>
                    <a:pt x="1" y="58"/>
                  </a:moveTo>
                  <a:cubicBezTo>
                    <a:pt x="7" y="61"/>
                    <a:pt x="13" y="61"/>
                    <a:pt x="18" y="58"/>
                  </a:cubicBezTo>
                  <a:cubicBezTo>
                    <a:pt x="24" y="56"/>
                    <a:pt x="28" y="49"/>
                    <a:pt x="30" y="44"/>
                  </a:cubicBezTo>
                  <a:cubicBezTo>
                    <a:pt x="34" y="31"/>
                    <a:pt x="33" y="15"/>
                    <a:pt x="29" y="2"/>
                  </a:cubicBezTo>
                  <a:cubicBezTo>
                    <a:pt x="28" y="-3"/>
                    <a:pt x="21" y="-1"/>
                    <a:pt x="22" y="4"/>
                  </a:cubicBezTo>
                  <a:cubicBezTo>
                    <a:pt x="25" y="15"/>
                    <a:pt x="26" y="27"/>
                    <a:pt x="24" y="38"/>
                  </a:cubicBezTo>
                  <a:cubicBezTo>
                    <a:pt x="23" y="42"/>
                    <a:pt x="21" y="47"/>
                    <a:pt x="17" y="50"/>
                  </a:cubicBezTo>
                  <a:cubicBezTo>
                    <a:pt x="14" y="52"/>
                    <a:pt x="9" y="54"/>
                    <a:pt x="5" y="51"/>
                  </a:cubicBezTo>
                  <a:cubicBezTo>
                    <a:pt x="1" y="49"/>
                    <a:pt x="-3" y="56"/>
                    <a:pt x="1" y="5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1" name="Google Shape;521;p23"/>
            <p:cNvSpPr/>
            <p:nvPr/>
          </p:nvSpPr>
          <p:spPr>
            <a:xfrm>
              <a:off x="9129001" y="1251794"/>
              <a:ext cx="21024" cy="20535"/>
            </a:xfrm>
            <a:custGeom>
              <a:rect b="b" l="l" r="r" t="t"/>
              <a:pathLst>
                <a:path extrusionOk="0" h="42" w="43">
                  <a:moveTo>
                    <a:pt x="2" y="3"/>
                  </a:moveTo>
                  <a:lnTo>
                    <a:pt x="2" y="3"/>
                  </a:lnTo>
                  <a:cubicBezTo>
                    <a:pt x="1" y="6"/>
                    <a:pt x="0" y="10"/>
                    <a:pt x="0" y="14"/>
                  </a:cubicBezTo>
                  <a:cubicBezTo>
                    <a:pt x="0" y="19"/>
                    <a:pt x="1" y="24"/>
                    <a:pt x="4" y="29"/>
                  </a:cubicBezTo>
                  <a:lnTo>
                    <a:pt x="4" y="29"/>
                  </a:lnTo>
                  <a:lnTo>
                    <a:pt x="4" y="29"/>
                  </a:lnTo>
                  <a:cubicBezTo>
                    <a:pt x="7" y="33"/>
                    <a:pt x="10" y="37"/>
                    <a:pt x="14" y="39"/>
                  </a:cubicBezTo>
                  <a:cubicBezTo>
                    <a:pt x="19" y="42"/>
                    <a:pt x="24" y="42"/>
                    <a:pt x="29" y="42"/>
                  </a:cubicBezTo>
                  <a:cubicBezTo>
                    <a:pt x="33" y="42"/>
                    <a:pt x="37" y="41"/>
                    <a:pt x="41" y="40"/>
                  </a:cubicBezTo>
                  <a:lnTo>
                    <a:pt x="41" y="40"/>
                  </a:lnTo>
                  <a:cubicBezTo>
                    <a:pt x="42" y="39"/>
                    <a:pt x="42" y="39"/>
                    <a:pt x="43" y="38"/>
                  </a:cubicBezTo>
                  <a:cubicBezTo>
                    <a:pt x="43" y="38"/>
                    <a:pt x="43" y="37"/>
                    <a:pt x="43" y="36"/>
                  </a:cubicBezTo>
                  <a:cubicBezTo>
                    <a:pt x="43" y="36"/>
                    <a:pt x="43" y="35"/>
                    <a:pt x="43" y="34"/>
                  </a:cubicBezTo>
                  <a:lnTo>
                    <a:pt x="43" y="34"/>
                  </a:lnTo>
                  <a:cubicBezTo>
                    <a:pt x="42" y="34"/>
                    <a:pt x="42" y="33"/>
                    <a:pt x="41" y="33"/>
                  </a:cubicBezTo>
                  <a:lnTo>
                    <a:pt x="40" y="33"/>
                  </a:lnTo>
                  <a:cubicBezTo>
                    <a:pt x="39" y="33"/>
                    <a:pt x="38" y="33"/>
                    <a:pt x="38" y="33"/>
                  </a:cubicBezTo>
                  <a:lnTo>
                    <a:pt x="38" y="33"/>
                  </a:lnTo>
                  <a:cubicBezTo>
                    <a:pt x="35" y="34"/>
                    <a:pt x="32" y="35"/>
                    <a:pt x="29" y="35"/>
                  </a:cubicBezTo>
                  <a:cubicBezTo>
                    <a:pt x="25" y="35"/>
                    <a:pt x="21" y="34"/>
                    <a:pt x="18" y="32"/>
                  </a:cubicBezTo>
                  <a:cubicBezTo>
                    <a:pt x="16" y="31"/>
                    <a:pt x="15" y="30"/>
                    <a:pt x="14" y="29"/>
                  </a:cubicBezTo>
                  <a:cubicBezTo>
                    <a:pt x="7" y="23"/>
                    <a:pt x="6" y="13"/>
                    <a:pt x="9" y="5"/>
                  </a:cubicBezTo>
                  <a:cubicBezTo>
                    <a:pt x="10" y="3"/>
                    <a:pt x="8" y="1"/>
                    <a:pt x="7" y="0"/>
                  </a:cubicBezTo>
                  <a:cubicBezTo>
                    <a:pt x="4" y="0"/>
                    <a:pt x="3" y="1"/>
                    <a:pt x="2"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2" name="Google Shape;522;p23"/>
            <p:cNvSpPr/>
            <p:nvPr/>
          </p:nvSpPr>
          <p:spPr>
            <a:xfrm>
              <a:off x="8955428" y="1327580"/>
              <a:ext cx="8312" cy="24447"/>
            </a:xfrm>
            <a:custGeom>
              <a:rect b="b" l="l" r="r" t="t"/>
              <a:pathLst>
                <a:path extrusionOk="0" h="50" w="17">
                  <a:moveTo>
                    <a:pt x="7" y="49"/>
                  </a:moveTo>
                  <a:cubicBezTo>
                    <a:pt x="20" y="37"/>
                    <a:pt x="20" y="13"/>
                    <a:pt x="6" y="1"/>
                  </a:cubicBezTo>
                  <a:lnTo>
                    <a:pt x="6" y="1"/>
                  </a:lnTo>
                  <a:cubicBezTo>
                    <a:pt x="6" y="1"/>
                    <a:pt x="6" y="2"/>
                    <a:pt x="5" y="1"/>
                  </a:cubicBezTo>
                  <a:lnTo>
                    <a:pt x="4" y="0"/>
                  </a:lnTo>
                  <a:cubicBezTo>
                    <a:pt x="3" y="0"/>
                    <a:pt x="3" y="1"/>
                    <a:pt x="2" y="1"/>
                  </a:cubicBezTo>
                  <a:cubicBezTo>
                    <a:pt x="2" y="2"/>
                    <a:pt x="1" y="1"/>
                    <a:pt x="1" y="1"/>
                  </a:cubicBezTo>
                  <a:lnTo>
                    <a:pt x="1" y="1"/>
                  </a:lnTo>
                  <a:cubicBezTo>
                    <a:pt x="1" y="1"/>
                    <a:pt x="1" y="2"/>
                    <a:pt x="0" y="2"/>
                  </a:cubicBezTo>
                  <a:cubicBezTo>
                    <a:pt x="0" y="2"/>
                    <a:pt x="0" y="3"/>
                    <a:pt x="0" y="4"/>
                  </a:cubicBezTo>
                  <a:lnTo>
                    <a:pt x="0" y="6"/>
                  </a:lnTo>
                  <a:cubicBezTo>
                    <a:pt x="1" y="7"/>
                    <a:pt x="1" y="6"/>
                    <a:pt x="1" y="6"/>
                  </a:cubicBezTo>
                  <a:cubicBezTo>
                    <a:pt x="12" y="16"/>
                    <a:pt x="12" y="34"/>
                    <a:pt x="2" y="44"/>
                  </a:cubicBezTo>
                  <a:cubicBezTo>
                    <a:pt x="-2" y="47"/>
                    <a:pt x="3" y="52"/>
                    <a:pt x="7" y="4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3" name="Google Shape;523;p23"/>
            <p:cNvSpPr/>
            <p:nvPr/>
          </p:nvSpPr>
          <p:spPr>
            <a:xfrm>
              <a:off x="9003833" y="1412655"/>
              <a:ext cx="7334" cy="19069"/>
            </a:xfrm>
            <a:custGeom>
              <a:rect b="b" l="l" r="r" t="t"/>
              <a:pathLst>
                <a:path extrusionOk="0" h="39" w="15">
                  <a:moveTo>
                    <a:pt x="6" y="38"/>
                  </a:moveTo>
                  <a:cubicBezTo>
                    <a:pt x="18" y="29"/>
                    <a:pt x="18" y="10"/>
                    <a:pt x="6" y="1"/>
                  </a:cubicBezTo>
                  <a:lnTo>
                    <a:pt x="6" y="1"/>
                  </a:lnTo>
                  <a:cubicBezTo>
                    <a:pt x="5" y="1"/>
                    <a:pt x="4" y="0"/>
                    <a:pt x="4" y="0"/>
                  </a:cubicBezTo>
                  <a:cubicBezTo>
                    <a:pt x="3" y="0"/>
                    <a:pt x="2" y="1"/>
                    <a:pt x="2" y="1"/>
                  </a:cubicBezTo>
                  <a:cubicBezTo>
                    <a:pt x="1" y="1"/>
                    <a:pt x="1" y="2"/>
                    <a:pt x="0" y="2"/>
                  </a:cubicBezTo>
                  <a:lnTo>
                    <a:pt x="0" y="2"/>
                  </a:lnTo>
                  <a:cubicBezTo>
                    <a:pt x="0" y="3"/>
                    <a:pt x="0" y="3"/>
                    <a:pt x="0" y="4"/>
                  </a:cubicBezTo>
                  <a:cubicBezTo>
                    <a:pt x="0" y="5"/>
                    <a:pt x="1" y="5"/>
                    <a:pt x="1" y="6"/>
                  </a:cubicBezTo>
                  <a:cubicBezTo>
                    <a:pt x="2" y="7"/>
                    <a:pt x="1" y="7"/>
                    <a:pt x="2" y="7"/>
                  </a:cubicBezTo>
                  <a:cubicBezTo>
                    <a:pt x="3" y="8"/>
                    <a:pt x="1" y="7"/>
                    <a:pt x="2" y="8"/>
                  </a:cubicBezTo>
                  <a:lnTo>
                    <a:pt x="3" y="8"/>
                  </a:lnTo>
                  <a:lnTo>
                    <a:pt x="3" y="8"/>
                  </a:lnTo>
                  <a:cubicBezTo>
                    <a:pt x="3" y="9"/>
                    <a:pt x="4" y="9"/>
                    <a:pt x="4" y="10"/>
                  </a:cubicBezTo>
                  <a:cubicBezTo>
                    <a:pt x="4" y="9"/>
                    <a:pt x="5" y="10"/>
                    <a:pt x="5" y="10"/>
                  </a:cubicBezTo>
                  <a:lnTo>
                    <a:pt x="5" y="11"/>
                  </a:lnTo>
                  <a:lnTo>
                    <a:pt x="5" y="11"/>
                  </a:lnTo>
                  <a:lnTo>
                    <a:pt x="5" y="11"/>
                  </a:lnTo>
                  <a:cubicBezTo>
                    <a:pt x="6" y="12"/>
                    <a:pt x="6" y="12"/>
                    <a:pt x="6" y="13"/>
                  </a:cubicBezTo>
                  <a:lnTo>
                    <a:pt x="6" y="13"/>
                  </a:lnTo>
                  <a:cubicBezTo>
                    <a:pt x="7" y="15"/>
                    <a:pt x="7" y="17"/>
                    <a:pt x="7" y="19"/>
                  </a:cubicBezTo>
                  <a:lnTo>
                    <a:pt x="7" y="19"/>
                  </a:lnTo>
                  <a:lnTo>
                    <a:pt x="7" y="20"/>
                  </a:lnTo>
                  <a:lnTo>
                    <a:pt x="7" y="21"/>
                  </a:lnTo>
                  <a:lnTo>
                    <a:pt x="7" y="22"/>
                  </a:lnTo>
                  <a:lnTo>
                    <a:pt x="7" y="23"/>
                  </a:lnTo>
                  <a:lnTo>
                    <a:pt x="7" y="24"/>
                  </a:lnTo>
                  <a:cubicBezTo>
                    <a:pt x="7" y="25"/>
                    <a:pt x="6" y="25"/>
                    <a:pt x="6" y="25"/>
                  </a:cubicBezTo>
                  <a:cubicBezTo>
                    <a:pt x="6" y="26"/>
                    <a:pt x="6" y="27"/>
                    <a:pt x="6" y="26"/>
                  </a:cubicBezTo>
                  <a:cubicBezTo>
                    <a:pt x="6" y="26"/>
                    <a:pt x="6" y="27"/>
                    <a:pt x="5" y="28"/>
                  </a:cubicBezTo>
                  <a:lnTo>
                    <a:pt x="5" y="28"/>
                  </a:lnTo>
                  <a:cubicBezTo>
                    <a:pt x="5" y="29"/>
                    <a:pt x="4" y="29"/>
                    <a:pt x="4" y="29"/>
                  </a:cubicBezTo>
                  <a:cubicBezTo>
                    <a:pt x="5" y="29"/>
                    <a:pt x="4" y="29"/>
                    <a:pt x="4" y="29"/>
                  </a:cubicBezTo>
                  <a:cubicBezTo>
                    <a:pt x="4" y="30"/>
                    <a:pt x="4" y="30"/>
                    <a:pt x="3" y="30"/>
                  </a:cubicBezTo>
                  <a:cubicBezTo>
                    <a:pt x="2" y="31"/>
                    <a:pt x="3" y="31"/>
                    <a:pt x="2" y="31"/>
                  </a:cubicBezTo>
                  <a:cubicBezTo>
                    <a:pt x="2" y="31"/>
                    <a:pt x="3" y="31"/>
                    <a:pt x="2" y="31"/>
                  </a:cubicBezTo>
                  <a:lnTo>
                    <a:pt x="2" y="31"/>
                  </a:lnTo>
                  <a:cubicBezTo>
                    <a:pt x="2" y="32"/>
                    <a:pt x="2" y="33"/>
                    <a:pt x="1" y="33"/>
                  </a:cubicBezTo>
                  <a:cubicBezTo>
                    <a:pt x="0" y="34"/>
                    <a:pt x="0" y="34"/>
                    <a:pt x="0" y="35"/>
                  </a:cubicBezTo>
                  <a:cubicBezTo>
                    <a:pt x="0" y="35"/>
                    <a:pt x="0" y="36"/>
                    <a:pt x="1" y="36"/>
                  </a:cubicBezTo>
                  <a:cubicBezTo>
                    <a:pt x="2" y="38"/>
                    <a:pt x="4" y="39"/>
                    <a:pt x="6" y="3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4" name="Google Shape;524;p23"/>
            <p:cNvSpPr/>
            <p:nvPr/>
          </p:nvSpPr>
          <p:spPr>
            <a:xfrm>
              <a:off x="9085485" y="1439547"/>
              <a:ext cx="5867" cy="10757"/>
            </a:xfrm>
            <a:custGeom>
              <a:rect b="b" l="l" r="r" t="t"/>
              <a:pathLst>
                <a:path extrusionOk="0" h="22" w="12">
                  <a:moveTo>
                    <a:pt x="9" y="17"/>
                  </a:moveTo>
                  <a:cubicBezTo>
                    <a:pt x="8" y="16"/>
                    <a:pt x="8" y="16"/>
                    <a:pt x="8" y="16"/>
                  </a:cubicBezTo>
                  <a:cubicBezTo>
                    <a:pt x="8" y="15"/>
                    <a:pt x="8" y="15"/>
                    <a:pt x="8" y="15"/>
                  </a:cubicBezTo>
                  <a:cubicBezTo>
                    <a:pt x="8" y="16"/>
                    <a:pt x="8" y="15"/>
                    <a:pt x="8" y="15"/>
                  </a:cubicBezTo>
                  <a:cubicBezTo>
                    <a:pt x="8" y="15"/>
                    <a:pt x="8" y="14"/>
                    <a:pt x="7" y="14"/>
                  </a:cubicBezTo>
                  <a:lnTo>
                    <a:pt x="7" y="13"/>
                  </a:lnTo>
                  <a:lnTo>
                    <a:pt x="7" y="14"/>
                  </a:lnTo>
                  <a:cubicBezTo>
                    <a:pt x="7" y="13"/>
                    <a:pt x="7" y="13"/>
                    <a:pt x="7" y="13"/>
                  </a:cubicBezTo>
                  <a:lnTo>
                    <a:pt x="7" y="13"/>
                  </a:lnTo>
                  <a:lnTo>
                    <a:pt x="7" y="12"/>
                  </a:lnTo>
                  <a:lnTo>
                    <a:pt x="7" y="12"/>
                  </a:lnTo>
                  <a:cubicBezTo>
                    <a:pt x="7" y="12"/>
                    <a:pt x="8" y="10"/>
                    <a:pt x="7" y="12"/>
                  </a:cubicBezTo>
                  <a:lnTo>
                    <a:pt x="7" y="12"/>
                  </a:lnTo>
                  <a:cubicBezTo>
                    <a:pt x="7" y="11"/>
                    <a:pt x="8" y="11"/>
                    <a:pt x="8" y="10"/>
                  </a:cubicBezTo>
                  <a:lnTo>
                    <a:pt x="8" y="9"/>
                  </a:lnTo>
                  <a:cubicBezTo>
                    <a:pt x="8" y="9"/>
                    <a:pt x="8" y="10"/>
                    <a:pt x="8" y="9"/>
                  </a:cubicBezTo>
                  <a:lnTo>
                    <a:pt x="8" y="9"/>
                  </a:lnTo>
                  <a:lnTo>
                    <a:pt x="8" y="9"/>
                  </a:lnTo>
                  <a:lnTo>
                    <a:pt x="8" y="9"/>
                  </a:lnTo>
                  <a:cubicBezTo>
                    <a:pt x="9" y="8"/>
                    <a:pt x="9" y="8"/>
                    <a:pt x="9" y="7"/>
                  </a:cubicBezTo>
                  <a:cubicBezTo>
                    <a:pt x="9" y="8"/>
                    <a:pt x="9" y="8"/>
                    <a:pt x="9" y="8"/>
                  </a:cubicBezTo>
                  <a:cubicBezTo>
                    <a:pt x="9" y="7"/>
                    <a:pt x="9" y="7"/>
                    <a:pt x="9" y="7"/>
                  </a:cubicBezTo>
                  <a:lnTo>
                    <a:pt x="10" y="7"/>
                  </a:lnTo>
                  <a:lnTo>
                    <a:pt x="10" y="7"/>
                  </a:lnTo>
                  <a:cubicBezTo>
                    <a:pt x="10" y="6"/>
                    <a:pt x="10" y="7"/>
                    <a:pt x="11" y="6"/>
                  </a:cubicBezTo>
                  <a:cubicBezTo>
                    <a:pt x="12" y="6"/>
                    <a:pt x="11" y="5"/>
                    <a:pt x="11" y="4"/>
                  </a:cubicBezTo>
                  <a:cubicBezTo>
                    <a:pt x="11" y="3"/>
                    <a:pt x="12" y="3"/>
                    <a:pt x="11" y="2"/>
                  </a:cubicBezTo>
                  <a:cubicBezTo>
                    <a:pt x="10" y="2"/>
                    <a:pt x="10" y="1"/>
                    <a:pt x="10" y="1"/>
                  </a:cubicBezTo>
                  <a:lnTo>
                    <a:pt x="10" y="1"/>
                  </a:lnTo>
                  <a:cubicBezTo>
                    <a:pt x="10" y="1"/>
                    <a:pt x="10" y="2"/>
                    <a:pt x="9" y="1"/>
                  </a:cubicBezTo>
                  <a:cubicBezTo>
                    <a:pt x="8" y="1"/>
                    <a:pt x="8" y="0"/>
                    <a:pt x="7" y="0"/>
                  </a:cubicBezTo>
                  <a:cubicBezTo>
                    <a:pt x="7" y="0"/>
                    <a:pt x="6" y="0"/>
                    <a:pt x="5" y="1"/>
                  </a:cubicBezTo>
                  <a:lnTo>
                    <a:pt x="5" y="1"/>
                  </a:lnTo>
                  <a:lnTo>
                    <a:pt x="5" y="1"/>
                  </a:lnTo>
                  <a:cubicBezTo>
                    <a:pt x="4" y="2"/>
                    <a:pt x="3" y="3"/>
                    <a:pt x="2" y="5"/>
                  </a:cubicBezTo>
                  <a:cubicBezTo>
                    <a:pt x="1" y="7"/>
                    <a:pt x="0" y="10"/>
                    <a:pt x="0" y="12"/>
                  </a:cubicBezTo>
                  <a:cubicBezTo>
                    <a:pt x="0" y="15"/>
                    <a:pt x="1" y="18"/>
                    <a:pt x="2" y="20"/>
                  </a:cubicBezTo>
                  <a:lnTo>
                    <a:pt x="2" y="20"/>
                  </a:lnTo>
                  <a:lnTo>
                    <a:pt x="2" y="20"/>
                  </a:lnTo>
                  <a:cubicBezTo>
                    <a:pt x="2" y="21"/>
                    <a:pt x="3" y="21"/>
                    <a:pt x="4" y="22"/>
                  </a:cubicBezTo>
                  <a:lnTo>
                    <a:pt x="5" y="22"/>
                  </a:lnTo>
                  <a:cubicBezTo>
                    <a:pt x="6" y="22"/>
                    <a:pt x="7" y="22"/>
                    <a:pt x="7" y="22"/>
                  </a:cubicBezTo>
                  <a:cubicBezTo>
                    <a:pt x="8" y="21"/>
                    <a:pt x="8" y="21"/>
                    <a:pt x="9" y="20"/>
                  </a:cubicBezTo>
                  <a:cubicBezTo>
                    <a:pt x="9" y="20"/>
                    <a:pt x="9" y="19"/>
                    <a:pt x="9" y="18"/>
                  </a:cubicBezTo>
                  <a:lnTo>
                    <a:pt x="9" y="17"/>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5" name="Google Shape;525;p23"/>
            <p:cNvSpPr/>
            <p:nvPr/>
          </p:nvSpPr>
          <p:spPr>
            <a:xfrm>
              <a:off x="9090864" y="1409233"/>
              <a:ext cx="5378" cy="9779"/>
            </a:xfrm>
            <a:custGeom>
              <a:rect b="b" l="l" r="r" t="t"/>
              <a:pathLst>
                <a:path extrusionOk="0" h="20" w="11">
                  <a:moveTo>
                    <a:pt x="7" y="18"/>
                  </a:moveTo>
                  <a:lnTo>
                    <a:pt x="11" y="5"/>
                  </a:lnTo>
                  <a:lnTo>
                    <a:pt x="11" y="5"/>
                  </a:lnTo>
                  <a:cubicBezTo>
                    <a:pt x="11" y="4"/>
                    <a:pt x="11" y="4"/>
                    <a:pt x="11" y="4"/>
                  </a:cubicBezTo>
                  <a:cubicBezTo>
                    <a:pt x="11" y="3"/>
                    <a:pt x="11" y="2"/>
                    <a:pt x="11" y="2"/>
                  </a:cubicBezTo>
                  <a:cubicBezTo>
                    <a:pt x="10" y="1"/>
                    <a:pt x="10" y="1"/>
                    <a:pt x="9" y="0"/>
                  </a:cubicBezTo>
                  <a:cubicBezTo>
                    <a:pt x="9" y="0"/>
                    <a:pt x="8" y="0"/>
                    <a:pt x="7" y="0"/>
                  </a:cubicBezTo>
                  <a:cubicBezTo>
                    <a:pt x="7" y="0"/>
                    <a:pt x="6" y="0"/>
                    <a:pt x="5" y="0"/>
                  </a:cubicBezTo>
                  <a:cubicBezTo>
                    <a:pt x="4" y="1"/>
                    <a:pt x="4" y="1"/>
                    <a:pt x="4" y="2"/>
                  </a:cubicBezTo>
                  <a:lnTo>
                    <a:pt x="4" y="3"/>
                  </a:lnTo>
                  <a:lnTo>
                    <a:pt x="0" y="16"/>
                  </a:lnTo>
                  <a:lnTo>
                    <a:pt x="0" y="16"/>
                  </a:lnTo>
                  <a:lnTo>
                    <a:pt x="0" y="17"/>
                  </a:lnTo>
                  <a:cubicBezTo>
                    <a:pt x="0" y="17"/>
                    <a:pt x="-1" y="19"/>
                    <a:pt x="0" y="19"/>
                  </a:cubicBezTo>
                  <a:cubicBezTo>
                    <a:pt x="1" y="20"/>
                    <a:pt x="1" y="20"/>
                    <a:pt x="2" y="20"/>
                  </a:cubicBezTo>
                  <a:cubicBezTo>
                    <a:pt x="2" y="20"/>
                    <a:pt x="3" y="20"/>
                    <a:pt x="4" y="20"/>
                  </a:cubicBezTo>
                  <a:lnTo>
                    <a:pt x="5" y="20"/>
                  </a:lnTo>
                  <a:cubicBezTo>
                    <a:pt x="6" y="20"/>
                    <a:pt x="6" y="20"/>
                    <a:pt x="7" y="19"/>
                  </a:cubicBezTo>
                  <a:cubicBezTo>
                    <a:pt x="8" y="19"/>
                    <a:pt x="7" y="18"/>
                    <a:pt x="7" y="1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6" name="Google Shape;526;p23"/>
            <p:cNvSpPr/>
            <p:nvPr/>
          </p:nvSpPr>
          <p:spPr>
            <a:xfrm>
              <a:off x="9102598" y="1381852"/>
              <a:ext cx="6356" cy="10268"/>
            </a:xfrm>
            <a:custGeom>
              <a:rect b="b" l="l" r="r" t="t"/>
              <a:pathLst>
                <a:path extrusionOk="0" h="21" w="13">
                  <a:moveTo>
                    <a:pt x="8" y="17"/>
                  </a:moveTo>
                  <a:lnTo>
                    <a:pt x="8" y="17"/>
                  </a:lnTo>
                  <a:cubicBezTo>
                    <a:pt x="8" y="16"/>
                    <a:pt x="8" y="16"/>
                    <a:pt x="8" y="16"/>
                  </a:cubicBezTo>
                  <a:cubicBezTo>
                    <a:pt x="8" y="15"/>
                    <a:pt x="8" y="15"/>
                    <a:pt x="8" y="14"/>
                  </a:cubicBezTo>
                  <a:lnTo>
                    <a:pt x="8" y="15"/>
                  </a:lnTo>
                  <a:lnTo>
                    <a:pt x="8" y="15"/>
                  </a:lnTo>
                  <a:cubicBezTo>
                    <a:pt x="8" y="14"/>
                    <a:pt x="8" y="13"/>
                    <a:pt x="8" y="12"/>
                  </a:cubicBezTo>
                  <a:lnTo>
                    <a:pt x="9" y="11"/>
                  </a:lnTo>
                  <a:lnTo>
                    <a:pt x="9" y="11"/>
                  </a:lnTo>
                  <a:lnTo>
                    <a:pt x="9" y="11"/>
                  </a:lnTo>
                  <a:lnTo>
                    <a:pt x="8" y="11"/>
                  </a:lnTo>
                  <a:lnTo>
                    <a:pt x="8" y="11"/>
                  </a:lnTo>
                  <a:cubicBezTo>
                    <a:pt x="9" y="11"/>
                    <a:pt x="9" y="11"/>
                    <a:pt x="9" y="10"/>
                  </a:cubicBezTo>
                  <a:lnTo>
                    <a:pt x="9" y="10"/>
                  </a:lnTo>
                  <a:lnTo>
                    <a:pt x="10" y="9"/>
                  </a:lnTo>
                  <a:lnTo>
                    <a:pt x="10" y="8"/>
                  </a:lnTo>
                  <a:cubicBezTo>
                    <a:pt x="11" y="8"/>
                    <a:pt x="10" y="9"/>
                    <a:pt x="10" y="8"/>
                  </a:cubicBezTo>
                  <a:lnTo>
                    <a:pt x="10" y="8"/>
                  </a:lnTo>
                  <a:cubicBezTo>
                    <a:pt x="11" y="8"/>
                    <a:pt x="12" y="7"/>
                    <a:pt x="12" y="6"/>
                  </a:cubicBezTo>
                  <a:lnTo>
                    <a:pt x="12" y="6"/>
                  </a:lnTo>
                  <a:cubicBezTo>
                    <a:pt x="13" y="6"/>
                    <a:pt x="13" y="6"/>
                    <a:pt x="13" y="5"/>
                  </a:cubicBezTo>
                  <a:lnTo>
                    <a:pt x="13" y="4"/>
                  </a:lnTo>
                  <a:lnTo>
                    <a:pt x="13" y="4"/>
                  </a:lnTo>
                  <a:lnTo>
                    <a:pt x="13" y="4"/>
                  </a:lnTo>
                  <a:lnTo>
                    <a:pt x="13" y="4"/>
                  </a:lnTo>
                  <a:cubicBezTo>
                    <a:pt x="13" y="3"/>
                    <a:pt x="13" y="2"/>
                    <a:pt x="13" y="2"/>
                  </a:cubicBezTo>
                  <a:cubicBezTo>
                    <a:pt x="13" y="1"/>
                    <a:pt x="13" y="1"/>
                    <a:pt x="12" y="1"/>
                  </a:cubicBezTo>
                  <a:lnTo>
                    <a:pt x="12" y="1"/>
                  </a:lnTo>
                  <a:cubicBezTo>
                    <a:pt x="12" y="1"/>
                    <a:pt x="13" y="1"/>
                    <a:pt x="12" y="0"/>
                  </a:cubicBezTo>
                  <a:cubicBezTo>
                    <a:pt x="11" y="0"/>
                    <a:pt x="10" y="0"/>
                    <a:pt x="10" y="0"/>
                  </a:cubicBezTo>
                  <a:cubicBezTo>
                    <a:pt x="9" y="0"/>
                    <a:pt x="8" y="0"/>
                    <a:pt x="8" y="0"/>
                  </a:cubicBezTo>
                  <a:cubicBezTo>
                    <a:pt x="8" y="1"/>
                    <a:pt x="7" y="1"/>
                    <a:pt x="7" y="1"/>
                  </a:cubicBezTo>
                  <a:lnTo>
                    <a:pt x="7" y="1"/>
                  </a:lnTo>
                  <a:cubicBezTo>
                    <a:pt x="5" y="2"/>
                    <a:pt x="4" y="4"/>
                    <a:pt x="3" y="6"/>
                  </a:cubicBezTo>
                  <a:cubicBezTo>
                    <a:pt x="1" y="9"/>
                    <a:pt x="0" y="12"/>
                    <a:pt x="0" y="16"/>
                  </a:cubicBezTo>
                  <a:lnTo>
                    <a:pt x="0" y="17"/>
                  </a:lnTo>
                  <a:lnTo>
                    <a:pt x="0" y="17"/>
                  </a:lnTo>
                  <a:cubicBezTo>
                    <a:pt x="0" y="17"/>
                    <a:pt x="0" y="18"/>
                    <a:pt x="1" y="18"/>
                  </a:cubicBezTo>
                  <a:cubicBezTo>
                    <a:pt x="2" y="19"/>
                    <a:pt x="1" y="20"/>
                    <a:pt x="2" y="20"/>
                  </a:cubicBezTo>
                  <a:cubicBezTo>
                    <a:pt x="3" y="21"/>
                    <a:pt x="3" y="20"/>
                    <a:pt x="4" y="20"/>
                  </a:cubicBezTo>
                  <a:cubicBezTo>
                    <a:pt x="5" y="20"/>
                    <a:pt x="5" y="21"/>
                    <a:pt x="6" y="20"/>
                  </a:cubicBezTo>
                  <a:cubicBezTo>
                    <a:pt x="7" y="20"/>
                    <a:pt x="6" y="19"/>
                    <a:pt x="7" y="18"/>
                  </a:cubicBezTo>
                  <a:cubicBezTo>
                    <a:pt x="8" y="18"/>
                    <a:pt x="8" y="17"/>
                    <a:pt x="8" y="1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7" name="Google Shape;527;p23"/>
            <p:cNvSpPr/>
            <p:nvPr/>
          </p:nvSpPr>
          <p:spPr>
            <a:xfrm>
              <a:off x="9121178" y="1366206"/>
              <a:ext cx="7334" cy="7334"/>
            </a:xfrm>
            <a:custGeom>
              <a:rect b="b" l="l" r="r" t="t"/>
              <a:pathLst>
                <a:path extrusionOk="0" h="15" w="15">
                  <a:moveTo>
                    <a:pt x="6" y="14"/>
                  </a:moveTo>
                  <a:lnTo>
                    <a:pt x="14" y="6"/>
                  </a:lnTo>
                  <a:lnTo>
                    <a:pt x="14" y="6"/>
                  </a:lnTo>
                  <a:lnTo>
                    <a:pt x="14" y="6"/>
                  </a:lnTo>
                  <a:cubicBezTo>
                    <a:pt x="14" y="5"/>
                    <a:pt x="15" y="4"/>
                    <a:pt x="15" y="4"/>
                  </a:cubicBezTo>
                  <a:lnTo>
                    <a:pt x="15" y="4"/>
                  </a:lnTo>
                  <a:lnTo>
                    <a:pt x="15" y="4"/>
                  </a:lnTo>
                  <a:cubicBezTo>
                    <a:pt x="15" y="3"/>
                    <a:pt x="14" y="2"/>
                    <a:pt x="14" y="2"/>
                  </a:cubicBezTo>
                  <a:cubicBezTo>
                    <a:pt x="14" y="1"/>
                    <a:pt x="14" y="1"/>
                    <a:pt x="14" y="1"/>
                  </a:cubicBezTo>
                  <a:lnTo>
                    <a:pt x="14" y="1"/>
                  </a:lnTo>
                  <a:cubicBezTo>
                    <a:pt x="13" y="1"/>
                    <a:pt x="14" y="1"/>
                    <a:pt x="13" y="0"/>
                  </a:cubicBezTo>
                  <a:cubicBezTo>
                    <a:pt x="12" y="0"/>
                    <a:pt x="12" y="0"/>
                    <a:pt x="11" y="0"/>
                  </a:cubicBezTo>
                  <a:lnTo>
                    <a:pt x="11" y="0"/>
                  </a:lnTo>
                  <a:lnTo>
                    <a:pt x="11" y="0"/>
                  </a:lnTo>
                  <a:cubicBezTo>
                    <a:pt x="10" y="0"/>
                    <a:pt x="10" y="0"/>
                    <a:pt x="9" y="1"/>
                  </a:cubicBezTo>
                  <a:lnTo>
                    <a:pt x="8" y="1"/>
                  </a:lnTo>
                  <a:lnTo>
                    <a:pt x="1" y="9"/>
                  </a:lnTo>
                  <a:lnTo>
                    <a:pt x="1" y="9"/>
                  </a:lnTo>
                  <a:lnTo>
                    <a:pt x="0" y="9"/>
                  </a:lnTo>
                  <a:cubicBezTo>
                    <a:pt x="0" y="10"/>
                    <a:pt x="0" y="10"/>
                    <a:pt x="0" y="11"/>
                  </a:cubicBezTo>
                  <a:lnTo>
                    <a:pt x="0" y="11"/>
                  </a:lnTo>
                  <a:lnTo>
                    <a:pt x="0" y="11"/>
                  </a:lnTo>
                  <a:cubicBezTo>
                    <a:pt x="0" y="12"/>
                    <a:pt x="0" y="12"/>
                    <a:pt x="0" y="13"/>
                  </a:cubicBezTo>
                  <a:lnTo>
                    <a:pt x="1" y="14"/>
                  </a:lnTo>
                  <a:lnTo>
                    <a:pt x="1" y="14"/>
                  </a:lnTo>
                  <a:lnTo>
                    <a:pt x="2" y="14"/>
                  </a:lnTo>
                  <a:cubicBezTo>
                    <a:pt x="3" y="15"/>
                    <a:pt x="3" y="15"/>
                    <a:pt x="3" y="15"/>
                  </a:cubicBezTo>
                  <a:lnTo>
                    <a:pt x="3" y="15"/>
                  </a:lnTo>
                  <a:lnTo>
                    <a:pt x="3" y="15"/>
                  </a:lnTo>
                  <a:cubicBezTo>
                    <a:pt x="4" y="15"/>
                    <a:pt x="4" y="15"/>
                    <a:pt x="5" y="14"/>
                  </a:cubicBezTo>
                  <a:cubicBezTo>
                    <a:pt x="6" y="14"/>
                    <a:pt x="6" y="14"/>
                    <a:pt x="6"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8" name="Google Shape;528;p23"/>
            <p:cNvSpPr/>
            <p:nvPr/>
          </p:nvSpPr>
          <p:spPr>
            <a:xfrm>
              <a:off x="9637007" y="1328069"/>
              <a:ext cx="85564" cy="131035"/>
            </a:xfrm>
            <a:custGeom>
              <a:rect b="b" l="l" r="r" t="t"/>
              <a:pathLst>
                <a:path extrusionOk="0" h="268" w="175">
                  <a:moveTo>
                    <a:pt x="6" y="267"/>
                  </a:moveTo>
                  <a:cubicBezTo>
                    <a:pt x="101" y="213"/>
                    <a:pt x="180" y="118"/>
                    <a:pt x="175" y="3"/>
                  </a:cubicBezTo>
                  <a:cubicBezTo>
                    <a:pt x="175" y="-2"/>
                    <a:pt x="167" y="-2"/>
                    <a:pt x="167" y="3"/>
                  </a:cubicBezTo>
                  <a:cubicBezTo>
                    <a:pt x="172" y="115"/>
                    <a:pt x="95" y="208"/>
                    <a:pt x="2" y="260"/>
                  </a:cubicBezTo>
                  <a:cubicBezTo>
                    <a:pt x="-2" y="263"/>
                    <a:pt x="2" y="269"/>
                    <a:pt x="6" y="267"/>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29" name="Google Shape;529;p23"/>
            <p:cNvSpPr/>
            <p:nvPr/>
          </p:nvSpPr>
          <p:spPr>
            <a:xfrm>
              <a:off x="9699102" y="1269885"/>
              <a:ext cx="15157" cy="27381"/>
            </a:xfrm>
            <a:custGeom>
              <a:rect b="b" l="l" r="r" t="t"/>
              <a:pathLst>
                <a:path extrusionOk="0" h="56" w="31">
                  <a:moveTo>
                    <a:pt x="1" y="7"/>
                  </a:moveTo>
                  <a:lnTo>
                    <a:pt x="1" y="7"/>
                  </a:lnTo>
                  <a:cubicBezTo>
                    <a:pt x="6" y="11"/>
                    <a:pt x="10" y="18"/>
                    <a:pt x="13" y="23"/>
                  </a:cubicBezTo>
                  <a:cubicBezTo>
                    <a:pt x="19" y="33"/>
                    <a:pt x="22" y="42"/>
                    <a:pt x="23" y="53"/>
                  </a:cubicBezTo>
                  <a:lnTo>
                    <a:pt x="23" y="53"/>
                  </a:lnTo>
                  <a:cubicBezTo>
                    <a:pt x="23" y="53"/>
                    <a:pt x="24" y="54"/>
                    <a:pt x="24" y="55"/>
                  </a:cubicBezTo>
                  <a:lnTo>
                    <a:pt x="25" y="56"/>
                  </a:lnTo>
                  <a:cubicBezTo>
                    <a:pt x="26" y="56"/>
                    <a:pt x="26" y="56"/>
                    <a:pt x="27" y="56"/>
                  </a:cubicBezTo>
                  <a:cubicBezTo>
                    <a:pt x="29" y="56"/>
                    <a:pt x="31" y="55"/>
                    <a:pt x="31" y="53"/>
                  </a:cubicBezTo>
                  <a:lnTo>
                    <a:pt x="31" y="53"/>
                  </a:lnTo>
                  <a:cubicBezTo>
                    <a:pt x="29" y="41"/>
                    <a:pt x="26" y="29"/>
                    <a:pt x="20" y="19"/>
                  </a:cubicBezTo>
                  <a:cubicBezTo>
                    <a:pt x="16" y="13"/>
                    <a:pt x="11" y="7"/>
                    <a:pt x="6" y="1"/>
                  </a:cubicBezTo>
                  <a:cubicBezTo>
                    <a:pt x="3" y="-2"/>
                    <a:pt x="-2" y="3"/>
                    <a:pt x="1" y="7"/>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0" name="Google Shape;530;p23"/>
            <p:cNvSpPr/>
            <p:nvPr/>
          </p:nvSpPr>
          <p:spPr>
            <a:xfrm>
              <a:off x="8959828" y="1698195"/>
              <a:ext cx="814570" cy="149126"/>
            </a:xfrm>
            <a:custGeom>
              <a:rect b="b" l="l" r="r" t="t"/>
              <a:pathLst>
                <a:path extrusionOk="0" h="305" w="1666">
                  <a:moveTo>
                    <a:pt x="5" y="305"/>
                  </a:moveTo>
                  <a:lnTo>
                    <a:pt x="5" y="305"/>
                  </a:lnTo>
                  <a:cubicBezTo>
                    <a:pt x="133" y="282"/>
                    <a:pt x="258" y="243"/>
                    <a:pt x="375" y="187"/>
                  </a:cubicBezTo>
                  <a:cubicBezTo>
                    <a:pt x="404" y="174"/>
                    <a:pt x="432" y="157"/>
                    <a:pt x="461" y="144"/>
                  </a:cubicBezTo>
                  <a:cubicBezTo>
                    <a:pt x="474" y="138"/>
                    <a:pt x="489" y="133"/>
                    <a:pt x="503" y="136"/>
                  </a:cubicBezTo>
                  <a:cubicBezTo>
                    <a:pt x="518" y="139"/>
                    <a:pt x="521" y="152"/>
                    <a:pt x="532" y="160"/>
                  </a:cubicBezTo>
                  <a:cubicBezTo>
                    <a:pt x="554" y="176"/>
                    <a:pt x="578" y="151"/>
                    <a:pt x="595" y="138"/>
                  </a:cubicBezTo>
                  <a:cubicBezTo>
                    <a:pt x="600" y="134"/>
                    <a:pt x="607" y="130"/>
                    <a:pt x="614" y="128"/>
                  </a:cubicBezTo>
                  <a:cubicBezTo>
                    <a:pt x="624" y="127"/>
                    <a:pt x="631" y="131"/>
                    <a:pt x="638" y="136"/>
                  </a:cubicBezTo>
                  <a:cubicBezTo>
                    <a:pt x="649" y="144"/>
                    <a:pt x="660" y="151"/>
                    <a:pt x="674" y="154"/>
                  </a:cubicBezTo>
                  <a:cubicBezTo>
                    <a:pt x="701" y="160"/>
                    <a:pt x="730" y="155"/>
                    <a:pt x="757" y="151"/>
                  </a:cubicBezTo>
                  <a:cubicBezTo>
                    <a:pt x="791" y="146"/>
                    <a:pt x="824" y="145"/>
                    <a:pt x="858" y="152"/>
                  </a:cubicBezTo>
                  <a:cubicBezTo>
                    <a:pt x="925" y="164"/>
                    <a:pt x="989" y="191"/>
                    <a:pt x="1054" y="212"/>
                  </a:cubicBezTo>
                  <a:cubicBezTo>
                    <a:pt x="1176" y="251"/>
                    <a:pt x="1308" y="283"/>
                    <a:pt x="1436" y="250"/>
                  </a:cubicBezTo>
                  <a:cubicBezTo>
                    <a:pt x="1540" y="224"/>
                    <a:pt x="1636" y="148"/>
                    <a:pt x="1660" y="40"/>
                  </a:cubicBezTo>
                  <a:lnTo>
                    <a:pt x="1660" y="40"/>
                  </a:lnTo>
                  <a:cubicBezTo>
                    <a:pt x="1663" y="28"/>
                    <a:pt x="1665" y="16"/>
                    <a:pt x="1666" y="3"/>
                  </a:cubicBezTo>
                  <a:cubicBezTo>
                    <a:pt x="1666" y="-2"/>
                    <a:pt x="1658" y="-2"/>
                    <a:pt x="1658" y="3"/>
                  </a:cubicBezTo>
                  <a:cubicBezTo>
                    <a:pt x="1651" y="117"/>
                    <a:pt x="1558" y="205"/>
                    <a:pt x="1454" y="238"/>
                  </a:cubicBezTo>
                  <a:cubicBezTo>
                    <a:pt x="1328" y="277"/>
                    <a:pt x="1194" y="248"/>
                    <a:pt x="1072" y="210"/>
                  </a:cubicBezTo>
                  <a:cubicBezTo>
                    <a:pt x="1008" y="190"/>
                    <a:pt x="945" y="164"/>
                    <a:pt x="880" y="149"/>
                  </a:cubicBezTo>
                  <a:cubicBezTo>
                    <a:pt x="848" y="141"/>
                    <a:pt x="816" y="137"/>
                    <a:pt x="784" y="140"/>
                  </a:cubicBezTo>
                  <a:cubicBezTo>
                    <a:pt x="754" y="143"/>
                    <a:pt x="725" y="150"/>
                    <a:pt x="696" y="149"/>
                  </a:cubicBezTo>
                  <a:cubicBezTo>
                    <a:pt x="681" y="148"/>
                    <a:pt x="666" y="145"/>
                    <a:pt x="654" y="138"/>
                  </a:cubicBezTo>
                  <a:cubicBezTo>
                    <a:pt x="643" y="132"/>
                    <a:pt x="634" y="122"/>
                    <a:pt x="620" y="121"/>
                  </a:cubicBezTo>
                  <a:cubicBezTo>
                    <a:pt x="592" y="119"/>
                    <a:pt x="578" y="151"/>
                    <a:pt x="553" y="157"/>
                  </a:cubicBezTo>
                  <a:cubicBezTo>
                    <a:pt x="535" y="161"/>
                    <a:pt x="531" y="144"/>
                    <a:pt x="519" y="135"/>
                  </a:cubicBezTo>
                  <a:cubicBezTo>
                    <a:pt x="511" y="129"/>
                    <a:pt x="500" y="127"/>
                    <a:pt x="490" y="128"/>
                  </a:cubicBezTo>
                  <a:cubicBezTo>
                    <a:pt x="463" y="131"/>
                    <a:pt x="439" y="147"/>
                    <a:pt x="416" y="159"/>
                  </a:cubicBezTo>
                  <a:lnTo>
                    <a:pt x="416" y="159"/>
                  </a:lnTo>
                  <a:cubicBezTo>
                    <a:pt x="300" y="219"/>
                    <a:pt x="177" y="262"/>
                    <a:pt x="49" y="289"/>
                  </a:cubicBezTo>
                  <a:cubicBezTo>
                    <a:pt x="34" y="292"/>
                    <a:pt x="18" y="295"/>
                    <a:pt x="3" y="298"/>
                  </a:cubicBezTo>
                  <a:cubicBezTo>
                    <a:pt x="-2" y="299"/>
                    <a:pt x="0" y="306"/>
                    <a:pt x="5" y="305"/>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1" name="Google Shape;531;p23"/>
            <p:cNvSpPr/>
            <p:nvPr/>
          </p:nvSpPr>
          <p:spPr>
            <a:xfrm>
              <a:off x="9694702" y="1680104"/>
              <a:ext cx="38626" cy="100232"/>
            </a:xfrm>
            <a:custGeom>
              <a:rect b="b" l="l" r="r" t="t"/>
              <a:pathLst>
                <a:path extrusionOk="0" h="205" w="79">
                  <a:moveTo>
                    <a:pt x="31" y="1"/>
                  </a:moveTo>
                  <a:cubicBezTo>
                    <a:pt x="6" y="32"/>
                    <a:pt x="-6" y="74"/>
                    <a:pt x="3" y="114"/>
                  </a:cubicBezTo>
                  <a:cubicBezTo>
                    <a:pt x="12" y="153"/>
                    <a:pt x="38" y="186"/>
                    <a:pt x="73" y="204"/>
                  </a:cubicBezTo>
                  <a:cubicBezTo>
                    <a:pt x="77" y="206"/>
                    <a:pt x="81" y="200"/>
                    <a:pt x="77" y="197"/>
                  </a:cubicBezTo>
                  <a:cubicBezTo>
                    <a:pt x="44" y="181"/>
                    <a:pt x="20" y="150"/>
                    <a:pt x="11" y="115"/>
                  </a:cubicBezTo>
                  <a:cubicBezTo>
                    <a:pt x="2" y="77"/>
                    <a:pt x="12" y="36"/>
                    <a:pt x="37" y="6"/>
                  </a:cubicBezTo>
                  <a:cubicBezTo>
                    <a:pt x="40" y="2"/>
                    <a:pt x="35" y="-3"/>
                    <a:pt x="31" y="1"/>
                  </a:cubicBezTo>
                  <a:close/>
                </a:path>
              </a:pathLst>
            </a:custGeom>
            <a:solidFill>
              <a:schemeClr val="accent3"/>
            </a:solidFill>
            <a:ln>
              <a:noFill/>
            </a:ln>
          </p:spPr>
          <p:txBody>
            <a:bodyPr anchorCtr="1" anchor="ctr" bIns="28800" lIns="90000" spcFirstLastPara="1" rIns="90000" wrap="square" tIns="288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2" name="Google Shape;532;p23"/>
            <p:cNvSpPr/>
            <p:nvPr/>
          </p:nvSpPr>
          <p:spPr>
            <a:xfrm>
              <a:off x="9258569" y="1795005"/>
              <a:ext cx="7334" cy="14668"/>
            </a:xfrm>
            <a:custGeom>
              <a:rect b="b" l="l" r="r" t="t"/>
              <a:pathLst>
                <a:path extrusionOk="0" h="30" w="15">
                  <a:moveTo>
                    <a:pt x="9" y="24"/>
                  </a:moveTo>
                  <a:cubicBezTo>
                    <a:pt x="9" y="23"/>
                    <a:pt x="10" y="25"/>
                    <a:pt x="9" y="24"/>
                  </a:cubicBezTo>
                  <a:lnTo>
                    <a:pt x="9" y="23"/>
                  </a:lnTo>
                  <a:lnTo>
                    <a:pt x="8" y="22"/>
                  </a:lnTo>
                  <a:cubicBezTo>
                    <a:pt x="8" y="21"/>
                    <a:pt x="8" y="23"/>
                    <a:pt x="8" y="22"/>
                  </a:cubicBezTo>
                  <a:lnTo>
                    <a:pt x="8" y="21"/>
                  </a:lnTo>
                  <a:lnTo>
                    <a:pt x="8" y="21"/>
                  </a:lnTo>
                  <a:cubicBezTo>
                    <a:pt x="8" y="21"/>
                    <a:pt x="8" y="20"/>
                    <a:pt x="7" y="20"/>
                  </a:cubicBezTo>
                  <a:cubicBezTo>
                    <a:pt x="7" y="19"/>
                    <a:pt x="7" y="19"/>
                    <a:pt x="7" y="19"/>
                  </a:cubicBezTo>
                  <a:lnTo>
                    <a:pt x="7" y="19"/>
                  </a:lnTo>
                  <a:cubicBezTo>
                    <a:pt x="7" y="18"/>
                    <a:pt x="7" y="18"/>
                    <a:pt x="7" y="17"/>
                  </a:cubicBezTo>
                  <a:lnTo>
                    <a:pt x="7" y="16"/>
                  </a:lnTo>
                  <a:cubicBezTo>
                    <a:pt x="7" y="15"/>
                    <a:pt x="7" y="15"/>
                    <a:pt x="7" y="16"/>
                  </a:cubicBezTo>
                  <a:lnTo>
                    <a:pt x="7" y="15"/>
                  </a:lnTo>
                  <a:lnTo>
                    <a:pt x="7" y="15"/>
                  </a:lnTo>
                  <a:cubicBezTo>
                    <a:pt x="8" y="14"/>
                    <a:pt x="8" y="13"/>
                    <a:pt x="8" y="12"/>
                  </a:cubicBezTo>
                  <a:lnTo>
                    <a:pt x="8" y="12"/>
                  </a:lnTo>
                  <a:cubicBezTo>
                    <a:pt x="8" y="12"/>
                    <a:pt x="9" y="12"/>
                    <a:pt x="9" y="11"/>
                  </a:cubicBezTo>
                  <a:lnTo>
                    <a:pt x="9" y="11"/>
                  </a:lnTo>
                  <a:lnTo>
                    <a:pt x="9" y="11"/>
                  </a:lnTo>
                  <a:cubicBezTo>
                    <a:pt x="9" y="11"/>
                    <a:pt x="9" y="10"/>
                    <a:pt x="10" y="10"/>
                  </a:cubicBezTo>
                  <a:cubicBezTo>
                    <a:pt x="10" y="10"/>
                    <a:pt x="11" y="10"/>
                    <a:pt x="10" y="10"/>
                  </a:cubicBezTo>
                  <a:cubicBezTo>
                    <a:pt x="9" y="11"/>
                    <a:pt x="10" y="10"/>
                    <a:pt x="10" y="9"/>
                  </a:cubicBezTo>
                  <a:lnTo>
                    <a:pt x="10" y="9"/>
                  </a:lnTo>
                  <a:cubicBezTo>
                    <a:pt x="10" y="9"/>
                    <a:pt x="11" y="9"/>
                    <a:pt x="11" y="8"/>
                  </a:cubicBezTo>
                  <a:lnTo>
                    <a:pt x="12" y="8"/>
                  </a:lnTo>
                  <a:cubicBezTo>
                    <a:pt x="12" y="7"/>
                    <a:pt x="11" y="8"/>
                    <a:pt x="12" y="8"/>
                  </a:cubicBezTo>
                  <a:lnTo>
                    <a:pt x="13" y="7"/>
                  </a:lnTo>
                  <a:lnTo>
                    <a:pt x="13" y="7"/>
                  </a:lnTo>
                  <a:cubicBezTo>
                    <a:pt x="14" y="7"/>
                    <a:pt x="14" y="6"/>
                    <a:pt x="14" y="6"/>
                  </a:cubicBezTo>
                  <a:cubicBezTo>
                    <a:pt x="15" y="5"/>
                    <a:pt x="15" y="4"/>
                    <a:pt x="15" y="4"/>
                  </a:cubicBezTo>
                  <a:cubicBezTo>
                    <a:pt x="15" y="3"/>
                    <a:pt x="15" y="3"/>
                    <a:pt x="14" y="2"/>
                  </a:cubicBezTo>
                  <a:lnTo>
                    <a:pt x="14" y="2"/>
                  </a:lnTo>
                  <a:cubicBezTo>
                    <a:pt x="14" y="1"/>
                    <a:pt x="14" y="2"/>
                    <a:pt x="13" y="1"/>
                  </a:cubicBezTo>
                  <a:cubicBezTo>
                    <a:pt x="12" y="1"/>
                    <a:pt x="12" y="0"/>
                    <a:pt x="11" y="0"/>
                  </a:cubicBezTo>
                  <a:cubicBezTo>
                    <a:pt x="10" y="0"/>
                    <a:pt x="10" y="0"/>
                    <a:pt x="9" y="1"/>
                  </a:cubicBezTo>
                  <a:lnTo>
                    <a:pt x="9" y="1"/>
                  </a:lnTo>
                  <a:lnTo>
                    <a:pt x="9" y="1"/>
                  </a:lnTo>
                  <a:cubicBezTo>
                    <a:pt x="6" y="2"/>
                    <a:pt x="4" y="5"/>
                    <a:pt x="2" y="7"/>
                  </a:cubicBezTo>
                  <a:cubicBezTo>
                    <a:pt x="1" y="9"/>
                    <a:pt x="1" y="11"/>
                    <a:pt x="0" y="13"/>
                  </a:cubicBezTo>
                  <a:lnTo>
                    <a:pt x="0" y="13"/>
                  </a:lnTo>
                  <a:cubicBezTo>
                    <a:pt x="0" y="15"/>
                    <a:pt x="0" y="16"/>
                    <a:pt x="0" y="17"/>
                  </a:cubicBezTo>
                  <a:cubicBezTo>
                    <a:pt x="0" y="21"/>
                    <a:pt x="1" y="25"/>
                    <a:pt x="2" y="27"/>
                  </a:cubicBezTo>
                  <a:cubicBezTo>
                    <a:pt x="3" y="29"/>
                    <a:pt x="3" y="28"/>
                    <a:pt x="4" y="29"/>
                  </a:cubicBezTo>
                  <a:lnTo>
                    <a:pt x="4" y="29"/>
                  </a:lnTo>
                  <a:lnTo>
                    <a:pt x="5" y="30"/>
                  </a:lnTo>
                  <a:cubicBezTo>
                    <a:pt x="5" y="30"/>
                    <a:pt x="6" y="30"/>
                    <a:pt x="7" y="30"/>
                  </a:cubicBezTo>
                  <a:cubicBezTo>
                    <a:pt x="7" y="30"/>
                    <a:pt x="8" y="30"/>
                    <a:pt x="9" y="30"/>
                  </a:cubicBezTo>
                  <a:lnTo>
                    <a:pt x="9" y="29"/>
                  </a:lnTo>
                  <a:lnTo>
                    <a:pt x="9" y="29"/>
                  </a:lnTo>
                  <a:cubicBezTo>
                    <a:pt x="10" y="29"/>
                    <a:pt x="10" y="29"/>
                    <a:pt x="10" y="28"/>
                  </a:cubicBezTo>
                  <a:lnTo>
                    <a:pt x="10" y="27"/>
                  </a:lnTo>
                  <a:cubicBezTo>
                    <a:pt x="10" y="26"/>
                    <a:pt x="10" y="25"/>
                    <a:pt x="10" y="25"/>
                  </a:cubicBezTo>
                  <a:cubicBezTo>
                    <a:pt x="10" y="24"/>
                    <a:pt x="10" y="24"/>
                    <a:pt x="9" y="2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3" name="Google Shape;533;p23"/>
            <p:cNvSpPr/>
            <p:nvPr/>
          </p:nvSpPr>
          <p:spPr>
            <a:xfrm>
              <a:off x="9278616" y="1793049"/>
              <a:ext cx="12712" cy="12712"/>
            </a:xfrm>
            <a:custGeom>
              <a:rect b="b" l="l" r="r" t="t"/>
              <a:pathLst>
                <a:path extrusionOk="0" h="26" w="26">
                  <a:moveTo>
                    <a:pt x="6" y="25"/>
                  </a:moveTo>
                  <a:lnTo>
                    <a:pt x="25" y="6"/>
                  </a:lnTo>
                  <a:lnTo>
                    <a:pt x="25" y="6"/>
                  </a:lnTo>
                  <a:lnTo>
                    <a:pt x="26" y="6"/>
                  </a:lnTo>
                  <a:cubicBezTo>
                    <a:pt x="26" y="5"/>
                    <a:pt x="26" y="4"/>
                    <a:pt x="26" y="4"/>
                  </a:cubicBezTo>
                  <a:cubicBezTo>
                    <a:pt x="26" y="3"/>
                    <a:pt x="27" y="3"/>
                    <a:pt x="26" y="2"/>
                  </a:cubicBezTo>
                  <a:cubicBezTo>
                    <a:pt x="26" y="1"/>
                    <a:pt x="25" y="2"/>
                    <a:pt x="24" y="1"/>
                  </a:cubicBezTo>
                  <a:cubicBezTo>
                    <a:pt x="23" y="1"/>
                    <a:pt x="23" y="0"/>
                    <a:pt x="22" y="0"/>
                  </a:cubicBezTo>
                  <a:cubicBezTo>
                    <a:pt x="22" y="0"/>
                    <a:pt x="22" y="1"/>
                    <a:pt x="21" y="1"/>
                  </a:cubicBezTo>
                  <a:cubicBezTo>
                    <a:pt x="20" y="2"/>
                    <a:pt x="20" y="1"/>
                    <a:pt x="20" y="1"/>
                  </a:cubicBezTo>
                  <a:lnTo>
                    <a:pt x="1" y="20"/>
                  </a:lnTo>
                  <a:lnTo>
                    <a:pt x="1" y="20"/>
                  </a:lnTo>
                  <a:cubicBezTo>
                    <a:pt x="1" y="20"/>
                    <a:pt x="2" y="21"/>
                    <a:pt x="1" y="21"/>
                  </a:cubicBezTo>
                  <a:cubicBezTo>
                    <a:pt x="0" y="22"/>
                    <a:pt x="0" y="22"/>
                    <a:pt x="0" y="23"/>
                  </a:cubicBezTo>
                  <a:cubicBezTo>
                    <a:pt x="0" y="23"/>
                    <a:pt x="0" y="24"/>
                    <a:pt x="1" y="24"/>
                  </a:cubicBezTo>
                  <a:cubicBezTo>
                    <a:pt x="2" y="25"/>
                    <a:pt x="1" y="25"/>
                    <a:pt x="1" y="25"/>
                  </a:cubicBezTo>
                  <a:lnTo>
                    <a:pt x="1" y="25"/>
                  </a:lnTo>
                  <a:lnTo>
                    <a:pt x="2" y="26"/>
                  </a:lnTo>
                  <a:cubicBezTo>
                    <a:pt x="2" y="26"/>
                    <a:pt x="3" y="26"/>
                    <a:pt x="4" y="26"/>
                  </a:cubicBezTo>
                  <a:cubicBezTo>
                    <a:pt x="4" y="26"/>
                    <a:pt x="5" y="26"/>
                    <a:pt x="6" y="26"/>
                  </a:cubicBezTo>
                  <a:lnTo>
                    <a:pt x="6" y="2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4" name="Google Shape;534;p23"/>
            <p:cNvSpPr/>
            <p:nvPr/>
          </p:nvSpPr>
          <p:spPr>
            <a:xfrm>
              <a:off x="8974496" y="1690861"/>
              <a:ext cx="75296" cy="56228"/>
            </a:xfrm>
            <a:custGeom>
              <a:rect b="b" l="l" r="r" t="t"/>
              <a:pathLst>
                <a:path extrusionOk="0" h="115" w="154">
                  <a:moveTo>
                    <a:pt x="5" y="114"/>
                  </a:moveTo>
                  <a:lnTo>
                    <a:pt x="5" y="114"/>
                  </a:lnTo>
                  <a:cubicBezTo>
                    <a:pt x="57" y="82"/>
                    <a:pt x="107" y="46"/>
                    <a:pt x="153" y="6"/>
                  </a:cubicBezTo>
                  <a:cubicBezTo>
                    <a:pt x="156" y="3"/>
                    <a:pt x="151" y="-2"/>
                    <a:pt x="147" y="1"/>
                  </a:cubicBezTo>
                  <a:lnTo>
                    <a:pt x="147" y="1"/>
                  </a:lnTo>
                  <a:cubicBezTo>
                    <a:pt x="102" y="40"/>
                    <a:pt x="53" y="76"/>
                    <a:pt x="1" y="108"/>
                  </a:cubicBezTo>
                  <a:cubicBezTo>
                    <a:pt x="-3" y="110"/>
                    <a:pt x="1" y="117"/>
                    <a:pt x="5" y="1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5" name="Google Shape;535;p23"/>
            <p:cNvSpPr/>
            <p:nvPr/>
          </p:nvSpPr>
          <p:spPr>
            <a:xfrm>
              <a:off x="9036591" y="1701618"/>
              <a:ext cx="20535" cy="18091"/>
            </a:xfrm>
            <a:custGeom>
              <a:rect b="b" l="l" r="r" t="t"/>
              <a:pathLst>
                <a:path extrusionOk="0" h="37" w="42">
                  <a:moveTo>
                    <a:pt x="7" y="36"/>
                  </a:moveTo>
                  <a:lnTo>
                    <a:pt x="40" y="6"/>
                  </a:lnTo>
                  <a:cubicBezTo>
                    <a:pt x="44" y="3"/>
                    <a:pt x="39" y="-3"/>
                    <a:pt x="35" y="1"/>
                  </a:cubicBezTo>
                  <a:lnTo>
                    <a:pt x="1" y="31"/>
                  </a:lnTo>
                  <a:cubicBezTo>
                    <a:pt x="-2" y="34"/>
                    <a:pt x="3" y="39"/>
                    <a:pt x="7" y="3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6" name="Google Shape;536;p23"/>
            <p:cNvSpPr/>
            <p:nvPr/>
          </p:nvSpPr>
          <p:spPr>
            <a:xfrm>
              <a:off x="10021801" y="1611164"/>
              <a:ext cx="301674" cy="362303"/>
            </a:xfrm>
            <a:custGeom>
              <a:rect b="b" l="l" r="r" t="t"/>
              <a:pathLst>
                <a:path extrusionOk="0" h="741" w="617">
                  <a:moveTo>
                    <a:pt x="0" y="741"/>
                  </a:moveTo>
                  <a:cubicBezTo>
                    <a:pt x="7" y="671"/>
                    <a:pt x="12" y="619"/>
                    <a:pt x="19" y="549"/>
                  </a:cubicBezTo>
                  <a:cubicBezTo>
                    <a:pt x="27" y="468"/>
                    <a:pt x="47" y="372"/>
                    <a:pt x="123" y="343"/>
                  </a:cubicBezTo>
                  <a:cubicBezTo>
                    <a:pt x="144" y="335"/>
                    <a:pt x="167" y="334"/>
                    <a:pt x="186" y="322"/>
                  </a:cubicBezTo>
                  <a:cubicBezTo>
                    <a:pt x="225" y="297"/>
                    <a:pt x="227" y="241"/>
                    <a:pt x="231" y="195"/>
                  </a:cubicBezTo>
                  <a:cubicBezTo>
                    <a:pt x="236" y="117"/>
                    <a:pt x="269" y="31"/>
                    <a:pt x="342" y="6"/>
                  </a:cubicBezTo>
                  <a:cubicBezTo>
                    <a:pt x="408" y="-16"/>
                    <a:pt x="483" y="24"/>
                    <a:pt x="517" y="84"/>
                  </a:cubicBezTo>
                  <a:cubicBezTo>
                    <a:pt x="551" y="144"/>
                    <a:pt x="552" y="218"/>
                    <a:pt x="538" y="286"/>
                  </a:cubicBezTo>
                  <a:cubicBezTo>
                    <a:pt x="530" y="321"/>
                    <a:pt x="519" y="356"/>
                    <a:pt x="522" y="392"/>
                  </a:cubicBezTo>
                  <a:cubicBezTo>
                    <a:pt x="525" y="452"/>
                    <a:pt x="564" y="504"/>
                    <a:pt x="591" y="557"/>
                  </a:cubicBezTo>
                  <a:cubicBezTo>
                    <a:pt x="619" y="611"/>
                    <a:pt x="631" y="695"/>
                    <a:pt x="592" y="741"/>
                  </a:cubicBezTo>
                  <a:lnTo>
                    <a:pt x="0" y="741"/>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37" name="Google Shape;537;p23"/>
            <p:cNvSpPr/>
            <p:nvPr/>
          </p:nvSpPr>
          <p:spPr>
            <a:xfrm>
              <a:off x="10155770" y="1669837"/>
              <a:ext cx="66496" cy="299719"/>
            </a:xfrm>
            <a:custGeom>
              <a:rect b="b" l="l" r="r" t="t"/>
              <a:pathLst>
                <a:path extrusionOk="0" h="613" w="136">
                  <a:moveTo>
                    <a:pt x="130" y="2"/>
                  </a:moveTo>
                  <a:cubicBezTo>
                    <a:pt x="82" y="156"/>
                    <a:pt x="50" y="314"/>
                    <a:pt x="23" y="473"/>
                  </a:cubicBezTo>
                  <a:cubicBezTo>
                    <a:pt x="15" y="518"/>
                    <a:pt x="7" y="564"/>
                    <a:pt x="0" y="609"/>
                  </a:cubicBezTo>
                  <a:cubicBezTo>
                    <a:pt x="-1" y="613"/>
                    <a:pt x="5" y="615"/>
                    <a:pt x="5" y="611"/>
                  </a:cubicBezTo>
                  <a:cubicBezTo>
                    <a:pt x="32" y="452"/>
                    <a:pt x="59" y="293"/>
                    <a:pt x="98" y="136"/>
                  </a:cubicBezTo>
                  <a:cubicBezTo>
                    <a:pt x="110" y="92"/>
                    <a:pt x="122" y="47"/>
                    <a:pt x="136" y="3"/>
                  </a:cubicBezTo>
                  <a:cubicBezTo>
                    <a:pt x="137" y="0"/>
                    <a:pt x="131" y="-2"/>
                    <a:pt x="130" y="2"/>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8" name="Google Shape;538;p23"/>
            <p:cNvSpPr/>
            <p:nvPr/>
          </p:nvSpPr>
          <p:spPr>
            <a:xfrm>
              <a:off x="10166038" y="1888392"/>
              <a:ext cx="70407" cy="28358"/>
            </a:xfrm>
            <a:custGeom>
              <a:rect b="b" l="l" r="r" t="t"/>
              <a:pathLst>
                <a:path extrusionOk="0" h="58" w="144">
                  <a:moveTo>
                    <a:pt x="140" y="0"/>
                  </a:moveTo>
                  <a:lnTo>
                    <a:pt x="2" y="52"/>
                  </a:lnTo>
                  <a:cubicBezTo>
                    <a:pt x="-2" y="53"/>
                    <a:pt x="0" y="59"/>
                    <a:pt x="3" y="58"/>
                  </a:cubicBezTo>
                  <a:lnTo>
                    <a:pt x="142" y="6"/>
                  </a:lnTo>
                  <a:cubicBezTo>
                    <a:pt x="146" y="4"/>
                    <a:pt x="144" y="-1"/>
                    <a:pt x="140"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39" name="Google Shape;539;p23"/>
            <p:cNvSpPr/>
            <p:nvPr/>
          </p:nvSpPr>
          <p:spPr>
            <a:xfrm>
              <a:off x="10161637" y="1705529"/>
              <a:ext cx="33248" cy="56717"/>
            </a:xfrm>
            <a:custGeom>
              <a:rect b="b" l="l" r="r" t="t"/>
              <a:pathLst>
                <a:path extrusionOk="0" h="116" w="68">
                  <a:moveTo>
                    <a:pt x="0" y="3"/>
                  </a:moveTo>
                  <a:lnTo>
                    <a:pt x="0" y="3"/>
                  </a:lnTo>
                  <a:cubicBezTo>
                    <a:pt x="8" y="24"/>
                    <a:pt x="17" y="45"/>
                    <a:pt x="29" y="65"/>
                  </a:cubicBezTo>
                  <a:cubicBezTo>
                    <a:pt x="39" y="83"/>
                    <a:pt x="50" y="100"/>
                    <a:pt x="63" y="115"/>
                  </a:cubicBezTo>
                  <a:cubicBezTo>
                    <a:pt x="65" y="118"/>
                    <a:pt x="70" y="114"/>
                    <a:pt x="67" y="111"/>
                  </a:cubicBezTo>
                  <a:lnTo>
                    <a:pt x="67" y="111"/>
                  </a:lnTo>
                  <a:cubicBezTo>
                    <a:pt x="55" y="96"/>
                    <a:pt x="44" y="79"/>
                    <a:pt x="34" y="62"/>
                  </a:cubicBezTo>
                  <a:cubicBezTo>
                    <a:pt x="23" y="43"/>
                    <a:pt x="13" y="22"/>
                    <a:pt x="5" y="1"/>
                  </a:cubicBezTo>
                  <a:cubicBezTo>
                    <a:pt x="4" y="-2"/>
                    <a:pt x="-2" y="-1"/>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0" name="Google Shape;540;p23"/>
            <p:cNvSpPr/>
            <p:nvPr/>
          </p:nvSpPr>
          <p:spPr>
            <a:xfrm>
              <a:off x="10248668" y="1876658"/>
              <a:ext cx="13690" cy="7823"/>
            </a:xfrm>
            <a:custGeom>
              <a:rect b="b" l="l" r="r" t="t"/>
              <a:pathLst>
                <a:path extrusionOk="0" h="16" w="28">
                  <a:moveTo>
                    <a:pt x="24" y="1"/>
                  </a:moveTo>
                  <a:lnTo>
                    <a:pt x="2" y="9"/>
                  </a:lnTo>
                  <a:lnTo>
                    <a:pt x="2" y="9"/>
                  </a:lnTo>
                  <a:lnTo>
                    <a:pt x="1" y="10"/>
                  </a:lnTo>
                  <a:lnTo>
                    <a:pt x="0" y="11"/>
                  </a:lnTo>
                  <a:lnTo>
                    <a:pt x="0" y="12"/>
                  </a:lnTo>
                  <a:lnTo>
                    <a:pt x="0" y="13"/>
                  </a:lnTo>
                  <a:lnTo>
                    <a:pt x="0" y="13"/>
                  </a:lnTo>
                  <a:cubicBezTo>
                    <a:pt x="0" y="13"/>
                    <a:pt x="-1" y="14"/>
                    <a:pt x="0" y="14"/>
                  </a:cubicBezTo>
                  <a:cubicBezTo>
                    <a:pt x="1" y="15"/>
                    <a:pt x="0" y="15"/>
                    <a:pt x="1" y="15"/>
                  </a:cubicBezTo>
                  <a:cubicBezTo>
                    <a:pt x="2" y="16"/>
                    <a:pt x="2" y="15"/>
                    <a:pt x="3" y="15"/>
                  </a:cubicBezTo>
                  <a:lnTo>
                    <a:pt x="4" y="15"/>
                  </a:lnTo>
                  <a:lnTo>
                    <a:pt x="26" y="6"/>
                  </a:lnTo>
                  <a:lnTo>
                    <a:pt x="26" y="6"/>
                  </a:lnTo>
                  <a:lnTo>
                    <a:pt x="27" y="6"/>
                  </a:lnTo>
                  <a:lnTo>
                    <a:pt x="28" y="5"/>
                  </a:lnTo>
                  <a:cubicBezTo>
                    <a:pt x="28" y="4"/>
                    <a:pt x="28" y="4"/>
                    <a:pt x="28" y="3"/>
                  </a:cubicBezTo>
                  <a:lnTo>
                    <a:pt x="28" y="3"/>
                  </a:lnTo>
                  <a:lnTo>
                    <a:pt x="28" y="3"/>
                  </a:lnTo>
                  <a:cubicBezTo>
                    <a:pt x="28" y="2"/>
                    <a:pt x="28" y="2"/>
                    <a:pt x="28" y="2"/>
                  </a:cubicBezTo>
                  <a:lnTo>
                    <a:pt x="27" y="1"/>
                  </a:lnTo>
                  <a:cubicBezTo>
                    <a:pt x="26" y="1"/>
                    <a:pt x="26" y="0"/>
                    <a:pt x="25" y="0"/>
                  </a:cubicBezTo>
                  <a:cubicBezTo>
                    <a:pt x="25" y="0"/>
                    <a:pt x="25" y="1"/>
                    <a:pt x="24"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1" name="Google Shape;541;p23"/>
            <p:cNvSpPr/>
            <p:nvPr/>
          </p:nvSpPr>
          <p:spPr>
            <a:xfrm>
              <a:off x="10153326" y="1822385"/>
              <a:ext cx="22491" cy="26892"/>
            </a:xfrm>
            <a:custGeom>
              <a:rect b="b" l="l" r="r" t="t"/>
              <a:pathLst>
                <a:path extrusionOk="0" h="55" w="46">
                  <a:moveTo>
                    <a:pt x="0" y="5"/>
                  </a:moveTo>
                  <a:lnTo>
                    <a:pt x="41" y="54"/>
                  </a:lnTo>
                  <a:cubicBezTo>
                    <a:pt x="43" y="57"/>
                    <a:pt x="47" y="53"/>
                    <a:pt x="45" y="50"/>
                  </a:cubicBezTo>
                  <a:lnTo>
                    <a:pt x="5" y="1"/>
                  </a:lnTo>
                  <a:cubicBezTo>
                    <a:pt x="2" y="-2"/>
                    <a:pt x="-2" y="2"/>
                    <a:pt x="0"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2" name="Google Shape;542;p23"/>
            <p:cNvSpPr/>
            <p:nvPr/>
          </p:nvSpPr>
          <p:spPr>
            <a:xfrm>
              <a:off x="10137680" y="1796472"/>
              <a:ext cx="9779" cy="14179"/>
            </a:xfrm>
            <a:custGeom>
              <a:rect b="b" l="l" r="r" t="t"/>
              <a:pathLst>
                <a:path extrusionOk="0" h="29" w="20">
                  <a:moveTo>
                    <a:pt x="19" y="24"/>
                  </a:moveTo>
                  <a:lnTo>
                    <a:pt x="6" y="1"/>
                  </a:lnTo>
                  <a:cubicBezTo>
                    <a:pt x="4" y="-2"/>
                    <a:pt x="-2" y="1"/>
                    <a:pt x="0" y="4"/>
                  </a:cubicBezTo>
                  <a:lnTo>
                    <a:pt x="14" y="27"/>
                  </a:lnTo>
                  <a:cubicBezTo>
                    <a:pt x="16" y="30"/>
                    <a:pt x="21" y="27"/>
                    <a:pt x="19" y="2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3" name="Google Shape;543;p23"/>
            <p:cNvSpPr/>
            <p:nvPr/>
          </p:nvSpPr>
          <p:spPr>
            <a:xfrm>
              <a:off x="10072651" y="1880080"/>
              <a:ext cx="34715" cy="40582"/>
            </a:xfrm>
            <a:custGeom>
              <a:rect b="b" l="l" r="r" t="t"/>
              <a:pathLst>
                <a:path extrusionOk="0" h="83" w="71">
                  <a:moveTo>
                    <a:pt x="19" y="16"/>
                  </a:moveTo>
                  <a:cubicBezTo>
                    <a:pt x="24" y="6"/>
                    <a:pt x="37" y="4"/>
                    <a:pt x="47" y="7"/>
                  </a:cubicBezTo>
                  <a:cubicBezTo>
                    <a:pt x="60" y="11"/>
                    <a:pt x="66" y="25"/>
                    <a:pt x="66" y="38"/>
                  </a:cubicBezTo>
                  <a:cubicBezTo>
                    <a:pt x="65" y="51"/>
                    <a:pt x="59" y="67"/>
                    <a:pt x="47" y="74"/>
                  </a:cubicBezTo>
                  <a:cubicBezTo>
                    <a:pt x="35" y="80"/>
                    <a:pt x="20" y="73"/>
                    <a:pt x="13" y="63"/>
                  </a:cubicBezTo>
                  <a:cubicBezTo>
                    <a:pt x="2" y="48"/>
                    <a:pt x="6" y="27"/>
                    <a:pt x="13" y="10"/>
                  </a:cubicBezTo>
                  <a:cubicBezTo>
                    <a:pt x="14" y="7"/>
                    <a:pt x="9" y="5"/>
                    <a:pt x="7" y="9"/>
                  </a:cubicBezTo>
                  <a:cubicBezTo>
                    <a:pt x="0" y="26"/>
                    <a:pt x="-4" y="47"/>
                    <a:pt x="7" y="64"/>
                  </a:cubicBezTo>
                  <a:cubicBezTo>
                    <a:pt x="14" y="77"/>
                    <a:pt x="30" y="86"/>
                    <a:pt x="45" y="81"/>
                  </a:cubicBezTo>
                  <a:cubicBezTo>
                    <a:pt x="61" y="76"/>
                    <a:pt x="70" y="58"/>
                    <a:pt x="71" y="42"/>
                  </a:cubicBezTo>
                  <a:cubicBezTo>
                    <a:pt x="73" y="27"/>
                    <a:pt x="67" y="9"/>
                    <a:pt x="53" y="3"/>
                  </a:cubicBezTo>
                  <a:cubicBezTo>
                    <a:pt x="39" y="-3"/>
                    <a:pt x="21" y="-1"/>
                    <a:pt x="14" y="13"/>
                  </a:cubicBezTo>
                  <a:cubicBezTo>
                    <a:pt x="12" y="17"/>
                    <a:pt x="17" y="20"/>
                    <a:pt x="19" y="1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4" name="Google Shape;544;p23"/>
            <p:cNvSpPr/>
            <p:nvPr/>
          </p:nvSpPr>
          <p:spPr>
            <a:xfrm>
              <a:off x="10230578" y="1736332"/>
              <a:ext cx="28358" cy="37648"/>
            </a:xfrm>
            <a:custGeom>
              <a:rect b="b" l="l" r="r" t="t"/>
              <a:pathLst>
                <a:path extrusionOk="0" h="77" w="58">
                  <a:moveTo>
                    <a:pt x="35" y="15"/>
                  </a:moveTo>
                  <a:lnTo>
                    <a:pt x="35" y="15"/>
                  </a:lnTo>
                  <a:cubicBezTo>
                    <a:pt x="40" y="18"/>
                    <a:pt x="44" y="23"/>
                    <a:pt x="47" y="28"/>
                  </a:cubicBezTo>
                  <a:cubicBezTo>
                    <a:pt x="50" y="33"/>
                    <a:pt x="51" y="37"/>
                    <a:pt x="52" y="41"/>
                  </a:cubicBezTo>
                  <a:cubicBezTo>
                    <a:pt x="53" y="52"/>
                    <a:pt x="49" y="65"/>
                    <a:pt x="39" y="69"/>
                  </a:cubicBezTo>
                  <a:cubicBezTo>
                    <a:pt x="31" y="73"/>
                    <a:pt x="21" y="69"/>
                    <a:pt x="15" y="64"/>
                  </a:cubicBezTo>
                  <a:cubicBezTo>
                    <a:pt x="7" y="57"/>
                    <a:pt x="4" y="47"/>
                    <a:pt x="7" y="37"/>
                  </a:cubicBezTo>
                  <a:cubicBezTo>
                    <a:pt x="9" y="23"/>
                    <a:pt x="19" y="12"/>
                    <a:pt x="30" y="5"/>
                  </a:cubicBezTo>
                  <a:cubicBezTo>
                    <a:pt x="33" y="3"/>
                    <a:pt x="30" y="-3"/>
                    <a:pt x="27" y="0"/>
                  </a:cubicBezTo>
                  <a:cubicBezTo>
                    <a:pt x="15" y="8"/>
                    <a:pt x="6" y="19"/>
                    <a:pt x="2" y="32"/>
                  </a:cubicBezTo>
                  <a:cubicBezTo>
                    <a:pt x="-2" y="44"/>
                    <a:pt x="0" y="57"/>
                    <a:pt x="9" y="66"/>
                  </a:cubicBezTo>
                  <a:cubicBezTo>
                    <a:pt x="16" y="74"/>
                    <a:pt x="28" y="79"/>
                    <a:pt x="39" y="76"/>
                  </a:cubicBezTo>
                  <a:cubicBezTo>
                    <a:pt x="51" y="72"/>
                    <a:pt x="58" y="58"/>
                    <a:pt x="58" y="46"/>
                  </a:cubicBezTo>
                  <a:lnTo>
                    <a:pt x="58" y="46"/>
                  </a:lnTo>
                  <a:lnTo>
                    <a:pt x="58" y="46"/>
                  </a:lnTo>
                  <a:cubicBezTo>
                    <a:pt x="58" y="38"/>
                    <a:pt x="56" y="32"/>
                    <a:pt x="52" y="25"/>
                  </a:cubicBezTo>
                  <a:cubicBezTo>
                    <a:pt x="49" y="20"/>
                    <a:pt x="44" y="14"/>
                    <a:pt x="38" y="10"/>
                  </a:cubicBezTo>
                  <a:cubicBezTo>
                    <a:pt x="35" y="8"/>
                    <a:pt x="32" y="14"/>
                    <a:pt x="35" y="1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45" name="Google Shape;545;p23"/>
            <p:cNvSpPr/>
            <p:nvPr/>
          </p:nvSpPr>
          <p:spPr>
            <a:xfrm>
              <a:off x="10083407" y="1400921"/>
              <a:ext cx="25914" cy="66984"/>
            </a:xfrm>
            <a:custGeom>
              <a:rect b="b" l="l" r="r" t="t"/>
              <a:pathLst>
                <a:path extrusionOk="0" h="137" w="53">
                  <a:moveTo>
                    <a:pt x="53" y="69"/>
                  </a:moveTo>
                  <a:cubicBezTo>
                    <a:pt x="53" y="81"/>
                    <a:pt x="51" y="93"/>
                    <a:pt x="49" y="103"/>
                  </a:cubicBezTo>
                  <a:cubicBezTo>
                    <a:pt x="47" y="114"/>
                    <a:pt x="43" y="122"/>
                    <a:pt x="39" y="128"/>
                  </a:cubicBezTo>
                  <a:cubicBezTo>
                    <a:pt x="35" y="134"/>
                    <a:pt x="31" y="137"/>
                    <a:pt x="26" y="137"/>
                  </a:cubicBezTo>
                  <a:cubicBezTo>
                    <a:pt x="22" y="137"/>
                    <a:pt x="17" y="134"/>
                    <a:pt x="13" y="128"/>
                  </a:cubicBezTo>
                  <a:cubicBezTo>
                    <a:pt x="9" y="122"/>
                    <a:pt x="6" y="114"/>
                    <a:pt x="3" y="103"/>
                  </a:cubicBezTo>
                  <a:cubicBezTo>
                    <a:pt x="1" y="93"/>
                    <a:pt x="0" y="81"/>
                    <a:pt x="0" y="69"/>
                  </a:cubicBezTo>
                  <a:cubicBezTo>
                    <a:pt x="0" y="56"/>
                    <a:pt x="1" y="45"/>
                    <a:pt x="3" y="34"/>
                  </a:cubicBezTo>
                  <a:cubicBezTo>
                    <a:pt x="6" y="24"/>
                    <a:pt x="9" y="15"/>
                    <a:pt x="13" y="9"/>
                  </a:cubicBezTo>
                  <a:cubicBezTo>
                    <a:pt x="17" y="3"/>
                    <a:pt x="22" y="0"/>
                    <a:pt x="26" y="0"/>
                  </a:cubicBezTo>
                  <a:cubicBezTo>
                    <a:pt x="31" y="0"/>
                    <a:pt x="35" y="3"/>
                    <a:pt x="39" y="9"/>
                  </a:cubicBezTo>
                  <a:cubicBezTo>
                    <a:pt x="43" y="15"/>
                    <a:pt x="47" y="24"/>
                    <a:pt x="49" y="34"/>
                  </a:cubicBezTo>
                  <a:cubicBezTo>
                    <a:pt x="51" y="45"/>
                    <a:pt x="53" y="56"/>
                    <a:pt x="53" y="69"/>
                  </a:cubicBezTo>
                  <a:close/>
                </a:path>
              </a:pathLst>
            </a:custGeom>
            <a:solidFill>
              <a:schemeClr val="accent6"/>
            </a:solidFill>
            <a:ln>
              <a:noFill/>
            </a:ln>
          </p:spPr>
          <p:txBody>
            <a:bodyPr anchorCtr="1" anchor="ctr" bIns="4300" lIns="90000" spcFirstLastPara="1" rIns="90000" wrap="square" tIns="4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46" name="Google Shape;546;p23"/>
            <p:cNvSpPr/>
            <p:nvPr/>
          </p:nvSpPr>
          <p:spPr>
            <a:xfrm>
              <a:off x="10083407" y="1482573"/>
              <a:ext cx="25914" cy="66984"/>
            </a:xfrm>
            <a:custGeom>
              <a:rect b="b" l="l" r="r" t="t"/>
              <a:pathLst>
                <a:path extrusionOk="0" h="137" w="53">
                  <a:moveTo>
                    <a:pt x="53" y="69"/>
                  </a:moveTo>
                  <a:cubicBezTo>
                    <a:pt x="53" y="81"/>
                    <a:pt x="51" y="93"/>
                    <a:pt x="49" y="103"/>
                  </a:cubicBezTo>
                  <a:cubicBezTo>
                    <a:pt x="47" y="114"/>
                    <a:pt x="43" y="122"/>
                    <a:pt x="39" y="128"/>
                  </a:cubicBezTo>
                  <a:cubicBezTo>
                    <a:pt x="35" y="134"/>
                    <a:pt x="31" y="137"/>
                    <a:pt x="26" y="137"/>
                  </a:cubicBezTo>
                  <a:cubicBezTo>
                    <a:pt x="22" y="137"/>
                    <a:pt x="17" y="134"/>
                    <a:pt x="13" y="128"/>
                  </a:cubicBezTo>
                  <a:cubicBezTo>
                    <a:pt x="9" y="122"/>
                    <a:pt x="6" y="114"/>
                    <a:pt x="3" y="103"/>
                  </a:cubicBezTo>
                  <a:cubicBezTo>
                    <a:pt x="1" y="93"/>
                    <a:pt x="0" y="81"/>
                    <a:pt x="0" y="69"/>
                  </a:cubicBezTo>
                  <a:cubicBezTo>
                    <a:pt x="0" y="57"/>
                    <a:pt x="1" y="45"/>
                    <a:pt x="3" y="34"/>
                  </a:cubicBezTo>
                  <a:cubicBezTo>
                    <a:pt x="6" y="24"/>
                    <a:pt x="9" y="15"/>
                    <a:pt x="13" y="9"/>
                  </a:cubicBezTo>
                  <a:cubicBezTo>
                    <a:pt x="17" y="3"/>
                    <a:pt x="22" y="0"/>
                    <a:pt x="26" y="0"/>
                  </a:cubicBezTo>
                  <a:cubicBezTo>
                    <a:pt x="31" y="0"/>
                    <a:pt x="35" y="3"/>
                    <a:pt x="39" y="9"/>
                  </a:cubicBezTo>
                  <a:cubicBezTo>
                    <a:pt x="43" y="15"/>
                    <a:pt x="47" y="24"/>
                    <a:pt x="49" y="34"/>
                  </a:cubicBezTo>
                  <a:cubicBezTo>
                    <a:pt x="51" y="45"/>
                    <a:pt x="53" y="57"/>
                    <a:pt x="53" y="69"/>
                  </a:cubicBezTo>
                  <a:close/>
                </a:path>
              </a:pathLst>
            </a:custGeom>
            <a:solidFill>
              <a:schemeClr val="accent6"/>
            </a:solidFill>
            <a:ln>
              <a:noFill/>
            </a:ln>
          </p:spPr>
          <p:txBody>
            <a:bodyPr anchorCtr="1" anchor="ctr" bIns="4300" lIns="90000" spcFirstLastPara="1" rIns="90000" wrap="square" tIns="4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47" name="Google Shape;547;p23"/>
            <p:cNvSpPr/>
            <p:nvPr/>
          </p:nvSpPr>
          <p:spPr>
            <a:xfrm>
              <a:off x="10103454" y="1462527"/>
              <a:ext cx="66984" cy="25425"/>
            </a:xfrm>
            <a:custGeom>
              <a:rect b="b" l="l" r="r" t="t"/>
              <a:pathLst>
                <a:path extrusionOk="0" h="52" w="137">
                  <a:moveTo>
                    <a:pt x="137" y="26"/>
                  </a:moveTo>
                  <a:cubicBezTo>
                    <a:pt x="137" y="31"/>
                    <a:pt x="134" y="35"/>
                    <a:pt x="128" y="39"/>
                  </a:cubicBezTo>
                  <a:cubicBezTo>
                    <a:pt x="122" y="43"/>
                    <a:pt x="113" y="47"/>
                    <a:pt x="103" y="49"/>
                  </a:cubicBezTo>
                  <a:cubicBezTo>
                    <a:pt x="93" y="51"/>
                    <a:pt x="81" y="52"/>
                    <a:pt x="69" y="52"/>
                  </a:cubicBezTo>
                  <a:cubicBezTo>
                    <a:pt x="57" y="52"/>
                    <a:pt x="46" y="51"/>
                    <a:pt x="35" y="49"/>
                  </a:cubicBezTo>
                  <a:cubicBezTo>
                    <a:pt x="25" y="47"/>
                    <a:pt x="17" y="43"/>
                    <a:pt x="10" y="39"/>
                  </a:cubicBezTo>
                  <a:cubicBezTo>
                    <a:pt x="4" y="35"/>
                    <a:pt x="0" y="31"/>
                    <a:pt x="0" y="26"/>
                  </a:cubicBezTo>
                  <a:cubicBezTo>
                    <a:pt x="0" y="21"/>
                    <a:pt x="3" y="17"/>
                    <a:pt x="10" y="13"/>
                  </a:cubicBezTo>
                  <a:cubicBezTo>
                    <a:pt x="16" y="9"/>
                    <a:pt x="25" y="6"/>
                    <a:pt x="35" y="3"/>
                  </a:cubicBezTo>
                  <a:cubicBezTo>
                    <a:pt x="46" y="1"/>
                    <a:pt x="57" y="0"/>
                    <a:pt x="69" y="0"/>
                  </a:cubicBezTo>
                  <a:cubicBezTo>
                    <a:pt x="81" y="0"/>
                    <a:pt x="93" y="1"/>
                    <a:pt x="103" y="3"/>
                  </a:cubicBezTo>
                  <a:cubicBezTo>
                    <a:pt x="113" y="6"/>
                    <a:pt x="122" y="9"/>
                    <a:pt x="128" y="13"/>
                  </a:cubicBezTo>
                  <a:cubicBezTo>
                    <a:pt x="134" y="17"/>
                    <a:pt x="137" y="21"/>
                    <a:pt x="137" y="2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48" name="Google Shape;548;p23"/>
            <p:cNvSpPr/>
            <p:nvPr/>
          </p:nvSpPr>
          <p:spPr>
            <a:xfrm>
              <a:off x="10021801" y="1462527"/>
              <a:ext cx="66984" cy="25425"/>
            </a:xfrm>
            <a:custGeom>
              <a:rect b="b" l="l" r="r" t="t"/>
              <a:pathLst>
                <a:path extrusionOk="0" h="52" w="137">
                  <a:moveTo>
                    <a:pt x="137" y="26"/>
                  </a:moveTo>
                  <a:cubicBezTo>
                    <a:pt x="137" y="31"/>
                    <a:pt x="134" y="35"/>
                    <a:pt x="128" y="39"/>
                  </a:cubicBezTo>
                  <a:cubicBezTo>
                    <a:pt x="122" y="43"/>
                    <a:pt x="113" y="47"/>
                    <a:pt x="103" y="49"/>
                  </a:cubicBezTo>
                  <a:cubicBezTo>
                    <a:pt x="93" y="51"/>
                    <a:pt x="81" y="52"/>
                    <a:pt x="69" y="52"/>
                  </a:cubicBezTo>
                  <a:cubicBezTo>
                    <a:pt x="57" y="52"/>
                    <a:pt x="46" y="51"/>
                    <a:pt x="35" y="49"/>
                  </a:cubicBezTo>
                  <a:cubicBezTo>
                    <a:pt x="25" y="47"/>
                    <a:pt x="15" y="43"/>
                    <a:pt x="9" y="39"/>
                  </a:cubicBezTo>
                  <a:cubicBezTo>
                    <a:pt x="3" y="35"/>
                    <a:pt x="0" y="31"/>
                    <a:pt x="0" y="26"/>
                  </a:cubicBezTo>
                  <a:cubicBezTo>
                    <a:pt x="0" y="21"/>
                    <a:pt x="3" y="17"/>
                    <a:pt x="9" y="13"/>
                  </a:cubicBezTo>
                  <a:cubicBezTo>
                    <a:pt x="15" y="9"/>
                    <a:pt x="25" y="6"/>
                    <a:pt x="35" y="3"/>
                  </a:cubicBezTo>
                  <a:cubicBezTo>
                    <a:pt x="46" y="1"/>
                    <a:pt x="57" y="0"/>
                    <a:pt x="69" y="0"/>
                  </a:cubicBezTo>
                  <a:cubicBezTo>
                    <a:pt x="81" y="0"/>
                    <a:pt x="93" y="1"/>
                    <a:pt x="103" y="3"/>
                  </a:cubicBezTo>
                  <a:cubicBezTo>
                    <a:pt x="113" y="6"/>
                    <a:pt x="122" y="9"/>
                    <a:pt x="128" y="13"/>
                  </a:cubicBezTo>
                  <a:cubicBezTo>
                    <a:pt x="134" y="17"/>
                    <a:pt x="137" y="21"/>
                    <a:pt x="137" y="2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49" name="Google Shape;549;p23"/>
            <p:cNvSpPr/>
            <p:nvPr/>
          </p:nvSpPr>
          <p:spPr>
            <a:xfrm>
              <a:off x="10100031" y="1420967"/>
              <a:ext cx="50849" cy="50850"/>
            </a:xfrm>
            <a:custGeom>
              <a:rect b="b" l="l" r="r" t="t"/>
              <a:pathLst>
                <a:path extrusionOk="0" h="104" w="104">
                  <a:moveTo>
                    <a:pt x="100" y="4"/>
                  </a:moveTo>
                  <a:cubicBezTo>
                    <a:pt x="103" y="7"/>
                    <a:pt x="105" y="12"/>
                    <a:pt x="103" y="19"/>
                  </a:cubicBezTo>
                  <a:cubicBezTo>
                    <a:pt x="102" y="26"/>
                    <a:pt x="98" y="35"/>
                    <a:pt x="92" y="44"/>
                  </a:cubicBezTo>
                  <a:cubicBezTo>
                    <a:pt x="87" y="53"/>
                    <a:pt x="79" y="63"/>
                    <a:pt x="70" y="71"/>
                  </a:cubicBezTo>
                  <a:cubicBezTo>
                    <a:pt x="62" y="80"/>
                    <a:pt x="52" y="87"/>
                    <a:pt x="43" y="92"/>
                  </a:cubicBezTo>
                  <a:cubicBezTo>
                    <a:pt x="34" y="98"/>
                    <a:pt x="26" y="102"/>
                    <a:pt x="19" y="103"/>
                  </a:cubicBezTo>
                  <a:cubicBezTo>
                    <a:pt x="12" y="105"/>
                    <a:pt x="6" y="104"/>
                    <a:pt x="3" y="100"/>
                  </a:cubicBezTo>
                  <a:cubicBezTo>
                    <a:pt x="0" y="97"/>
                    <a:pt x="-1" y="92"/>
                    <a:pt x="0" y="85"/>
                  </a:cubicBezTo>
                  <a:cubicBezTo>
                    <a:pt x="1" y="77"/>
                    <a:pt x="5" y="69"/>
                    <a:pt x="11" y="60"/>
                  </a:cubicBezTo>
                  <a:cubicBezTo>
                    <a:pt x="17" y="51"/>
                    <a:pt x="25" y="42"/>
                    <a:pt x="33" y="33"/>
                  </a:cubicBezTo>
                  <a:cubicBezTo>
                    <a:pt x="42" y="25"/>
                    <a:pt x="50" y="18"/>
                    <a:pt x="59" y="12"/>
                  </a:cubicBezTo>
                  <a:cubicBezTo>
                    <a:pt x="68" y="7"/>
                    <a:pt x="77" y="2"/>
                    <a:pt x="84" y="1"/>
                  </a:cubicBezTo>
                  <a:cubicBezTo>
                    <a:pt x="91" y="-1"/>
                    <a:pt x="96" y="0"/>
                    <a:pt x="100" y="4"/>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0" name="Google Shape;550;p23"/>
            <p:cNvSpPr/>
            <p:nvPr/>
          </p:nvSpPr>
          <p:spPr>
            <a:xfrm>
              <a:off x="10042337" y="1478662"/>
              <a:ext cx="50361" cy="50850"/>
            </a:xfrm>
            <a:custGeom>
              <a:rect b="b" l="l" r="r" t="t"/>
              <a:pathLst>
                <a:path extrusionOk="0" h="104" w="103">
                  <a:moveTo>
                    <a:pt x="100" y="4"/>
                  </a:moveTo>
                  <a:cubicBezTo>
                    <a:pt x="103" y="7"/>
                    <a:pt x="104" y="12"/>
                    <a:pt x="102" y="19"/>
                  </a:cubicBezTo>
                  <a:cubicBezTo>
                    <a:pt x="101" y="27"/>
                    <a:pt x="98" y="35"/>
                    <a:pt x="92" y="44"/>
                  </a:cubicBezTo>
                  <a:cubicBezTo>
                    <a:pt x="87" y="53"/>
                    <a:pt x="79" y="63"/>
                    <a:pt x="70" y="71"/>
                  </a:cubicBezTo>
                  <a:cubicBezTo>
                    <a:pt x="62" y="80"/>
                    <a:pt x="52" y="87"/>
                    <a:pt x="43" y="92"/>
                  </a:cubicBezTo>
                  <a:cubicBezTo>
                    <a:pt x="34" y="98"/>
                    <a:pt x="26" y="102"/>
                    <a:pt x="19" y="103"/>
                  </a:cubicBezTo>
                  <a:cubicBezTo>
                    <a:pt x="12" y="105"/>
                    <a:pt x="6" y="104"/>
                    <a:pt x="3" y="100"/>
                  </a:cubicBezTo>
                  <a:cubicBezTo>
                    <a:pt x="0" y="97"/>
                    <a:pt x="-1" y="92"/>
                    <a:pt x="0" y="85"/>
                  </a:cubicBezTo>
                  <a:cubicBezTo>
                    <a:pt x="1" y="78"/>
                    <a:pt x="5" y="69"/>
                    <a:pt x="11" y="60"/>
                  </a:cubicBezTo>
                  <a:cubicBezTo>
                    <a:pt x="17" y="51"/>
                    <a:pt x="25" y="42"/>
                    <a:pt x="33" y="33"/>
                  </a:cubicBezTo>
                  <a:cubicBezTo>
                    <a:pt x="42" y="25"/>
                    <a:pt x="50" y="18"/>
                    <a:pt x="59" y="12"/>
                  </a:cubicBezTo>
                  <a:cubicBezTo>
                    <a:pt x="68" y="7"/>
                    <a:pt x="77" y="2"/>
                    <a:pt x="84" y="1"/>
                  </a:cubicBezTo>
                  <a:cubicBezTo>
                    <a:pt x="91" y="-1"/>
                    <a:pt x="96" y="0"/>
                    <a:pt x="100" y="4"/>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1" name="Google Shape;551;p23"/>
            <p:cNvSpPr/>
            <p:nvPr/>
          </p:nvSpPr>
          <p:spPr>
            <a:xfrm>
              <a:off x="10100031" y="1478662"/>
              <a:ext cx="50849" cy="50850"/>
            </a:xfrm>
            <a:custGeom>
              <a:rect b="b" l="l" r="r" t="t"/>
              <a:pathLst>
                <a:path extrusionOk="0" h="104" w="104">
                  <a:moveTo>
                    <a:pt x="70" y="33"/>
                  </a:moveTo>
                  <a:cubicBezTo>
                    <a:pt x="78" y="42"/>
                    <a:pt x="87" y="51"/>
                    <a:pt x="92" y="60"/>
                  </a:cubicBezTo>
                  <a:cubicBezTo>
                    <a:pt x="98" y="69"/>
                    <a:pt x="102" y="78"/>
                    <a:pt x="103" y="85"/>
                  </a:cubicBezTo>
                  <a:cubicBezTo>
                    <a:pt x="105" y="92"/>
                    <a:pt x="104" y="97"/>
                    <a:pt x="100" y="100"/>
                  </a:cubicBezTo>
                  <a:cubicBezTo>
                    <a:pt x="97" y="104"/>
                    <a:pt x="91" y="105"/>
                    <a:pt x="84" y="103"/>
                  </a:cubicBezTo>
                  <a:cubicBezTo>
                    <a:pt x="77" y="102"/>
                    <a:pt x="68" y="98"/>
                    <a:pt x="59" y="92"/>
                  </a:cubicBezTo>
                  <a:cubicBezTo>
                    <a:pt x="50" y="87"/>
                    <a:pt x="42" y="80"/>
                    <a:pt x="33" y="71"/>
                  </a:cubicBezTo>
                  <a:cubicBezTo>
                    <a:pt x="25" y="63"/>
                    <a:pt x="17" y="53"/>
                    <a:pt x="11" y="44"/>
                  </a:cubicBezTo>
                  <a:cubicBezTo>
                    <a:pt x="5" y="35"/>
                    <a:pt x="1" y="27"/>
                    <a:pt x="0" y="19"/>
                  </a:cubicBezTo>
                  <a:cubicBezTo>
                    <a:pt x="-1" y="12"/>
                    <a:pt x="0" y="7"/>
                    <a:pt x="3" y="4"/>
                  </a:cubicBezTo>
                  <a:cubicBezTo>
                    <a:pt x="6" y="0"/>
                    <a:pt x="12" y="-1"/>
                    <a:pt x="19" y="1"/>
                  </a:cubicBezTo>
                  <a:cubicBezTo>
                    <a:pt x="26" y="2"/>
                    <a:pt x="34" y="7"/>
                    <a:pt x="43" y="12"/>
                  </a:cubicBezTo>
                  <a:cubicBezTo>
                    <a:pt x="52" y="18"/>
                    <a:pt x="61" y="25"/>
                    <a:pt x="70" y="3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2" name="Google Shape;552;p23"/>
            <p:cNvSpPr/>
            <p:nvPr/>
          </p:nvSpPr>
          <p:spPr>
            <a:xfrm>
              <a:off x="10042337" y="1420967"/>
              <a:ext cx="50361" cy="50850"/>
            </a:xfrm>
            <a:custGeom>
              <a:rect b="b" l="l" r="r" t="t"/>
              <a:pathLst>
                <a:path extrusionOk="0" h="104" w="103">
                  <a:moveTo>
                    <a:pt x="70" y="33"/>
                  </a:moveTo>
                  <a:cubicBezTo>
                    <a:pt x="78" y="42"/>
                    <a:pt x="87" y="51"/>
                    <a:pt x="92" y="60"/>
                  </a:cubicBezTo>
                  <a:cubicBezTo>
                    <a:pt x="98" y="69"/>
                    <a:pt x="101" y="78"/>
                    <a:pt x="102" y="85"/>
                  </a:cubicBezTo>
                  <a:cubicBezTo>
                    <a:pt x="104" y="93"/>
                    <a:pt x="104" y="97"/>
                    <a:pt x="100" y="100"/>
                  </a:cubicBezTo>
                  <a:cubicBezTo>
                    <a:pt x="97" y="104"/>
                    <a:pt x="91" y="105"/>
                    <a:pt x="84" y="103"/>
                  </a:cubicBezTo>
                  <a:cubicBezTo>
                    <a:pt x="77" y="102"/>
                    <a:pt x="68" y="98"/>
                    <a:pt x="59" y="92"/>
                  </a:cubicBezTo>
                  <a:cubicBezTo>
                    <a:pt x="50" y="87"/>
                    <a:pt x="42" y="80"/>
                    <a:pt x="33" y="71"/>
                  </a:cubicBezTo>
                  <a:cubicBezTo>
                    <a:pt x="25" y="63"/>
                    <a:pt x="17" y="53"/>
                    <a:pt x="11" y="44"/>
                  </a:cubicBezTo>
                  <a:cubicBezTo>
                    <a:pt x="5" y="35"/>
                    <a:pt x="1" y="26"/>
                    <a:pt x="0" y="19"/>
                  </a:cubicBezTo>
                  <a:cubicBezTo>
                    <a:pt x="-1" y="12"/>
                    <a:pt x="0" y="7"/>
                    <a:pt x="3" y="4"/>
                  </a:cubicBezTo>
                  <a:cubicBezTo>
                    <a:pt x="6" y="0"/>
                    <a:pt x="12" y="-1"/>
                    <a:pt x="19" y="1"/>
                  </a:cubicBezTo>
                  <a:cubicBezTo>
                    <a:pt x="26" y="2"/>
                    <a:pt x="34" y="7"/>
                    <a:pt x="43" y="12"/>
                  </a:cubicBezTo>
                  <a:cubicBezTo>
                    <a:pt x="52" y="18"/>
                    <a:pt x="61" y="25"/>
                    <a:pt x="70" y="3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3" name="Google Shape;553;p23"/>
            <p:cNvSpPr/>
            <p:nvPr/>
          </p:nvSpPr>
          <p:spPr>
            <a:xfrm>
              <a:off x="10083407" y="1462527"/>
              <a:ext cx="25914" cy="25425"/>
            </a:xfrm>
            <a:custGeom>
              <a:rect b="b" l="l" r="r" t="t"/>
              <a:pathLst>
                <a:path extrusionOk="0" h="52" w="53">
                  <a:moveTo>
                    <a:pt x="53" y="26"/>
                  </a:moveTo>
                  <a:cubicBezTo>
                    <a:pt x="53" y="31"/>
                    <a:pt x="51" y="35"/>
                    <a:pt x="49" y="39"/>
                  </a:cubicBezTo>
                  <a:cubicBezTo>
                    <a:pt x="47" y="43"/>
                    <a:pt x="43" y="47"/>
                    <a:pt x="39" y="49"/>
                  </a:cubicBezTo>
                  <a:cubicBezTo>
                    <a:pt x="35" y="51"/>
                    <a:pt x="31" y="52"/>
                    <a:pt x="26" y="52"/>
                  </a:cubicBezTo>
                  <a:cubicBezTo>
                    <a:pt x="22" y="52"/>
                    <a:pt x="17" y="51"/>
                    <a:pt x="13" y="49"/>
                  </a:cubicBezTo>
                  <a:cubicBezTo>
                    <a:pt x="9" y="47"/>
                    <a:pt x="6" y="43"/>
                    <a:pt x="3" y="39"/>
                  </a:cubicBezTo>
                  <a:cubicBezTo>
                    <a:pt x="1" y="35"/>
                    <a:pt x="0" y="31"/>
                    <a:pt x="0" y="26"/>
                  </a:cubicBezTo>
                  <a:cubicBezTo>
                    <a:pt x="0" y="21"/>
                    <a:pt x="1" y="17"/>
                    <a:pt x="3" y="13"/>
                  </a:cubicBezTo>
                  <a:cubicBezTo>
                    <a:pt x="6" y="9"/>
                    <a:pt x="9" y="6"/>
                    <a:pt x="13" y="3"/>
                  </a:cubicBezTo>
                  <a:cubicBezTo>
                    <a:pt x="17" y="1"/>
                    <a:pt x="22" y="0"/>
                    <a:pt x="26" y="0"/>
                  </a:cubicBezTo>
                  <a:cubicBezTo>
                    <a:pt x="31" y="0"/>
                    <a:pt x="35" y="1"/>
                    <a:pt x="39" y="3"/>
                  </a:cubicBezTo>
                  <a:cubicBezTo>
                    <a:pt x="43" y="6"/>
                    <a:pt x="47" y="9"/>
                    <a:pt x="49" y="13"/>
                  </a:cubicBezTo>
                  <a:cubicBezTo>
                    <a:pt x="51" y="17"/>
                    <a:pt x="53" y="21"/>
                    <a:pt x="53" y="26"/>
                  </a:cubicBezTo>
                  <a:close/>
                </a:path>
              </a:pathLst>
            </a:custGeom>
            <a:solidFill>
              <a:schemeClr val="accent5"/>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4" name="Google Shape;554;p23"/>
            <p:cNvSpPr/>
            <p:nvPr/>
          </p:nvSpPr>
          <p:spPr>
            <a:xfrm>
              <a:off x="10275560" y="1037150"/>
              <a:ext cx="20046" cy="51827"/>
            </a:xfrm>
            <a:custGeom>
              <a:rect b="b" l="l" r="r" t="t"/>
              <a:pathLst>
                <a:path extrusionOk="0" h="106" w="41">
                  <a:moveTo>
                    <a:pt x="41" y="53"/>
                  </a:moveTo>
                  <a:cubicBezTo>
                    <a:pt x="41" y="63"/>
                    <a:pt x="40" y="72"/>
                    <a:pt x="38" y="80"/>
                  </a:cubicBezTo>
                  <a:cubicBezTo>
                    <a:pt x="36" y="88"/>
                    <a:pt x="35" y="95"/>
                    <a:pt x="31" y="99"/>
                  </a:cubicBezTo>
                  <a:cubicBezTo>
                    <a:pt x="28" y="104"/>
                    <a:pt x="24" y="106"/>
                    <a:pt x="20" y="106"/>
                  </a:cubicBezTo>
                  <a:cubicBezTo>
                    <a:pt x="17" y="106"/>
                    <a:pt x="13" y="104"/>
                    <a:pt x="10" y="99"/>
                  </a:cubicBezTo>
                  <a:cubicBezTo>
                    <a:pt x="7" y="95"/>
                    <a:pt x="5" y="88"/>
                    <a:pt x="3" y="80"/>
                  </a:cubicBezTo>
                  <a:cubicBezTo>
                    <a:pt x="2" y="72"/>
                    <a:pt x="0" y="63"/>
                    <a:pt x="0" y="53"/>
                  </a:cubicBezTo>
                  <a:cubicBezTo>
                    <a:pt x="0" y="44"/>
                    <a:pt x="1" y="35"/>
                    <a:pt x="3" y="27"/>
                  </a:cubicBezTo>
                  <a:cubicBezTo>
                    <a:pt x="4" y="19"/>
                    <a:pt x="7" y="12"/>
                    <a:pt x="10" y="7"/>
                  </a:cubicBezTo>
                  <a:cubicBezTo>
                    <a:pt x="13" y="3"/>
                    <a:pt x="17" y="0"/>
                    <a:pt x="20" y="0"/>
                  </a:cubicBezTo>
                  <a:cubicBezTo>
                    <a:pt x="24" y="0"/>
                    <a:pt x="28" y="3"/>
                    <a:pt x="31" y="7"/>
                  </a:cubicBezTo>
                  <a:cubicBezTo>
                    <a:pt x="35" y="12"/>
                    <a:pt x="36" y="19"/>
                    <a:pt x="38" y="27"/>
                  </a:cubicBezTo>
                  <a:cubicBezTo>
                    <a:pt x="40" y="35"/>
                    <a:pt x="41" y="44"/>
                    <a:pt x="41" y="5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5" name="Google Shape;555;p23"/>
            <p:cNvSpPr/>
            <p:nvPr/>
          </p:nvSpPr>
          <p:spPr>
            <a:xfrm>
              <a:off x="10275560" y="1100712"/>
              <a:ext cx="20046" cy="51827"/>
            </a:xfrm>
            <a:custGeom>
              <a:rect b="b" l="l" r="r" t="t"/>
              <a:pathLst>
                <a:path extrusionOk="0" h="106" w="41">
                  <a:moveTo>
                    <a:pt x="41" y="53"/>
                  </a:moveTo>
                  <a:cubicBezTo>
                    <a:pt x="41" y="62"/>
                    <a:pt x="40" y="71"/>
                    <a:pt x="38" y="79"/>
                  </a:cubicBezTo>
                  <a:cubicBezTo>
                    <a:pt x="36" y="87"/>
                    <a:pt x="35" y="95"/>
                    <a:pt x="31" y="99"/>
                  </a:cubicBezTo>
                  <a:cubicBezTo>
                    <a:pt x="28" y="104"/>
                    <a:pt x="24" y="106"/>
                    <a:pt x="20" y="106"/>
                  </a:cubicBezTo>
                  <a:cubicBezTo>
                    <a:pt x="17" y="106"/>
                    <a:pt x="13" y="104"/>
                    <a:pt x="10" y="99"/>
                  </a:cubicBezTo>
                  <a:cubicBezTo>
                    <a:pt x="7" y="95"/>
                    <a:pt x="5" y="87"/>
                    <a:pt x="3" y="79"/>
                  </a:cubicBezTo>
                  <a:cubicBezTo>
                    <a:pt x="2" y="71"/>
                    <a:pt x="0" y="62"/>
                    <a:pt x="0" y="53"/>
                  </a:cubicBezTo>
                  <a:cubicBezTo>
                    <a:pt x="0" y="43"/>
                    <a:pt x="1" y="34"/>
                    <a:pt x="3" y="26"/>
                  </a:cubicBezTo>
                  <a:cubicBezTo>
                    <a:pt x="4" y="18"/>
                    <a:pt x="7" y="12"/>
                    <a:pt x="10" y="7"/>
                  </a:cubicBezTo>
                  <a:cubicBezTo>
                    <a:pt x="13" y="3"/>
                    <a:pt x="17" y="0"/>
                    <a:pt x="20" y="0"/>
                  </a:cubicBezTo>
                  <a:cubicBezTo>
                    <a:pt x="24" y="0"/>
                    <a:pt x="28" y="3"/>
                    <a:pt x="31" y="7"/>
                  </a:cubicBezTo>
                  <a:cubicBezTo>
                    <a:pt x="35" y="12"/>
                    <a:pt x="36" y="18"/>
                    <a:pt x="38" y="26"/>
                  </a:cubicBezTo>
                  <a:cubicBezTo>
                    <a:pt x="40" y="34"/>
                    <a:pt x="41" y="43"/>
                    <a:pt x="41" y="5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6" name="Google Shape;556;p23"/>
            <p:cNvSpPr/>
            <p:nvPr/>
          </p:nvSpPr>
          <p:spPr>
            <a:xfrm>
              <a:off x="10291206" y="1085066"/>
              <a:ext cx="51827" cy="19558"/>
            </a:xfrm>
            <a:custGeom>
              <a:rect b="b" l="l" r="r" t="t"/>
              <a:pathLst>
                <a:path extrusionOk="0" h="40" w="106">
                  <a:moveTo>
                    <a:pt x="106" y="20"/>
                  </a:moveTo>
                  <a:cubicBezTo>
                    <a:pt x="106" y="24"/>
                    <a:pt x="104" y="27"/>
                    <a:pt x="99" y="30"/>
                  </a:cubicBezTo>
                  <a:cubicBezTo>
                    <a:pt x="94" y="33"/>
                    <a:pt x="88" y="36"/>
                    <a:pt x="80" y="38"/>
                  </a:cubicBezTo>
                  <a:cubicBezTo>
                    <a:pt x="72" y="40"/>
                    <a:pt x="62" y="40"/>
                    <a:pt x="53" y="40"/>
                  </a:cubicBezTo>
                  <a:cubicBezTo>
                    <a:pt x="44" y="40"/>
                    <a:pt x="36" y="40"/>
                    <a:pt x="27" y="38"/>
                  </a:cubicBezTo>
                  <a:cubicBezTo>
                    <a:pt x="19" y="36"/>
                    <a:pt x="12" y="33"/>
                    <a:pt x="7" y="30"/>
                  </a:cubicBezTo>
                  <a:cubicBezTo>
                    <a:pt x="2" y="27"/>
                    <a:pt x="0" y="24"/>
                    <a:pt x="0" y="20"/>
                  </a:cubicBezTo>
                  <a:cubicBezTo>
                    <a:pt x="0" y="16"/>
                    <a:pt x="2" y="13"/>
                    <a:pt x="7" y="10"/>
                  </a:cubicBezTo>
                  <a:cubicBezTo>
                    <a:pt x="12" y="7"/>
                    <a:pt x="19" y="4"/>
                    <a:pt x="27" y="2"/>
                  </a:cubicBezTo>
                  <a:cubicBezTo>
                    <a:pt x="36" y="1"/>
                    <a:pt x="44" y="0"/>
                    <a:pt x="53" y="0"/>
                  </a:cubicBezTo>
                  <a:cubicBezTo>
                    <a:pt x="62" y="0"/>
                    <a:pt x="72" y="1"/>
                    <a:pt x="80" y="2"/>
                  </a:cubicBezTo>
                  <a:cubicBezTo>
                    <a:pt x="88" y="4"/>
                    <a:pt x="94" y="7"/>
                    <a:pt x="99" y="10"/>
                  </a:cubicBezTo>
                  <a:cubicBezTo>
                    <a:pt x="104" y="13"/>
                    <a:pt x="106" y="16"/>
                    <a:pt x="106" y="2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7" name="Google Shape;557;p23"/>
            <p:cNvSpPr/>
            <p:nvPr/>
          </p:nvSpPr>
          <p:spPr>
            <a:xfrm>
              <a:off x="10228133" y="1085066"/>
              <a:ext cx="51827" cy="19558"/>
            </a:xfrm>
            <a:custGeom>
              <a:rect b="b" l="l" r="r" t="t"/>
              <a:pathLst>
                <a:path extrusionOk="0" h="40" w="106">
                  <a:moveTo>
                    <a:pt x="106" y="20"/>
                  </a:moveTo>
                  <a:cubicBezTo>
                    <a:pt x="106" y="24"/>
                    <a:pt x="104" y="27"/>
                    <a:pt x="99" y="30"/>
                  </a:cubicBezTo>
                  <a:cubicBezTo>
                    <a:pt x="95" y="33"/>
                    <a:pt x="87" y="36"/>
                    <a:pt x="79" y="38"/>
                  </a:cubicBezTo>
                  <a:cubicBezTo>
                    <a:pt x="71" y="40"/>
                    <a:pt x="63" y="40"/>
                    <a:pt x="53" y="40"/>
                  </a:cubicBezTo>
                  <a:cubicBezTo>
                    <a:pt x="44" y="40"/>
                    <a:pt x="34" y="40"/>
                    <a:pt x="26" y="38"/>
                  </a:cubicBezTo>
                  <a:cubicBezTo>
                    <a:pt x="18" y="36"/>
                    <a:pt x="12" y="33"/>
                    <a:pt x="7" y="30"/>
                  </a:cubicBezTo>
                  <a:cubicBezTo>
                    <a:pt x="3" y="27"/>
                    <a:pt x="0" y="24"/>
                    <a:pt x="0" y="20"/>
                  </a:cubicBezTo>
                  <a:cubicBezTo>
                    <a:pt x="0" y="16"/>
                    <a:pt x="2" y="13"/>
                    <a:pt x="7" y="10"/>
                  </a:cubicBezTo>
                  <a:cubicBezTo>
                    <a:pt x="11" y="7"/>
                    <a:pt x="18" y="4"/>
                    <a:pt x="26" y="2"/>
                  </a:cubicBezTo>
                  <a:cubicBezTo>
                    <a:pt x="34" y="1"/>
                    <a:pt x="43" y="0"/>
                    <a:pt x="53" y="0"/>
                  </a:cubicBezTo>
                  <a:cubicBezTo>
                    <a:pt x="62" y="0"/>
                    <a:pt x="71" y="1"/>
                    <a:pt x="79" y="2"/>
                  </a:cubicBezTo>
                  <a:cubicBezTo>
                    <a:pt x="87" y="4"/>
                    <a:pt x="94" y="7"/>
                    <a:pt x="99" y="10"/>
                  </a:cubicBezTo>
                  <a:cubicBezTo>
                    <a:pt x="103" y="13"/>
                    <a:pt x="106" y="16"/>
                    <a:pt x="106" y="2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8" name="Google Shape;558;p23"/>
            <p:cNvSpPr/>
            <p:nvPr/>
          </p:nvSpPr>
          <p:spPr>
            <a:xfrm>
              <a:off x="10288272" y="1052796"/>
              <a:ext cx="39115" cy="39604"/>
            </a:xfrm>
            <a:custGeom>
              <a:rect b="b" l="l" r="r" t="t"/>
              <a:pathLst>
                <a:path extrusionOk="0" h="81" w="80">
                  <a:moveTo>
                    <a:pt x="78" y="3"/>
                  </a:moveTo>
                  <a:cubicBezTo>
                    <a:pt x="80" y="5"/>
                    <a:pt x="81" y="10"/>
                    <a:pt x="80" y="15"/>
                  </a:cubicBezTo>
                  <a:cubicBezTo>
                    <a:pt x="79" y="20"/>
                    <a:pt x="76" y="27"/>
                    <a:pt x="71" y="34"/>
                  </a:cubicBezTo>
                  <a:cubicBezTo>
                    <a:pt x="67" y="41"/>
                    <a:pt x="62" y="49"/>
                    <a:pt x="55" y="55"/>
                  </a:cubicBezTo>
                  <a:cubicBezTo>
                    <a:pt x="49" y="62"/>
                    <a:pt x="41" y="68"/>
                    <a:pt x="34" y="72"/>
                  </a:cubicBezTo>
                  <a:cubicBezTo>
                    <a:pt x="27" y="77"/>
                    <a:pt x="21" y="79"/>
                    <a:pt x="15" y="80"/>
                  </a:cubicBezTo>
                  <a:cubicBezTo>
                    <a:pt x="10" y="81"/>
                    <a:pt x="6" y="81"/>
                    <a:pt x="3" y="78"/>
                  </a:cubicBezTo>
                  <a:cubicBezTo>
                    <a:pt x="1" y="76"/>
                    <a:pt x="-1" y="71"/>
                    <a:pt x="0" y="66"/>
                  </a:cubicBezTo>
                  <a:cubicBezTo>
                    <a:pt x="2" y="60"/>
                    <a:pt x="5" y="54"/>
                    <a:pt x="9" y="47"/>
                  </a:cubicBezTo>
                  <a:cubicBezTo>
                    <a:pt x="14" y="41"/>
                    <a:pt x="20" y="33"/>
                    <a:pt x="26" y="26"/>
                  </a:cubicBezTo>
                  <a:cubicBezTo>
                    <a:pt x="33" y="20"/>
                    <a:pt x="39" y="13"/>
                    <a:pt x="46" y="9"/>
                  </a:cubicBezTo>
                  <a:cubicBezTo>
                    <a:pt x="53" y="5"/>
                    <a:pt x="60" y="2"/>
                    <a:pt x="65" y="1"/>
                  </a:cubicBezTo>
                  <a:cubicBezTo>
                    <a:pt x="71" y="-1"/>
                    <a:pt x="75" y="0"/>
                    <a:pt x="78" y="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59" name="Google Shape;559;p23"/>
            <p:cNvSpPr/>
            <p:nvPr/>
          </p:nvSpPr>
          <p:spPr>
            <a:xfrm>
              <a:off x="10243779" y="1097779"/>
              <a:ext cx="39115" cy="39115"/>
            </a:xfrm>
            <a:custGeom>
              <a:rect b="b" l="l" r="r" t="t"/>
              <a:pathLst>
                <a:path extrusionOk="0" h="80" w="80">
                  <a:moveTo>
                    <a:pt x="77" y="2"/>
                  </a:moveTo>
                  <a:cubicBezTo>
                    <a:pt x="80" y="5"/>
                    <a:pt x="80" y="10"/>
                    <a:pt x="79" y="15"/>
                  </a:cubicBezTo>
                  <a:cubicBezTo>
                    <a:pt x="78" y="21"/>
                    <a:pt x="76" y="27"/>
                    <a:pt x="71" y="34"/>
                  </a:cubicBezTo>
                  <a:cubicBezTo>
                    <a:pt x="67" y="41"/>
                    <a:pt x="61" y="48"/>
                    <a:pt x="54" y="54"/>
                  </a:cubicBezTo>
                  <a:cubicBezTo>
                    <a:pt x="47" y="61"/>
                    <a:pt x="40" y="67"/>
                    <a:pt x="33" y="71"/>
                  </a:cubicBezTo>
                  <a:cubicBezTo>
                    <a:pt x="26" y="75"/>
                    <a:pt x="20" y="78"/>
                    <a:pt x="14" y="79"/>
                  </a:cubicBezTo>
                  <a:cubicBezTo>
                    <a:pt x="9" y="81"/>
                    <a:pt x="5" y="80"/>
                    <a:pt x="2" y="77"/>
                  </a:cubicBezTo>
                  <a:cubicBezTo>
                    <a:pt x="0" y="75"/>
                    <a:pt x="-1" y="71"/>
                    <a:pt x="0" y="65"/>
                  </a:cubicBezTo>
                  <a:cubicBezTo>
                    <a:pt x="1" y="60"/>
                    <a:pt x="4" y="53"/>
                    <a:pt x="8" y="46"/>
                  </a:cubicBezTo>
                  <a:cubicBezTo>
                    <a:pt x="13" y="39"/>
                    <a:pt x="19" y="32"/>
                    <a:pt x="25" y="25"/>
                  </a:cubicBezTo>
                  <a:cubicBezTo>
                    <a:pt x="32" y="19"/>
                    <a:pt x="39" y="14"/>
                    <a:pt x="46" y="9"/>
                  </a:cubicBezTo>
                  <a:cubicBezTo>
                    <a:pt x="53" y="5"/>
                    <a:pt x="59" y="1"/>
                    <a:pt x="65" y="0"/>
                  </a:cubicBezTo>
                  <a:cubicBezTo>
                    <a:pt x="70" y="-1"/>
                    <a:pt x="75" y="0"/>
                    <a:pt x="77"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0" name="Google Shape;560;p23"/>
            <p:cNvSpPr/>
            <p:nvPr/>
          </p:nvSpPr>
          <p:spPr>
            <a:xfrm>
              <a:off x="10288272" y="1097779"/>
              <a:ext cx="39604" cy="39115"/>
            </a:xfrm>
            <a:custGeom>
              <a:rect b="b" l="l" r="r" t="t"/>
              <a:pathLst>
                <a:path extrusionOk="0" h="80" w="81">
                  <a:moveTo>
                    <a:pt x="55" y="25"/>
                  </a:moveTo>
                  <a:cubicBezTo>
                    <a:pt x="61" y="32"/>
                    <a:pt x="67" y="39"/>
                    <a:pt x="71" y="46"/>
                  </a:cubicBezTo>
                  <a:cubicBezTo>
                    <a:pt x="76" y="53"/>
                    <a:pt x="79" y="60"/>
                    <a:pt x="80" y="65"/>
                  </a:cubicBezTo>
                  <a:cubicBezTo>
                    <a:pt x="81" y="71"/>
                    <a:pt x="81" y="75"/>
                    <a:pt x="78" y="77"/>
                  </a:cubicBezTo>
                  <a:cubicBezTo>
                    <a:pt x="76" y="80"/>
                    <a:pt x="71" y="81"/>
                    <a:pt x="65" y="79"/>
                  </a:cubicBezTo>
                  <a:cubicBezTo>
                    <a:pt x="60" y="78"/>
                    <a:pt x="53" y="75"/>
                    <a:pt x="46" y="71"/>
                  </a:cubicBezTo>
                  <a:cubicBezTo>
                    <a:pt x="39" y="67"/>
                    <a:pt x="33" y="61"/>
                    <a:pt x="26" y="54"/>
                  </a:cubicBezTo>
                  <a:cubicBezTo>
                    <a:pt x="20" y="48"/>
                    <a:pt x="14" y="41"/>
                    <a:pt x="9" y="34"/>
                  </a:cubicBezTo>
                  <a:cubicBezTo>
                    <a:pt x="5" y="27"/>
                    <a:pt x="2" y="20"/>
                    <a:pt x="0" y="15"/>
                  </a:cubicBezTo>
                  <a:cubicBezTo>
                    <a:pt x="-1" y="9"/>
                    <a:pt x="0" y="5"/>
                    <a:pt x="3" y="2"/>
                  </a:cubicBezTo>
                  <a:cubicBezTo>
                    <a:pt x="5" y="0"/>
                    <a:pt x="9" y="-1"/>
                    <a:pt x="15" y="0"/>
                  </a:cubicBezTo>
                  <a:cubicBezTo>
                    <a:pt x="20" y="1"/>
                    <a:pt x="27" y="5"/>
                    <a:pt x="34" y="9"/>
                  </a:cubicBezTo>
                  <a:cubicBezTo>
                    <a:pt x="41" y="14"/>
                    <a:pt x="48" y="19"/>
                    <a:pt x="55" y="25"/>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1" name="Google Shape;561;p23"/>
            <p:cNvSpPr/>
            <p:nvPr/>
          </p:nvSpPr>
          <p:spPr>
            <a:xfrm>
              <a:off x="10243779" y="1052796"/>
              <a:ext cx="39115" cy="39604"/>
            </a:xfrm>
            <a:custGeom>
              <a:rect b="b" l="l" r="r" t="t"/>
              <a:pathLst>
                <a:path extrusionOk="0" h="81" w="80">
                  <a:moveTo>
                    <a:pt x="54" y="26"/>
                  </a:moveTo>
                  <a:cubicBezTo>
                    <a:pt x="61" y="32"/>
                    <a:pt x="67" y="41"/>
                    <a:pt x="71" y="47"/>
                  </a:cubicBezTo>
                  <a:cubicBezTo>
                    <a:pt x="76" y="54"/>
                    <a:pt x="78" y="61"/>
                    <a:pt x="79" y="66"/>
                  </a:cubicBezTo>
                  <a:cubicBezTo>
                    <a:pt x="80" y="72"/>
                    <a:pt x="80" y="76"/>
                    <a:pt x="77" y="78"/>
                  </a:cubicBezTo>
                  <a:cubicBezTo>
                    <a:pt x="75" y="81"/>
                    <a:pt x="70" y="81"/>
                    <a:pt x="65" y="80"/>
                  </a:cubicBezTo>
                  <a:cubicBezTo>
                    <a:pt x="59" y="79"/>
                    <a:pt x="53" y="77"/>
                    <a:pt x="46" y="72"/>
                  </a:cubicBezTo>
                  <a:cubicBezTo>
                    <a:pt x="39" y="68"/>
                    <a:pt x="32" y="62"/>
                    <a:pt x="25" y="55"/>
                  </a:cubicBezTo>
                  <a:cubicBezTo>
                    <a:pt x="19" y="49"/>
                    <a:pt x="13" y="41"/>
                    <a:pt x="8" y="34"/>
                  </a:cubicBezTo>
                  <a:cubicBezTo>
                    <a:pt x="4" y="27"/>
                    <a:pt x="1" y="20"/>
                    <a:pt x="0" y="15"/>
                  </a:cubicBezTo>
                  <a:cubicBezTo>
                    <a:pt x="-1" y="10"/>
                    <a:pt x="0" y="5"/>
                    <a:pt x="2" y="3"/>
                  </a:cubicBezTo>
                  <a:cubicBezTo>
                    <a:pt x="5" y="0"/>
                    <a:pt x="9" y="-1"/>
                    <a:pt x="14" y="1"/>
                  </a:cubicBezTo>
                  <a:cubicBezTo>
                    <a:pt x="20" y="2"/>
                    <a:pt x="26" y="5"/>
                    <a:pt x="33" y="9"/>
                  </a:cubicBezTo>
                  <a:cubicBezTo>
                    <a:pt x="40" y="13"/>
                    <a:pt x="47" y="19"/>
                    <a:pt x="54" y="2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2" name="Google Shape;562;p23"/>
            <p:cNvSpPr/>
            <p:nvPr/>
          </p:nvSpPr>
          <p:spPr>
            <a:xfrm>
              <a:off x="10275560" y="1085066"/>
              <a:ext cx="20046" cy="19558"/>
            </a:xfrm>
            <a:custGeom>
              <a:rect b="b" l="l" r="r" t="t"/>
              <a:pathLst>
                <a:path extrusionOk="0" h="40" w="41">
                  <a:moveTo>
                    <a:pt x="41" y="20"/>
                  </a:moveTo>
                  <a:cubicBezTo>
                    <a:pt x="41" y="24"/>
                    <a:pt x="40" y="27"/>
                    <a:pt x="38" y="30"/>
                  </a:cubicBezTo>
                  <a:cubicBezTo>
                    <a:pt x="36" y="33"/>
                    <a:pt x="35" y="36"/>
                    <a:pt x="31" y="38"/>
                  </a:cubicBezTo>
                  <a:cubicBezTo>
                    <a:pt x="28" y="40"/>
                    <a:pt x="24" y="40"/>
                    <a:pt x="20" y="40"/>
                  </a:cubicBezTo>
                  <a:cubicBezTo>
                    <a:pt x="17" y="40"/>
                    <a:pt x="13" y="40"/>
                    <a:pt x="10" y="38"/>
                  </a:cubicBezTo>
                  <a:cubicBezTo>
                    <a:pt x="7" y="36"/>
                    <a:pt x="5" y="33"/>
                    <a:pt x="3" y="30"/>
                  </a:cubicBezTo>
                  <a:cubicBezTo>
                    <a:pt x="2" y="27"/>
                    <a:pt x="0" y="24"/>
                    <a:pt x="0" y="20"/>
                  </a:cubicBezTo>
                  <a:cubicBezTo>
                    <a:pt x="0" y="16"/>
                    <a:pt x="1" y="13"/>
                    <a:pt x="3" y="10"/>
                  </a:cubicBezTo>
                  <a:cubicBezTo>
                    <a:pt x="4" y="7"/>
                    <a:pt x="7" y="4"/>
                    <a:pt x="10" y="2"/>
                  </a:cubicBezTo>
                  <a:cubicBezTo>
                    <a:pt x="13" y="1"/>
                    <a:pt x="17" y="0"/>
                    <a:pt x="20" y="0"/>
                  </a:cubicBezTo>
                  <a:cubicBezTo>
                    <a:pt x="24" y="0"/>
                    <a:pt x="27" y="1"/>
                    <a:pt x="31" y="2"/>
                  </a:cubicBezTo>
                  <a:cubicBezTo>
                    <a:pt x="35" y="4"/>
                    <a:pt x="36" y="7"/>
                    <a:pt x="38" y="10"/>
                  </a:cubicBezTo>
                  <a:cubicBezTo>
                    <a:pt x="40" y="13"/>
                    <a:pt x="41" y="16"/>
                    <a:pt x="41" y="20"/>
                  </a:cubicBezTo>
                  <a:close/>
                </a:path>
              </a:pathLst>
            </a:custGeom>
            <a:solidFill>
              <a:schemeClr val="accent5"/>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3" name="Google Shape;563;p23"/>
            <p:cNvSpPr/>
            <p:nvPr/>
          </p:nvSpPr>
          <p:spPr>
            <a:xfrm>
              <a:off x="10398772" y="1386252"/>
              <a:ext cx="15157" cy="39115"/>
            </a:xfrm>
            <a:custGeom>
              <a:rect b="b" l="l" r="r" t="t"/>
              <a:pathLst>
                <a:path extrusionOk="0" h="80" w="31">
                  <a:moveTo>
                    <a:pt x="31" y="40"/>
                  </a:moveTo>
                  <a:cubicBezTo>
                    <a:pt x="31" y="47"/>
                    <a:pt x="31" y="54"/>
                    <a:pt x="29" y="60"/>
                  </a:cubicBezTo>
                  <a:cubicBezTo>
                    <a:pt x="28" y="66"/>
                    <a:pt x="25" y="71"/>
                    <a:pt x="23" y="74"/>
                  </a:cubicBezTo>
                  <a:cubicBezTo>
                    <a:pt x="21" y="78"/>
                    <a:pt x="18" y="80"/>
                    <a:pt x="15" y="80"/>
                  </a:cubicBezTo>
                  <a:cubicBezTo>
                    <a:pt x="13" y="80"/>
                    <a:pt x="11" y="78"/>
                    <a:pt x="8" y="74"/>
                  </a:cubicBezTo>
                  <a:cubicBezTo>
                    <a:pt x="5" y="71"/>
                    <a:pt x="3" y="66"/>
                    <a:pt x="2" y="60"/>
                  </a:cubicBezTo>
                  <a:cubicBezTo>
                    <a:pt x="1" y="54"/>
                    <a:pt x="0" y="47"/>
                    <a:pt x="0" y="40"/>
                  </a:cubicBezTo>
                  <a:cubicBezTo>
                    <a:pt x="0" y="33"/>
                    <a:pt x="1" y="26"/>
                    <a:pt x="2" y="20"/>
                  </a:cubicBezTo>
                  <a:cubicBezTo>
                    <a:pt x="3" y="14"/>
                    <a:pt x="6" y="9"/>
                    <a:pt x="8" y="5"/>
                  </a:cubicBezTo>
                  <a:cubicBezTo>
                    <a:pt x="11" y="1"/>
                    <a:pt x="13" y="0"/>
                    <a:pt x="15" y="0"/>
                  </a:cubicBezTo>
                  <a:cubicBezTo>
                    <a:pt x="18" y="0"/>
                    <a:pt x="21" y="1"/>
                    <a:pt x="23" y="5"/>
                  </a:cubicBezTo>
                  <a:cubicBezTo>
                    <a:pt x="25" y="9"/>
                    <a:pt x="27" y="14"/>
                    <a:pt x="29" y="20"/>
                  </a:cubicBezTo>
                  <a:cubicBezTo>
                    <a:pt x="30" y="26"/>
                    <a:pt x="31" y="33"/>
                    <a:pt x="31" y="4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4" name="Google Shape;564;p23"/>
            <p:cNvSpPr/>
            <p:nvPr/>
          </p:nvSpPr>
          <p:spPr>
            <a:xfrm>
              <a:off x="10398772" y="1433679"/>
              <a:ext cx="15157" cy="39604"/>
            </a:xfrm>
            <a:custGeom>
              <a:rect b="b" l="l" r="r" t="t"/>
              <a:pathLst>
                <a:path extrusionOk="0" h="81" w="31">
                  <a:moveTo>
                    <a:pt x="31" y="40"/>
                  </a:moveTo>
                  <a:cubicBezTo>
                    <a:pt x="31" y="48"/>
                    <a:pt x="31" y="55"/>
                    <a:pt x="29" y="61"/>
                  </a:cubicBezTo>
                  <a:cubicBezTo>
                    <a:pt x="28" y="68"/>
                    <a:pt x="25" y="72"/>
                    <a:pt x="23" y="75"/>
                  </a:cubicBezTo>
                  <a:cubicBezTo>
                    <a:pt x="21" y="79"/>
                    <a:pt x="18" y="81"/>
                    <a:pt x="15" y="81"/>
                  </a:cubicBezTo>
                  <a:cubicBezTo>
                    <a:pt x="13" y="81"/>
                    <a:pt x="11" y="79"/>
                    <a:pt x="8" y="75"/>
                  </a:cubicBezTo>
                  <a:cubicBezTo>
                    <a:pt x="5" y="72"/>
                    <a:pt x="3" y="68"/>
                    <a:pt x="2" y="61"/>
                  </a:cubicBezTo>
                  <a:cubicBezTo>
                    <a:pt x="1" y="55"/>
                    <a:pt x="0" y="48"/>
                    <a:pt x="0" y="40"/>
                  </a:cubicBezTo>
                  <a:cubicBezTo>
                    <a:pt x="0" y="33"/>
                    <a:pt x="1" y="27"/>
                    <a:pt x="2" y="20"/>
                  </a:cubicBezTo>
                  <a:cubicBezTo>
                    <a:pt x="3" y="14"/>
                    <a:pt x="5" y="10"/>
                    <a:pt x="8" y="6"/>
                  </a:cubicBezTo>
                  <a:cubicBezTo>
                    <a:pt x="11" y="3"/>
                    <a:pt x="13" y="0"/>
                    <a:pt x="15" y="0"/>
                  </a:cubicBezTo>
                  <a:cubicBezTo>
                    <a:pt x="18" y="0"/>
                    <a:pt x="21" y="3"/>
                    <a:pt x="23" y="6"/>
                  </a:cubicBezTo>
                  <a:cubicBezTo>
                    <a:pt x="25" y="10"/>
                    <a:pt x="27" y="14"/>
                    <a:pt x="29" y="20"/>
                  </a:cubicBezTo>
                  <a:cubicBezTo>
                    <a:pt x="30" y="27"/>
                    <a:pt x="31" y="33"/>
                    <a:pt x="31" y="4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5" name="Google Shape;565;p23"/>
            <p:cNvSpPr/>
            <p:nvPr/>
          </p:nvSpPr>
          <p:spPr>
            <a:xfrm>
              <a:off x="10410507" y="1421945"/>
              <a:ext cx="39115" cy="15157"/>
            </a:xfrm>
            <a:custGeom>
              <a:rect b="b" l="l" r="r" t="t"/>
              <a:pathLst>
                <a:path extrusionOk="0" h="31" w="80">
                  <a:moveTo>
                    <a:pt x="80" y="16"/>
                  </a:moveTo>
                  <a:cubicBezTo>
                    <a:pt x="80" y="18"/>
                    <a:pt x="79" y="21"/>
                    <a:pt x="75" y="23"/>
                  </a:cubicBezTo>
                  <a:cubicBezTo>
                    <a:pt x="72"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5" y="8"/>
                  </a:cubicBezTo>
                  <a:cubicBezTo>
                    <a:pt x="78" y="10"/>
                    <a:pt x="80" y="13"/>
                    <a:pt x="80" y="1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6" name="Google Shape;566;p23"/>
            <p:cNvSpPr/>
            <p:nvPr/>
          </p:nvSpPr>
          <p:spPr>
            <a:xfrm>
              <a:off x="10362591" y="1421945"/>
              <a:ext cx="39115" cy="15157"/>
            </a:xfrm>
            <a:custGeom>
              <a:rect b="b" l="l" r="r" t="t"/>
              <a:pathLst>
                <a:path extrusionOk="0" h="31" w="80">
                  <a:moveTo>
                    <a:pt x="80" y="16"/>
                  </a:moveTo>
                  <a:cubicBezTo>
                    <a:pt x="80" y="18"/>
                    <a:pt x="79" y="21"/>
                    <a:pt x="75" y="23"/>
                  </a:cubicBezTo>
                  <a:cubicBezTo>
                    <a:pt x="71" y="26"/>
                    <a:pt x="67" y="28"/>
                    <a:pt x="60" y="29"/>
                  </a:cubicBezTo>
                  <a:cubicBezTo>
                    <a:pt x="54" y="30"/>
                    <a:pt x="47" y="31"/>
                    <a:pt x="40" y="31"/>
                  </a:cubicBezTo>
                  <a:cubicBezTo>
                    <a:pt x="33" y="31"/>
                    <a:pt x="26" y="30"/>
                    <a:pt x="20" y="29"/>
                  </a:cubicBezTo>
                  <a:cubicBezTo>
                    <a:pt x="14" y="28"/>
                    <a:pt x="10" y="26"/>
                    <a:pt x="6" y="23"/>
                  </a:cubicBezTo>
                  <a:cubicBezTo>
                    <a:pt x="2" y="21"/>
                    <a:pt x="0" y="18"/>
                    <a:pt x="0" y="16"/>
                  </a:cubicBezTo>
                  <a:cubicBezTo>
                    <a:pt x="0" y="13"/>
                    <a:pt x="2" y="10"/>
                    <a:pt x="6" y="8"/>
                  </a:cubicBezTo>
                  <a:cubicBezTo>
                    <a:pt x="9" y="6"/>
                    <a:pt x="14" y="4"/>
                    <a:pt x="20" y="2"/>
                  </a:cubicBezTo>
                  <a:cubicBezTo>
                    <a:pt x="26" y="1"/>
                    <a:pt x="33" y="0"/>
                    <a:pt x="40" y="0"/>
                  </a:cubicBezTo>
                  <a:cubicBezTo>
                    <a:pt x="47" y="0"/>
                    <a:pt x="54" y="1"/>
                    <a:pt x="60" y="2"/>
                  </a:cubicBezTo>
                  <a:cubicBezTo>
                    <a:pt x="67" y="4"/>
                    <a:pt x="72" y="6"/>
                    <a:pt x="75" y="8"/>
                  </a:cubicBezTo>
                  <a:cubicBezTo>
                    <a:pt x="79" y="10"/>
                    <a:pt x="80" y="13"/>
                    <a:pt x="80" y="1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7" name="Google Shape;567;p23"/>
            <p:cNvSpPr/>
            <p:nvPr/>
          </p:nvSpPr>
          <p:spPr>
            <a:xfrm>
              <a:off x="10408551" y="1397987"/>
              <a:ext cx="29336" cy="29825"/>
            </a:xfrm>
            <a:custGeom>
              <a:rect b="b" l="l" r="r" t="t"/>
              <a:pathLst>
                <a:path extrusionOk="0" h="61" w="60">
                  <a:moveTo>
                    <a:pt x="58" y="2"/>
                  </a:moveTo>
                  <a:cubicBezTo>
                    <a:pt x="60" y="4"/>
                    <a:pt x="61" y="7"/>
                    <a:pt x="60" y="11"/>
                  </a:cubicBezTo>
                  <a:cubicBezTo>
                    <a:pt x="59" y="15"/>
                    <a:pt x="57" y="20"/>
                    <a:pt x="53" y="25"/>
                  </a:cubicBezTo>
                  <a:cubicBezTo>
                    <a:pt x="49" y="31"/>
                    <a:pt x="46" y="36"/>
                    <a:pt x="41" y="41"/>
                  </a:cubicBezTo>
                  <a:cubicBezTo>
                    <a:pt x="36" y="46"/>
                    <a:pt x="30" y="51"/>
                    <a:pt x="25" y="54"/>
                  </a:cubicBezTo>
                  <a:cubicBezTo>
                    <a:pt x="20" y="58"/>
                    <a:pt x="15" y="59"/>
                    <a:pt x="11" y="60"/>
                  </a:cubicBezTo>
                  <a:cubicBezTo>
                    <a:pt x="7" y="61"/>
                    <a:pt x="4" y="60"/>
                    <a:pt x="2" y="58"/>
                  </a:cubicBezTo>
                  <a:cubicBezTo>
                    <a:pt x="0" y="56"/>
                    <a:pt x="-1" y="53"/>
                    <a:pt x="0" y="49"/>
                  </a:cubicBezTo>
                  <a:cubicBezTo>
                    <a:pt x="1" y="45"/>
                    <a:pt x="3" y="41"/>
                    <a:pt x="6" y="35"/>
                  </a:cubicBezTo>
                  <a:cubicBezTo>
                    <a:pt x="10" y="30"/>
                    <a:pt x="14" y="24"/>
                    <a:pt x="19" y="19"/>
                  </a:cubicBezTo>
                  <a:cubicBezTo>
                    <a:pt x="24" y="14"/>
                    <a:pt x="30" y="10"/>
                    <a:pt x="35" y="6"/>
                  </a:cubicBezTo>
                  <a:cubicBezTo>
                    <a:pt x="41" y="3"/>
                    <a:pt x="45" y="1"/>
                    <a:pt x="49" y="0"/>
                  </a:cubicBezTo>
                  <a:cubicBezTo>
                    <a:pt x="53" y="-1"/>
                    <a:pt x="56" y="0"/>
                    <a:pt x="58"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8" name="Google Shape;568;p23"/>
            <p:cNvSpPr/>
            <p:nvPr/>
          </p:nvSpPr>
          <p:spPr>
            <a:xfrm>
              <a:off x="10374325" y="1431724"/>
              <a:ext cx="29825" cy="29825"/>
            </a:xfrm>
            <a:custGeom>
              <a:rect b="b" l="l" r="r" t="t"/>
              <a:pathLst>
                <a:path extrusionOk="0" h="61" w="61">
                  <a:moveTo>
                    <a:pt x="59" y="2"/>
                  </a:moveTo>
                  <a:cubicBezTo>
                    <a:pt x="61" y="4"/>
                    <a:pt x="62" y="7"/>
                    <a:pt x="61" y="11"/>
                  </a:cubicBezTo>
                  <a:cubicBezTo>
                    <a:pt x="60" y="15"/>
                    <a:pt x="58" y="20"/>
                    <a:pt x="54" y="25"/>
                  </a:cubicBezTo>
                  <a:cubicBezTo>
                    <a:pt x="51" y="31"/>
                    <a:pt x="47" y="36"/>
                    <a:pt x="42" y="41"/>
                  </a:cubicBezTo>
                  <a:cubicBezTo>
                    <a:pt x="37" y="46"/>
                    <a:pt x="31" y="51"/>
                    <a:pt x="26" y="54"/>
                  </a:cubicBezTo>
                  <a:cubicBezTo>
                    <a:pt x="21" y="58"/>
                    <a:pt x="17" y="59"/>
                    <a:pt x="12" y="60"/>
                  </a:cubicBezTo>
                  <a:cubicBezTo>
                    <a:pt x="8" y="61"/>
                    <a:pt x="4" y="61"/>
                    <a:pt x="2" y="59"/>
                  </a:cubicBezTo>
                  <a:cubicBezTo>
                    <a:pt x="0" y="58"/>
                    <a:pt x="0" y="53"/>
                    <a:pt x="1" y="49"/>
                  </a:cubicBezTo>
                  <a:cubicBezTo>
                    <a:pt x="2" y="45"/>
                    <a:pt x="4" y="40"/>
                    <a:pt x="7" y="35"/>
                  </a:cubicBezTo>
                  <a:cubicBezTo>
                    <a:pt x="10" y="30"/>
                    <a:pt x="15" y="24"/>
                    <a:pt x="20" y="19"/>
                  </a:cubicBezTo>
                  <a:cubicBezTo>
                    <a:pt x="25" y="14"/>
                    <a:pt x="30" y="11"/>
                    <a:pt x="35" y="7"/>
                  </a:cubicBezTo>
                  <a:cubicBezTo>
                    <a:pt x="41" y="4"/>
                    <a:pt x="46" y="1"/>
                    <a:pt x="50" y="0"/>
                  </a:cubicBezTo>
                  <a:cubicBezTo>
                    <a:pt x="54" y="-1"/>
                    <a:pt x="57" y="0"/>
                    <a:pt x="59"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69" name="Google Shape;569;p23"/>
            <p:cNvSpPr/>
            <p:nvPr/>
          </p:nvSpPr>
          <p:spPr>
            <a:xfrm>
              <a:off x="10408551" y="1431724"/>
              <a:ext cx="29336" cy="29825"/>
            </a:xfrm>
            <a:custGeom>
              <a:rect b="b" l="l" r="r" t="t"/>
              <a:pathLst>
                <a:path extrusionOk="0" h="61" w="60">
                  <a:moveTo>
                    <a:pt x="41" y="19"/>
                  </a:moveTo>
                  <a:cubicBezTo>
                    <a:pt x="46" y="24"/>
                    <a:pt x="50" y="30"/>
                    <a:pt x="53" y="35"/>
                  </a:cubicBezTo>
                  <a:cubicBezTo>
                    <a:pt x="57" y="40"/>
                    <a:pt x="59" y="45"/>
                    <a:pt x="60" y="49"/>
                  </a:cubicBezTo>
                  <a:cubicBezTo>
                    <a:pt x="61" y="53"/>
                    <a:pt x="60" y="58"/>
                    <a:pt x="58" y="59"/>
                  </a:cubicBezTo>
                  <a:cubicBezTo>
                    <a:pt x="56" y="61"/>
                    <a:pt x="53" y="61"/>
                    <a:pt x="49" y="60"/>
                  </a:cubicBezTo>
                  <a:cubicBezTo>
                    <a:pt x="45" y="59"/>
                    <a:pt x="41" y="58"/>
                    <a:pt x="35" y="54"/>
                  </a:cubicBezTo>
                  <a:cubicBezTo>
                    <a:pt x="30" y="51"/>
                    <a:pt x="24" y="46"/>
                    <a:pt x="19" y="41"/>
                  </a:cubicBezTo>
                  <a:cubicBezTo>
                    <a:pt x="14" y="36"/>
                    <a:pt x="10" y="31"/>
                    <a:pt x="6" y="25"/>
                  </a:cubicBezTo>
                  <a:cubicBezTo>
                    <a:pt x="3" y="20"/>
                    <a:pt x="1" y="15"/>
                    <a:pt x="0" y="11"/>
                  </a:cubicBezTo>
                  <a:cubicBezTo>
                    <a:pt x="-1" y="7"/>
                    <a:pt x="0" y="4"/>
                    <a:pt x="2" y="2"/>
                  </a:cubicBezTo>
                  <a:cubicBezTo>
                    <a:pt x="3" y="0"/>
                    <a:pt x="7" y="-1"/>
                    <a:pt x="11" y="0"/>
                  </a:cubicBezTo>
                  <a:cubicBezTo>
                    <a:pt x="15" y="1"/>
                    <a:pt x="20" y="4"/>
                    <a:pt x="25" y="7"/>
                  </a:cubicBezTo>
                  <a:cubicBezTo>
                    <a:pt x="30" y="11"/>
                    <a:pt x="36" y="14"/>
                    <a:pt x="41" y="19"/>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0" name="Google Shape;570;p23"/>
            <p:cNvSpPr/>
            <p:nvPr/>
          </p:nvSpPr>
          <p:spPr>
            <a:xfrm>
              <a:off x="10374325" y="1397987"/>
              <a:ext cx="29825" cy="29825"/>
            </a:xfrm>
            <a:custGeom>
              <a:rect b="b" l="l" r="r" t="t"/>
              <a:pathLst>
                <a:path extrusionOk="0" h="61" w="61">
                  <a:moveTo>
                    <a:pt x="42" y="19"/>
                  </a:moveTo>
                  <a:cubicBezTo>
                    <a:pt x="47" y="24"/>
                    <a:pt x="51" y="30"/>
                    <a:pt x="54" y="35"/>
                  </a:cubicBezTo>
                  <a:cubicBezTo>
                    <a:pt x="58" y="41"/>
                    <a:pt x="60" y="45"/>
                    <a:pt x="61" y="49"/>
                  </a:cubicBezTo>
                  <a:cubicBezTo>
                    <a:pt x="62" y="53"/>
                    <a:pt x="61" y="56"/>
                    <a:pt x="59" y="58"/>
                  </a:cubicBezTo>
                  <a:cubicBezTo>
                    <a:pt x="57" y="60"/>
                    <a:pt x="54" y="61"/>
                    <a:pt x="50" y="60"/>
                  </a:cubicBezTo>
                  <a:cubicBezTo>
                    <a:pt x="46" y="59"/>
                    <a:pt x="41" y="58"/>
                    <a:pt x="35" y="54"/>
                  </a:cubicBezTo>
                  <a:cubicBezTo>
                    <a:pt x="29" y="51"/>
                    <a:pt x="25" y="46"/>
                    <a:pt x="20" y="41"/>
                  </a:cubicBezTo>
                  <a:cubicBezTo>
                    <a:pt x="15" y="36"/>
                    <a:pt x="10" y="31"/>
                    <a:pt x="7" y="25"/>
                  </a:cubicBezTo>
                  <a:cubicBezTo>
                    <a:pt x="4" y="20"/>
                    <a:pt x="2" y="15"/>
                    <a:pt x="1" y="11"/>
                  </a:cubicBezTo>
                  <a:cubicBezTo>
                    <a:pt x="0" y="7"/>
                    <a:pt x="0" y="4"/>
                    <a:pt x="2" y="2"/>
                  </a:cubicBezTo>
                  <a:cubicBezTo>
                    <a:pt x="4" y="0"/>
                    <a:pt x="7" y="-1"/>
                    <a:pt x="12" y="0"/>
                  </a:cubicBezTo>
                  <a:cubicBezTo>
                    <a:pt x="16" y="1"/>
                    <a:pt x="21" y="3"/>
                    <a:pt x="26" y="6"/>
                  </a:cubicBezTo>
                  <a:cubicBezTo>
                    <a:pt x="31" y="10"/>
                    <a:pt x="37" y="14"/>
                    <a:pt x="42" y="19"/>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1" name="Google Shape;571;p23"/>
            <p:cNvSpPr/>
            <p:nvPr/>
          </p:nvSpPr>
          <p:spPr>
            <a:xfrm>
              <a:off x="10398772" y="1421945"/>
              <a:ext cx="15157" cy="15157"/>
            </a:xfrm>
            <a:custGeom>
              <a:rect b="b" l="l" r="r" t="t"/>
              <a:pathLst>
                <a:path extrusionOk="0" h="31" w="31">
                  <a:moveTo>
                    <a:pt x="31" y="16"/>
                  </a:moveTo>
                  <a:cubicBezTo>
                    <a:pt x="31" y="18"/>
                    <a:pt x="31" y="21"/>
                    <a:pt x="29" y="23"/>
                  </a:cubicBezTo>
                  <a:cubicBezTo>
                    <a:pt x="28" y="26"/>
                    <a:pt x="25" y="28"/>
                    <a:pt x="23" y="29"/>
                  </a:cubicBezTo>
                  <a:cubicBezTo>
                    <a:pt x="21" y="30"/>
                    <a:pt x="18" y="31"/>
                    <a:pt x="15" y="31"/>
                  </a:cubicBezTo>
                  <a:cubicBezTo>
                    <a:pt x="13" y="31"/>
                    <a:pt x="11" y="30"/>
                    <a:pt x="8" y="29"/>
                  </a:cubicBezTo>
                  <a:cubicBezTo>
                    <a:pt x="6" y="28"/>
                    <a:pt x="3" y="26"/>
                    <a:pt x="2" y="23"/>
                  </a:cubicBezTo>
                  <a:cubicBezTo>
                    <a:pt x="1" y="21"/>
                    <a:pt x="0" y="18"/>
                    <a:pt x="0" y="16"/>
                  </a:cubicBezTo>
                  <a:cubicBezTo>
                    <a:pt x="0" y="13"/>
                    <a:pt x="1" y="10"/>
                    <a:pt x="2" y="8"/>
                  </a:cubicBezTo>
                  <a:cubicBezTo>
                    <a:pt x="3" y="6"/>
                    <a:pt x="6" y="4"/>
                    <a:pt x="8" y="2"/>
                  </a:cubicBezTo>
                  <a:cubicBezTo>
                    <a:pt x="11" y="1"/>
                    <a:pt x="13" y="0"/>
                    <a:pt x="15" y="0"/>
                  </a:cubicBezTo>
                  <a:cubicBezTo>
                    <a:pt x="18" y="0"/>
                    <a:pt x="21" y="1"/>
                    <a:pt x="23" y="2"/>
                  </a:cubicBezTo>
                  <a:cubicBezTo>
                    <a:pt x="25" y="4"/>
                    <a:pt x="27" y="6"/>
                    <a:pt x="29" y="8"/>
                  </a:cubicBezTo>
                  <a:cubicBezTo>
                    <a:pt x="30" y="10"/>
                    <a:pt x="31" y="13"/>
                    <a:pt x="31" y="16"/>
                  </a:cubicBezTo>
                  <a:close/>
                </a:path>
              </a:pathLst>
            </a:custGeom>
            <a:solidFill>
              <a:schemeClr val="accent5"/>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2" name="Google Shape;572;p23"/>
            <p:cNvSpPr/>
            <p:nvPr/>
          </p:nvSpPr>
          <p:spPr>
            <a:xfrm>
              <a:off x="9688835" y="1041062"/>
              <a:ext cx="15157" cy="39115"/>
            </a:xfrm>
            <a:custGeom>
              <a:rect b="b" l="l" r="r" t="t"/>
              <a:pathLst>
                <a:path extrusionOk="0" h="80" w="31">
                  <a:moveTo>
                    <a:pt x="31" y="40"/>
                  </a:moveTo>
                  <a:cubicBezTo>
                    <a:pt x="31" y="47"/>
                    <a:pt x="31" y="54"/>
                    <a:pt x="29" y="60"/>
                  </a:cubicBezTo>
                  <a:cubicBezTo>
                    <a:pt x="28" y="66"/>
                    <a:pt x="27" y="72"/>
                    <a:pt x="24" y="75"/>
                  </a:cubicBezTo>
                  <a:cubicBezTo>
                    <a:pt x="22" y="79"/>
                    <a:pt x="19" y="80"/>
                    <a:pt x="16" y="80"/>
                  </a:cubicBezTo>
                  <a:cubicBezTo>
                    <a:pt x="13" y="80"/>
                    <a:pt x="11" y="79"/>
                    <a:pt x="8" y="75"/>
                  </a:cubicBezTo>
                  <a:cubicBezTo>
                    <a:pt x="6" y="72"/>
                    <a:pt x="5" y="66"/>
                    <a:pt x="3" y="60"/>
                  </a:cubicBezTo>
                  <a:cubicBezTo>
                    <a:pt x="2" y="54"/>
                    <a:pt x="0" y="47"/>
                    <a:pt x="0" y="40"/>
                  </a:cubicBezTo>
                  <a:cubicBezTo>
                    <a:pt x="0" y="33"/>
                    <a:pt x="1" y="26"/>
                    <a:pt x="3" y="20"/>
                  </a:cubicBezTo>
                  <a:cubicBezTo>
                    <a:pt x="4" y="14"/>
                    <a:pt x="6" y="9"/>
                    <a:pt x="8" y="5"/>
                  </a:cubicBezTo>
                  <a:cubicBezTo>
                    <a:pt x="11" y="2"/>
                    <a:pt x="13" y="0"/>
                    <a:pt x="16" y="0"/>
                  </a:cubicBezTo>
                  <a:cubicBezTo>
                    <a:pt x="19" y="0"/>
                    <a:pt x="22" y="2"/>
                    <a:pt x="24" y="5"/>
                  </a:cubicBezTo>
                  <a:cubicBezTo>
                    <a:pt x="27" y="9"/>
                    <a:pt x="28" y="14"/>
                    <a:pt x="29" y="20"/>
                  </a:cubicBezTo>
                  <a:cubicBezTo>
                    <a:pt x="31" y="26"/>
                    <a:pt x="31" y="33"/>
                    <a:pt x="31" y="4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3" name="Google Shape;573;p23"/>
            <p:cNvSpPr/>
            <p:nvPr/>
          </p:nvSpPr>
          <p:spPr>
            <a:xfrm>
              <a:off x="9688835" y="1088978"/>
              <a:ext cx="15157" cy="39115"/>
            </a:xfrm>
            <a:custGeom>
              <a:rect b="b" l="l" r="r" t="t"/>
              <a:pathLst>
                <a:path extrusionOk="0" h="80" w="31">
                  <a:moveTo>
                    <a:pt x="31" y="40"/>
                  </a:moveTo>
                  <a:cubicBezTo>
                    <a:pt x="31" y="47"/>
                    <a:pt x="31" y="54"/>
                    <a:pt x="29" y="60"/>
                  </a:cubicBezTo>
                  <a:cubicBezTo>
                    <a:pt x="28" y="66"/>
                    <a:pt x="27" y="71"/>
                    <a:pt x="24" y="74"/>
                  </a:cubicBezTo>
                  <a:cubicBezTo>
                    <a:pt x="22" y="78"/>
                    <a:pt x="19" y="80"/>
                    <a:pt x="16" y="80"/>
                  </a:cubicBezTo>
                  <a:cubicBezTo>
                    <a:pt x="13" y="80"/>
                    <a:pt x="11" y="78"/>
                    <a:pt x="8" y="74"/>
                  </a:cubicBezTo>
                  <a:cubicBezTo>
                    <a:pt x="6" y="71"/>
                    <a:pt x="5" y="66"/>
                    <a:pt x="3" y="60"/>
                  </a:cubicBezTo>
                  <a:cubicBezTo>
                    <a:pt x="2" y="54"/>
                    <a:pt x="0" y="47"/>
                    <a:pt x="0" y="40"/>
                  </a:cubicBezTo>
                  <a:cubicBezTo>
                    <a:pt x="0" y="33"/>
                    <a:pt x="1" y="26"/>
                    <a:pt x="3" y="20"/>
                  </a:cubicBezTo>
                  <a:cubicBezTo>
                    <a:pt x="4" y="14"/>
                    <a:pt x="6" y="9"/>
                    <a:pt x="8" y="5"/>
                  </a:cubicBezTo>
                  <a:cubicBezTo>
                    <a:pt x="11" y="2"/>
                    <a:pt x="13" y="0"/>
                    <a:pt x="16" y="0"/>
                  </a:cubicBezTo>
                  <a:cubicBezTo>
                    <a:pt x="19" y="0"/>
                    <a:pt x="22" y="2"/>
                    <a:pt x="24" y="5"/>
                  </a:cubicBezTo>
                  <a:cubicBezTo>
                    <a:pt x="27" y="9"/>
                    <a:pt x="28" y="14"/>
                    <a:pt x="29" y="20"/>
                  </a:cubicBezTo>
                  <a:cubicBezTo>
                    <a:pt x="31" y="26"/>
                    <a:pt x="31" y="33"/>
                    <a:pt x="31" y="40"/>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4" name="Google Shape;574;p23"/>
            <p:cNvSpPr/>
            <p:nvPr/>
          </p:nvSpPr>
          <p:spPr>
            <a:xfrm>
              <a:off x="9701058" y="1076754"/>
              <a:ext cx="39115" cy="15157"/>
            </a:xfrm>
            <a:custGeom>
              <a:rect b="b" l="l" r="r" t="t"/>
              <a:pathLst>
                <a:path extrusionOk="0" h="31" w="80">
                  <a:moveTo>
                    <a:pt x="80" y="16"/>
                  </a:moveTo>
                  <a:cubicBezTo>
                    <a:pt x="80" y="18"/>
                    <a:pt x="78" y="21"/>
                    <a:pt x="74" y="23"/>
                  </a:cubicBezTo>
                  <a:cubicBezTo>
                    <a:pt x="71"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4" y="8"/>
                  </a:cubicBezTo>
                  <a:cubicBezTo>
                    <a:pt x="78" y="10"/>
                    <a:pt x="80" y="13"/>
                    <a:pt x="80" y="1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5" name="Google Shape;575;p23"/>
            <p:cNvSpPr/>
            <p:nvPr/>
          </p:nvSpPr>
          <p:spPr>
            <a:xfrm>
              <a:off x="9653142" y="1076754"/>
              <a:ext cx="39115" cy="15157"/>
            </a:xfrm>
            <a:custGeom>
              <a:rect b="b" l="l" r="r" t="t"/>
              <a:pathLst>
                <a:path extrusionOk="0" h="31" w="80">
                  <a:moveTo>
                    <a:pt x="80" y="16"/>
                  </a:moveTo>
                  <a:cubicBezTo>
                    <a:pt x="80" y="18"/>
                    <a:pt x="79" y="21"/>
                    <a:pt x="75" y="23"/>
                  </a:cubicBezTo>
                  <a:cubicBezTo>
                    <a:pt x="72"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5" y="8"/>
                  </a:cubicBezTo>
                  <a:cubicBezTo>
                    <a:pt x="78" y="10"/>
                    <a:pt x="80" y="13"/>
                    <a:pt x="80" y="1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6" name="Google Shape;576;p23"/>
            <p:cNvSpPr/>
            <p:nvPr/>
          </p:nvSpPr>
          <p:spPr>
            <a:xfrm>
              <a:off x="9698613" y="1052796"/>
              <a:ext cx="29825" cy="29825"/>
            </a:xfrm>
            <a:custGeom>
              <a:rect b="b" l="l" r="r" t="t"/>
              <a:pathLst>
                <a:path extrusionOk="0" h="61" w="61">
                  <a:moveTo>
                    <a:pt x="59" y="2"/>
                  </a:moveTo>
                  <a:cubicBezTo>
                    <a:pt x="61" y="4"/>
                    <a:pt x="61" y="7"/>
                    <a:pt x="60" y="11"/>
                  </a:cubicBezTo>
                  <a:cubicBezTo>
                    <a:pt x="60" y="15"/>
                    <a:pt x="57" y="20"/>
                    <a:pt x="54" y="25"/>
                  </a:cubicBezTo>
                  <a:cubicBezTo>
                    <a:pt x="51" y="31"/>
                    <a:pt x="46" y="36"/>
                    <a:pt x="41" y="41"/>
                  </a:cubicBezTo>
                  <a:cubicBezTo>
                    <a:pt x="36" y="46"/>
                    <a:pt x="32" y="51"/>
                    <a:pt x="26" y="54"/>
                  </a:cubicBezTo>
                  <a:cubicBezTo>
                    <a:pt x="21" y="58"/>
                    <a:pt x="16" y="59"/>
                    <a:pt x="11" y="60"/>
                  </a:cubicBezTo>
                  <a:cubicBezTo>
                    <a:pt x="7" y="61"/>
                    <a:pt x="4" y="61"/>
                    <a:pt x="2" y="59"/>
                  </a:cubicBezTo>
                  <a:cubicBezTo>
                    <a:pt x="0" y="58"/>
                    <a:pt x="0" y="53"/>
                    <a:pt x="0" y="49"/>
                  </a:cubicBezTo>
                  <a:cubicBezTo>
                    <a:pt x="1" y="45"/>
                    <a:pt x="4" y="40"/>
                    <a:pt x="7" y="35"/>
                  </a:cubicBezTo>
                  <a:cubicBezTo>
                    <a:pt x="11" y="30"/>
                    <a:pt x="15" y="24"/>
                    <a:pt x="20" y="19"/>
                  </a:cubicBezTo>
                  <a:cubicBezTo>
                    <a:pt x="25" y="14"/>
                    <a:pt x="30" y="11"/>
                    <a:pt x="35" y="7"/>
                  </a:cubicBezTo>
                  <a:cubicBezTo>
                    <a:pt x="40" y="4"/>
                    <a:pt x="45" y="1"/>
                    <a:pt x="50" y="0"/>
                  </a:cubicBezTo>
                  <a:cubicBezTo>
                    <a:pt x="54" y="-1"/>
                    <a:pt x="57" y="0"/>
                    <a:pt x="59"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7" name="Google Shape;577;p23"/>
            <p:cNvSpPr/>
            <p:nvPr/>
          </p:nvSpPr>
          <p:spPr>
            <a:xfrm>
              <a:off x="9664877" y="1086533"/>
              <a:ext cx="29825" cy="29825"/>
            </a:xfrm>
            <a:custGeom>
              <a:rect b="b" l="l" r="r" t="t"/>
              <a:pathLst>
                <a:path extrusionOk="0" h="61" w="61">
                  <a:moveTo>
                    <a:pt x="59" y="2"/>
                  </a:moveTo>
                  <a:cubicBezTo>
                    <a:pt x="61" y="4"/>
                    <a:pt x="61" y="7"/>
                    <a:pt x="60" y="11"/>
                  </a:cubicBezTo>
                  <a:cubicBezTo>
                    <a:pt x="59" y="15"/>
                    <a:pt x="57" y="21"/>
                    <a:pt x="54" y="26"/>
                  </a:cubicBezTo>
                  <a:cubicBezTo>
                    <a:pt x="51" y="32"/>
                    <a:pt x="46" y="36"/>
                    <a:pt x="41" y="41"/>
                  </a:cubicBezTo>
                  <a:cubicBezTo>
                    <a:pt x="36" y="46"/>
                    <a:pt x="32" y="51"/>
                    <a:pt x="26" y="54"/>
                  </a:cubicBezTo>
                  <a:cubicBezTo>
                    <a:pt x="21" y="57"/>
                    <a:pt x="15" y="59"/>
                    <a:pt x="11" y="60"/>
                  </a:cubicBezTo>
                  <a:cubicBezTo>
                    <a:pt x="7" y="61"/>
                    <a:pt x="4" y="61"/>
                    <a:pt x="2" y="59"/>
                  </a:cubicBezTo>
                  <a:cubicBezTo>
                    <a:pt x="0" y="57"/>
                    <a:pt x="-1" y="54"/>
                    <a:pt x="0" y="49"/>
                  </a:cubicBezTo>
                  <a:cubicBezTo>
                    <a:pt x="1" y="45"/>
                    <a:pt x="4" y="40"/>
                    <a:pt x="7" y="35"/>
                  </a:cubicBezTo>
                  <a:cubicBezTo>
                    <a:pt x="11" y="30"/>
                    <a:pt x="14" y="24"/>
                    <a:pt x="19" y="19"/>
                  </a:cubicBezTo>
                  <a:cubicBezTo>
                    <a:pt x="24" y="14"/>
                    <a:pt x="30" y="11"/>
                    <a:pt x="35" y="7"/>
                  </a:cubicBezTo>
                  <a:cubicBezTo>
                    <a:pt x="40" y="4"/>
                    <a:pt x="45" y="1"/>
                    <a:pt x="49" y="0"/>
                  </a:cubicBezTo>
                  <a:cubicBezTo>
                    <a:pt x="54" y="-1"/>
                    <a:pt x="57" y="0"/>
                    <a:pt x="59"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8" name="Google Shape;578;p23"/>
            <p:cNvSpPr/>
            <p:nvPr/>
          </p:nvSpPr>
          <p:spPr>
            <a:xfrm>
              <a:off x="9698613" y="1086533"/>
              <a:ext cx="29825" cy="29825"/>
            </a:xfrm>
            <a:custGeom>
              <a:rect b="b" l="l" r="r" t="t"/>
              <a:pathLst>
                <a:path extrusionOk="0" h="61" w="61">
                  <a:moveTo>
                    <a:pt x="41" y="19"/>
                  </a:moveTo>
                  <a:cubicBezTo>
                    <a:pt x="46" y="24"/>
                    <a:pt x="51" y="30"/>
                    <a:pt x="54" y="35"/>
                  </a:cubicBezTo>
                  <a:cubicBezTo>
                    <a:pt x="57" y="40"/>
                    <a:pt x="60" y="45"/>
                    <a:pt x="60" y="49"/>
                  </a:cubicBezTo>
                  <a:cubicBezTo>
                    <a:pt x="61" y="54"/>
                    <a:pt x="61" y="57"/>
                    <a:pt x="59" y="59"/>
                  </a:cubicBezTo>
                  <a:cubicBezTo>
                    <a:pt x="57" y="61"/>
                    <a:pt x="54" y="61"/>
                    <a:pt x="50" y="60"/>
                  </a:cubicBezTo>
                  <a:cubicBezTo>
                    <a:pt x="45" y="59"/>
                    <a:pt x="40" y="57"/>
                    <a:pt x="35" y="54"/>
                  </a:cubicBezTo>
                  <a:cubicBezTo>
                    <a:pt x="30" y="51"/>
                    <a:pt x="25" y="46"/>
                    <a:pt x="20" y="41"/>
                  </a:cubicBezTo>
                  <a:cubicBezTo>
                    <a:pt x="15" y="36"/>
                    <a:pt x="11" y="32"/>
                    <a:pt x="7" y="26"/>
                  </a:cubicBezTo>
                  <a:cubicBezTo>
                    <a:pt x="4" y="21"/>
                    <a:pt x="1" y="15"/>
                    <a:pt x="0" y="11"/>
                  </a:cubicBezTo>
                  <a:cubicBezTo>
                    <a:pt x="0" y="7"/>
                    <a:pt x="0" y="4"/>
                    <a:pt x="2" y="2"/>
                  </a:cubicBezTo>
                  <a:cubicBezTo>
                    <a:pt x="4" y="0"/>
                    <a:pt x="7" y="-1"/>
                    <a:pt x="11" y="0"/>
                  </a:cubicBezTo>
                  <a:cubicBezTo>
                    <a:pt x="16" y="1"/>
                    <a:pt x="21" y="4"/>
                    <a:pt x="26" y="7"/>
                  </a:cubicBezTo>
                  <a:cubicBezTo>
                    <a:pt x="32" y="11"/>
                    <a:pt x="36" y="14"/>
                    <a:pt x="41" y="19"/>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79" name="Google Shape;579;p23"/>
            <p:cNvSpPr/>
            <p:nvPr/>
          </p:nvSpPr>
          <p:spPr>
            <a:xfrm>
              <a:off x="9664877" y="1052796"/>
              <a:ext cx="29825" cy="29825"/>
            </a:xfrm>
            <a:custGeom>
              <a:rect b="b" l="l" r="r" t="t"/>
              <a:pathLst>
                <a:path extrusionOk="0" h="61" w="61">
                  <a:moveTo>
                    <a:pt x="41" y="19"/>
                  </a:moveTo>
                  <a:cubicBezTo>
                    <a:pt x="46" y="24"/>
                    <a:pt x="51" y="30"/>
                    <a:pt x="54" y="35"/>
                  </a:cubicBezTo>
                  <a:cubicBezTo>
                    <a:pt x="57" y="40"/>
                    <a:pt x="59" y="45"/>
                    <a:pt x="60" y="49"/>
                  </a:cubicBezTo>
                  <a:cubicBezTo>
                    <a:pt x="61" y="53"/>
                    <a:pt x="61" y="58"/>
                    <a:pt x="59" y="59"/>
                  </a:cubicBezTo>
                  <a:cubicBezTo>
                    <a:pt x="57" y="61"/>
                    <a:pt x="54" y="62"/>
                    <a:pt x="49" y="60"/>
                  </a:cubicBezTo>
                  <a:cubicBezTo>
                    <a:pt x="45" y="60"/>
                    <a:pt x="40" y="58"/>
                    <a:pt x="35" y="54"/>
                  </a:cubicBezTo>
                  <a:cubicBezTo>
                    <a:pt x="30" y="51"/>
                    <a:pt x="24" y="46"/>
                    <a:pt x="19" y="41"/>
                  </a:cubicBezTo>
                  <a:cubicBezTo>
                    <a:pt x="14" y="36"/>
                    <a:pt x="11" y="31"/>
                    <a:pt x="7" y="25"/>
                  </a:cubicBezTo>
                  <a:cubicBezTo>
                    <a:pt x="4" y="20"/>
                    <a:pt x="1" y="15"/>
                    <a:pt x="0" y="11"/>
                  </a:cubicBezTo>
                  <a:cubicBezTo>
                    <a:pt x="-1" y="7"/>
                    <a:pt x="0" y="4"/>
                    <a:pt x="2" y="2"/>
                  </a:cubicBezTo>
                  <a:cubicBezTo>
                    <a:pt x="4" y="0"/>
                    <a:pt x="7" y="-1"/>
                    <a:pt x="11" y="0"/>
                  </a:cubicBezTo>
                  <a:cubicBezTo>
                    <a:pt x="15" y="1"/>
                    <a:pt x="21" y="4"/>
                    <a:pt x="26" y="7"/>
                  </a:cubicBezTo>
                  <a:cubicBezTo>
                    <a:pt x="32" y="11"/>
                    <a:pt x="36" y="14"/>
                    <a:pt x="41" y="19"/>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0" name="Google Shape;580;p23"/>
            <p:cNvSpPr/>
            <p:nvPr/>
          </p:nvSpPr>
          <p:spPr>
            <a:xfrm>
              <a:off x="9688835" y="1076754"/>
              <a:ext cx="15157" cy="15157"/>
            </a:xfrm>
            <a:custGeom>
              <a:rect b="b" l="l" r="r" t="t"/>
              <a:pathLst>
                <a:path extrusionOk="0" h="31" w="31">
                  <a:moveTo>
                    <a:pt x="31" y="16"/>
                  </a:moveTo>
                  <a:cubicBezTo>
                    <a:pt x="31" y="18"/>
                    <a:pt x="31" y="21"/>
                    <a:pt x="29" y="23"/>
                  </a:cubicBezTo>
                  <a:cubicBezTo>
                    <a:pt x="28" y="26"/>
                    <a:pt x="27" y="28"/>
                    <a:pt x="24" y="29"/>
                  </a:cubicBezTo>
                  <a:cubicBezTo>
                    <a:pt x="22" y="30"/>
                    <a:pt x="19" y="31"/>
                    <a:pt x="16" y="31"/>
                  </a:cubicBezTo>
                  <a:cubicBezTo>
                    <a:pt x="13" y="31"/>
                    <a:pt x="11" y="30"/>
                    <a:pt x="8" y="29"/>
                  </a:cubicBezTo>
                  <a:cubicBezTo>
                    <a:pt x="6" y="28"/>
                    <a:pt x="5" y="26"/>
                    <a:pt x="3" y="23"/>
                  </a:cubicBezTo>
                  <a:cubicBezTo>
                    <a:pt x="2" y="21"/>
                    <a:pt x="0" y="18"/>
                    <a:pt x="0" y="16"/>
                  </a:cubicBezTo>
                  <a:cubicBezTo>
                    <a:pt x="0" y="13"/>
                    <a:pt x="1" y="10"/>
                    <a:pt x="3" y="8"/>
                  </a:cubicBezTo>
                  <a:cubicBezTo>
                    <a:pt x="4" y="6"/>
                    <a:pt x="6" y="4"/>
                    <a:pt x="8" y="2"/>
                  </a:cubicBezTo>
                  <a:cubicBezTo>
                    <a:pt x="11" y="1"/>
                    <a:pt x="13" y="0"/>
                    <a:pt x="16" y="0"/>
                  </a:cubicBezTo>
                  <a:cubicBezTo>
                    <a:pt x="19" y="0"/>
                    <a:pt x="22" y="1"/>
                    <a:pt x="24" y="2"/>
                  </a:cubicBezTo>
                  <a:cubicBezTo>
                    <a:pt x="27" y="4"/>
                    <a:pt x="28" y="6"/>
                    <a:pt x="29" y="8"/>
                  </a:cubicBezTo>
                  <a:cubicBezTo>
                    <a:pt x="31" y="10"/>
                    <a:pt x="31" y="13"/>
                    <a:pt x="31" y="16"/>
                  </a:cubicBezTo>
                  <a:close/>
                </a:path>
              </a:pathLst>
            </a:custGeom>
            <a:solidFill>
              <a:schemeClr val="accent5"/>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1" name="Google Shape;581;p23"/>
            <p:cNvSpPr/>
            <p:nvPr/>
          </p:nvSpPr>
          <p:spPr>
            <a:xfrm>
              <a:off x="9990509" y="1162319"/>
              <a:ext cx="20046" cy="51338"/>
            </a:xfrm>
            <a:custGeom>
              <a:rect b="b" l="l" r="r" t="t"/>
              <a:pathLst>
                <a:path extrusionOk="0" h="105" w="41">
                  <a:moveTo>
                    <a:pt x="41" y="52"/>
                  </a:moveTo>
                  <a:cubicBezTo>
                    <a:pt x="41" y="62"/>
                    <a:pt x="40" y="71"/>
                    <a:pt x="38" y="79"/>
                  </a:cubicBezTo>
                  <a:cubicBezTo>
                    <a:pt x="36" y="87"/>
                    <a:pt x="33" y="94"/>
                    <a:pt x="30" y="98"/>
                  </a:cubicBezTo>
                  <a:cubicBezTo>
                    <a:pt x="27" y="103"/>
                    <a:pt x="24" y="105"/>
                    <a:pt x="20" y="105"/>
                  </a:cubicBezTo>
                  <a:cubicBezTo>
                    <a:pt x="17" y="105"/>
                    <a:pt x="13" y="103"/>
                    <a:pt x="10" y="98"/>
                  </a:cubicBezTo>
                  <a:cubicBezTo>
                    <a:pt x="7" y="94"/>
                    <a:pt x="5" y="87"/>
                    <a:pt x="3" y="79"/>
                  </a:cubicBezTo>
                  <a:cubicBezTo>
                    <a:pt x="2" y="71"/>
                    <a:pt x="0" y="62"/>
                    <a:pt x="0" y="52"/>
                  </a:cubicBezTo>
                  <a:cubicBezTo>
                    <a:pt x="0" y="43"/>
                    <a:pt x="1" y="34"/>
                    <a:pt x="3" y="26"/>
                  </a:cubicBezTo>
                  <a:cubicBezTo>
                    <a:pt x="4" y="18"/>
                    <a:pt x="7" y="12"/>
                    <a:pt x="10" y="7"/>
                  </a:cubicBezTo>
                  <a:cubicBezTo>
                    <a:pt x="13" y="3"/>
                    <a:pt x="17" y="0"/>
                    <a:pt x="20" y="0"/>
                  </a:cubicBezTo>
                  <a:cubicBezTo>
                    <a:pt x="24" y="0"/>
                    <a:pt x="27" y="3"/>
                    <a:pt x="30" y="7"/>
                  </a:cubicBezTo>
                  <a:cubicBezTo>
                    <a:pt x="33" y="12"/>
                    <a:pt x="36" y="18"/>
                    <a:pt x="38" y="26"/>
                  </a:cubicBezTo>
                  <a:cubicBezTo>
                    <a:pt x="40" y="34"/>
                    <a:pt x="41" y="43"/>
                    <a:pt x="41" y="5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2" name="Google Shape;582;p23"/>
            <p:cNvSpPr/>
            <p:nvPr/>
          </p:nvSpPr>
          <p:spPr>
            <a:xfrm>
              <a:off x="9990509" y="1224903"/>
              <a:ext cx="20046" cy="51827"/>
            </a:xfrm>
            <a:custGeom>
              <a:rect b="b" l="l" r="r" t="t"/>
              <a:pathLst>
                <a:path extrusionOk="0" h="106" w="41">
                  <a:moveTo>
                    <a:pt x="41" y="53"/>
                  </a:moveTo>
                  <a:cubicBezTo>
                    <a:pt x="41" y="63"/>
                    <a:pt x="40" y="72"/>
                    <a:pt x="38" y="80"/>
                  </a:cubicBezTo>
                  <a:cubicBezTo>
                    <a:pt x="36" y="88"/>
                    <a:pt x="33" y="94"/>
                    <a:pt x="30" y="99"/>
                  </a:cubicBezTo>
                  <a:cubicBezTo>
                    <a:pt x="27" y="104"/>
                    <a:pt x="24" y="106"/>
                    <a:pt x="20" y="106"/>
                  </a:cubicBezTo>
                  <a:cubicBezTo>
                    <a:pt x="17" y="106"/>
                    <a:pt x="13" y="104"/>
                    <a:pt x="10" y="99"/>
                  </a:cubicBezTo>
                  <a:cubicBezTo>
                    <a:pt x="7" y="94"/>
                    <a:pt x="5" y="88"/>
                    <a:pt x="3" y="80"/>
                  </a:cubicBezTo>
                  <a:cubicBezTo>
                    <a:pt x="2" y="72"/>
                    <a:pt x="0" y="63"/>
                    <a:pt x="0" y="53"/>
                  </a:cubicBezTo>
                  <a:cubicBezTo>
                    <a:pt x="0" y="44"/>
                    <a:pt x="1" y="35"/>
                    <a:pt x="3" y="27"/>
                  </a:cubicBezTo>
                  <a:cubicBezTo>
                    <a:pt x="4" y="19"/>
                    <a:pt x="7" y="13"/>
                    <a:pt x="10" y="8"/>
                  </a:cubicBezTo>
                  <a:cubicBezTo>
                    <a:pt x="13" y="4"/>
                    <a:pt x="17" y="0"/>
                    <a:pt x="20" y="0"/>
                  </a:cubicBezTo>
                  <a:cubicBezTo>
                    <a:pt x="24" y="0"/>
                    <a:pt x="27" y="4"/>
                    <a:pt x="30" y="8"/>
                  </a:cubicBezTo>
                  <a:cubicBezTo>
                    <a:pt x="33" y="13"/>
                    <a:pt x="36" y="19"/>
                    <a:pt x="38" y="27"/>
                  </a:cubicBezTo>
                  <a:cubicBezTo>
                    <a:pt x="40" y="35"/>
                    <a:pt x="41" y="44"/>
                    <a:pt x="41" y="53"/>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3" name="Google Shape;583;p23"/>
            <p:cNvSpPr/>
            <p:nvPr/>
          </p:nvSpPr>
          <p:spPr>
            <a:xfrm>
              <a:off x="10006155" y="1209257"/>
              <a:ext cx="51338" cy="20046"/>
            </a:xfrm>
            <a:custGeom>
              <a:rect b="b" l="l" r="r" t="t"/>
              <a:pathLst>
                <a:path extrusionOk="0" h="41" w="105">
                  <a:moveTo>
                    <a:pt x="105" y="21"/>
                  </a:moveTo>
                  <a:cubicBezTo>
                    <a:pt x="105" y="24"/>
                    <a:pt x="103" y="28"/>
                    <a:pt x="98" y="31"/>
                  </a:cubicBezTo>
                  <a:cubicBezTo>
                    <a:pt x="94" y="34"/>
                    <a:pt x="87" y="37"/>
                    <a:pt x="79" y="38"/>
                  </a:cubicBezTo>
                  <a:cubicBezTo>
                    <a:pt x="71" y="40"/>
                    <a:pt x="63" y="41"/>
                    <a:pt x="53" y="41"/>
                  </a:cubicBezTo>
                  <a:cubicBezTo>
                    <a:pt x="44" y="41"/>
                    <a:pt x="34" y="40"/>
                    <a:pt x="26" y="38"/>
                  </a:cubicBezTo>
                  <a:cubicBezTo>
                    <a:pt x="18" y="37"/>
                    <a:pt x="12" y="34"/>
                    <a:pt x="7" y="31"/>
                  </a:cubicBezTo>
                  <a:cubicBezTo>
                    <a:pt x="2" y="28"/>
                    <a:pt x="0" y="24"/>
                    <a:pt x="0" y="21"/>
                  </a:cubicBezTo>
                  <a:cubicBezTo>
                    <a:pt x="0" y="17"/>
                    <a:pt x="2" y="14"/>
                    <a:pt x="7" y="11"/>
                  </a:cubicBezTo>
                  <a:cubicBezTo>
                    <a:pt x="12" y="8"/>
                    <a:pt x="18" y="5"/>
                    <a:pt x="26" y="3"/>
                  </a:cubicBezTo>
                  <a:cubicBezTo>
                    <a:pt x="34" y="1"/>
                    <a:pt x="43" y="0"/>
                    <a:pt x="53" y="0"/>
                  </a:cubicBezTo>
                  <a:cubicBezTo>
                    <a:pt x="62" y="0"/>
                    <a:pt x="71" y="1"/>
                    <a:pt x="79" y="3"/>
                  </a:cubicBezTo>
                  <a:cubicBezTo>
                    <a:pt x="87" y="5"/>
                    <a:pt x="94" y="8"/>
                    <a:pt x="98" y="11"/>
                  </a:cubicBezTo>
                  <a:cubicBezTo>
                    <a:pt x="103" y="14"/>
                    <a:pt x="105" y="17"/>
                    <a:pt x="105" y="2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4" name="Google Shape;584;p23"/>
            <p:cNvSpPr/>
            <p:nvPr/>
          </p:nvSpPr>
          <p:spPr>
            <a:xfrm>
              <a:off x="9943082" y="1209257"/>
              <a:ext cx="51827" cy="20046"/>
            </a:xfrm>
            <a:custGeom>
              <a:rect b="b" l="l" r="r" t="t"/>
              <a:pathLst>
                <a:path extrusionOk="0" h="41" w="106">
                  <a:moveTo>
                    <a:pt x="106" y="21"/>
                  </a:moveTo>
                  <a:cubicBezTo>
                    <a:pt x="106" y="24"/>
                    <a:pt x="104" y="28"/>
                    <a:pt x="99" y="31"/>
                  </a:cubicBezTo>
                  <a:cubicBezTo>
                    <a:pt x="95" y="34"/>
                    <a:pt x="87" y="37"/>
                    <a:pt x="79" y="38"/>
                  </a:cubicBezTo>
                  <a:cubicBezTo>
                    <a:pt x="71" y="40"/>
                    <a:pt x="62" y="41"/>
                    <a:pt x="53" y="41"/>
                  </a:cubicBezTo>
                  <a:cubicBezTo>
                    <a:pt x="44" y="41"/>
                    <a:pt x="34" y="40"/>
                    <a:pt x="26" y="38"/>
                  </a:cubicBezTo>
                  <a:cubicBezTo>
                    <a:pt x="18" y="37"/>
                    <a:pt x="12" y="34"/>
                    <a:pt x="7" y="31"/>
                  </a:cubicBezTo>
                  <a:cubicBezTo>
                    <a:pt x="2" y="28"/>
                    <a:pt x="0" y="24"/>
                    <a:pt x="0" y="21"/>
                  </a:cubicBezTo>
                  <a:cubicBezTo>
                    <a:pt x="0" y="17"/>
                    <a:pt x="2" y="14"/>
                    <a:pt x="7" y="11"/>
                  </a:cubicBezTo>
                  <a:cubicBezTo>
                    <a:pt x="12" y="8"/>
                    <a:pt x="18" y="5"/>
                    <a:pt x="26" y="3"/>
                  </a:cubicBezTo>
                  <a:cubicBezTo>
                    <a:pt x="34" y="1"/>
                    <a:pt x="44" y="0"/>
                    <a:pt x="53" y="0"/>
                  </a:cubicBezTo>
                  <a:cubicBezTo>
                    <a:pt x="62" y="0"/>
                    <a:pt x="71" y="1"/>
                    <a:pt x="79" y="3"/>
                  </a:cubicBezTo>
                  <a:cubicBezTo>
                    <a:pt x="87" y="5"/>
                    <a:pt x="94" y="8"/>
                    <a:pt x="99" y="11"/>
                  </a:cubicBezTo>
                  <a:cubicBezTo>
                    <a:pt x="103" y="14"/>
                    <a:pt x="106" y="17"/>
                    <a:pt x="106" y="2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5" name="Google Shape;585;p23"/>
            <p:cNvSpPr/>
            <p:nvPr/>
          </p:nvSpPr>
          <p:spPr>
            <a:xfrm>
              <a:off x="10003222" y="1177965"/>
              <a:ext cx="39115" cy="39115"/>
            </a:xfrm>
            <a:custGeom>
              <a:rect b="b" l="l" r="r" t="t"/>
              <a:pathLst>
                <a:path extrusionOk="0" h="80" w="80">
                  <a:moveTo>
                    <a:pt x="77" y="2"/>
                  </a:moveTo>
                  <a:cubicBezTo>
                    <a:pt x="80" y="4"/>
                    <a:pt x="80" y="9"/>
                    <a:pt x="79" y="14"/>
                  </a:cubicBezTo>
                  <a:cubicBezTo>
                    <a:pt x="78" y="20"/>
                    <a:pt x="76" y="26"/>
                    <a:pt x="71" y="33"/>
                  </a:cubicBezTo>
                  <a:cubicBezTo>
                    <a:pt x="67" y="40"/>
                    <a:pt x="61" y="48"/>
                    <a:pt x="54" y="54"/>
                  </a:cubicBezTo>
                  <a:cubicBezTo>
                    <a:pt x="48" y="61"/>
                    <a:pt x="41" y="66"/>
                    <a:pt x="34" y="70"/>
                  </a:cubicBezTo>
                  <a:cubicBezTo>
                    <a:pt x="27" y="75"/>
                    <a:pt x="21" y="78"/>
                    <a:pt x="15" y="79"/>
                  </a:cubicBezTo>
                  <a:cubicBezTo>
                    <a:pt x="10" y="80"/>
                    <a:pt x="5" y="80"/>
                    <a:pt x="2" y="77"/>
                  </a:cubicBezTo>
                  <a:cubicBezTo>
                    <a:pt x="0" y="75"/>
                    <a:pt x="-1" y="70"/>
                    <a:pt x="0" y="64"/>
                  </a:cubicBezTo>
                  <a:cubicBezTo>
                    <a:pt x="1" y="59"/>
                    <a:pt x="5" y="52"/>
                    <a:pt x="9" y="45"/>
                  </a:cubicBezTo>
                  <a:cubicBezTo>
                    <a:pt x="14" y="39"/>
                    <a:pt x="19" y="32"/>
                    <a:pt x="25" y="25"/>
                  </a:cubicBezTo>
                  <a:cubicBezTo>
                    <a:pt x="32" y="19"/>
                    <a:pt x="39" y="13"/>
                    <a:pt x="46" y="8"/>
                  </a:cubicBezTo>
                  <a:cubicBezTo>
                    <a:pt x="53" y="4"/>
                    <a:pt x="59" y="1"/>
                    <a:pt x="65" y="0"/>
                  </a:cubicBezTo>
                  <a:cubicBezTo>
                    <a:pt x="70" y="-1"/>
                    <a:pt x="75" y="-1"/>
                    <a:pt x="77"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6" name="Google Shape;586;p23"/>
            <p:cNvSpPr/>
            <p:nvPr/>
          </p:nvSpPr>
          <p:spPr>
            <a:xfrm>
              <a:off x="9958728" y="1222458"/>
              <a:ext cx="39115" cy="39115"/>
            </a:xfrm>
            <a:custGeom>
              <a:rect b="b" l="l" r="r" t="t"/>
              <a:pathLst>
                <a:path extrusionOk="0" h="80" w="80">
                  <a:moveTo>
                    <a:pt x="77" y="2"/>
                  </a:moveTo>
                  <a:cubicBezTo>
                    <a:pt x="80" y="5"/>
                    <a:pt x="80" y="9"/>
                    <a:pt x="79" y="14"/>
                  </a:cubicBezTo>
                  <a:cubicBezTo>
                    <a:pt x="78" y="20"/>
                    <a:pt x="76" y="26"/>
                    <a:pt x="71" y="33"/>
                  </a:cubicBezTo>
                  <a:cubicBezTo>
                    <a:pt x="67" y="40"/>
                    <a:pt x="61" y="48"/>
                    <a:pt x="54" y="54"/>
                  </a:cubicBezTo>
                  <a:cubicBezTo>
                    <a:pt x="47" y="61"/>
                    <a:pt x="40" y="66"/>
                    <a:pt x="33" y="70"/>
                  </a:cubicBezTo>
                  <a:cubicBezTo>
                    <a:pt x="27" y="75"/>
                    <a:pt x="21" y="78"/>
                    <a:pt x="15" y="79"/>
                  </a:cubicBezTo>
                  <a:cubicBezTo>
                    <a:pt x="10" y="80"/>
                    <a:pt x="5" y="80"/>
                    <a:pt x="2" y="77"/>
                  </a:cubicBezTo>
                  <a:cubicBezTo>
                    <a:pt x="0" y="75"/>
                    <a:pt x="-1" y="70"/>
                    <a:pt x="0" y="65"/>
                  </a:cubicBezTo>
                  <a:cubicBezTo>
                    <a:pt x="1" y="59"/>
                    <a:pt x="5" y="53"/>
                    <a:pt x="9" y="46"/>
                  </a:cubicBezTo>
                  <a:cubicBezTo>
                    <a:pt x="14" y="39"/>
                    <a:pt x="19" y="32"/>
                    <a:pt x="25" y="25"/>
                  </a:cubicBezTo>
                  <a:cubicBezTo>
                    <a:pt x="32" y="18"/>
                    <a:pt x="39" y="13"/>
                    <a:pt x="46" y="8"/>
                  </a:cubicBezTo>
                  <a:cubicBezTo>
                    <a:pt x="53" y="4"/>
                    <a:pt x="59" y="1"/>
                    <a:pt x="65" y="0"/>
                  </a:cubicBezTo>
                  <a:cubicBezTo>
                    <a:pt x="70" y="-1"/>
                    <a:pt x="74" y="0"/>
                    <a:pt x="77" y="2"/>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7" name="Google Shape;587;p23"/>
            <p:cNvSpPr/>
            <p:nvPr/>
          </p:nvSpPr>
          <p:spPr>
            <a:xfrm>
              <a:off x="10003222" y="1222458"/>
              <a:ext cx="39115" cy="39115"/>
            </a:xfrm>
            <a:custGeom>
              <a:rect b="b" l="l" r="r" t="t"/>
              <a:pathLst>
                <a:path extrusionOk="0" h="80" w="80">
                  <a:moveTo>
                    <a:pt x="54" y="25"/>
                  </a:moveTo>
                  <a:cubicBezTo>
                    <a:pt x="61" y="32"/>
                    <a:pt x="67" y="39"/>
                    <a:pt x="71" y="46"/>
                  </a:cubicBezTo>
                  <a:cubicBezTo>
                    <a:pt x="76" y="53"/>
                    <a:pt x="78" y="60"/>
                    <a:pt x="79" y="65"/>
                  </a:cubicBezTo>
                  <a:cubicBezTo>
                    <a:pt x="80" y="71"/>
                    <a:pt x="80" y="75"/>
                    <a:pt x="77" y="77"/>
                  </a:cubicBezTo>
                  <a:cubicBezTo>
                    <a:pt x="75" y="80"/>
                    <a:pt x="70" y="80"/>
                    <a:pt x="65" y="79"/>
                  </a:cubicBezTo>
                  <a:cubicBezTo>
                    <a:pt x="59" y="78"/>
                    <a:pt x="53" y="75"/>
                    <a:pt x="46" y="70"/>
                  </a:cubicBezTo>
                  <a:cubicBezTo>
                    <a:pt x="39" y="66"/>
                    <a:pt x="32" y="61"/>
                    <a:pt x="25" y="54"/>
                  </a:cubicBezTo>
                  <a:cubicBezTo>
                    <a:pt x="19" y="48"/>
                    <a:pt x="14" y="40"/>
                    <a:pt x="9" y="33"/>
                  </a:cubicBezTo>
                  <a:cubicBezTo>
                    <a:pt x="5" y="26"/>
                    <a:pt x="1" y="20"/>
                    <a:pt x="0" y="14"/>
                  </a:cubicBezTo>
                  <a:cubicBezTo>
                    <a:pt x="-1" y="9"/>
                    <a:pt x="0" y="5"/>
                    <a:pt x="2" y="2"/>
                  </a:cubicBezTo>
                  <a:cubicBezTo>
                    <a:pt x="5" y="0"/>
                    <a:pt x="9" y="-1"/>
                    <a:pt x="15" y="0"/>
                  </a:cubicBezTo>
                  <a:cubicBezTo>
                    <a:pt x="20" y="1"/>
                    <a:pt x="28" y="4"/>
                    <a:pt x="34" y="8"/>
                  </a:cubicBezTo>
                  <a:cubicBezTo>
                    <a:pt x="41" y="13"/>
                    <a:pt x="48" y="18"/>
                    <a:pt x="54" y="25"/>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8" name="Google Shape;588;p23"/>
            <p:cNvSpPr/>
            <p:nvPr/>
          </p:nvSpPr>
          <p:spPr>
            <a:xfrm>
              <a:off x="9958728" y="1177965"/>
              <a:ext cx="39115" cy="39115"/>
            </a:xfrm>
            <a:custGeom>
              <a:rect b="b" l="l" r="r" t="t"/>
              <a:pathLst>
                <a:path extrusionOk="0" h="80" w="80">
                  <a:moveTo>
                    <a:pt x="54" y="25"/>
                  </a:moveTo>
                  <a:cubicBezTo>
                    <a:pt x="61" y="31"/>
                    <a:pt x="67" y="39"/>
                    <a:pt x="71" y="45"/>
                  </a:cubicBezTo>
                  <a:cubicBezTo>
                    <a:pt x="76" y="52"/>
                    <a:pt x="78" y="59"/>
                    <a:pt x="79" y="64"/>
                  </a:cubicBezTo>
                  <a:cubicBezTo>
                    <a:pt x="80" y="70"/>
                    <a:pt x="80" y="75"/>
                    <a:pt x="77" y="77"/>
                  </a:cubicBezTo>
                  <a:cubicBezTo>
                    <a:pt x="74" y="80"/>
                    <a:pt x="70" y="80"/>
                    <a:pt x="65" y="79"/>
                  </a:cubicBezTo>
                  <a:cubicBezTo>
                    <a:pt x="59" y="78"/>
                    <a:pt x="53" y="75"/>
                    <a:pt x="46" y="70"/>
                  </a:cubicBezTo>
                  <a:cubicBezTo>
                    <a:pt x="39" y="66"/>
                    <a:pt x="32" y="61"/>
                    <a:pt x="25" y="54"/>
                  </a:cubicBezTo>
                  <a:cubicBezTo>
                    <a:pt x="19" y="48"/>
                    <a:pt x="14" y="40"/>
                    <a:pt x="9" y="33"/>
                  </a:cubicBezTo>
                  <a:cubicBezTo>
                    <a:pt x="5" y="26"/>
                    <a:pt x="1" y="20"/>
                    <a:pt x="0" y="14"/>
                  </a:cubicBezTo>
                  <a:cubicBezTo>
                    <a:pt x="-1" y="9"/>
                    <a:pt x="0" y="4"/>
                    <a:pt x="2" y="2"/>
                  </a:cubicBezTo>
                  <a:cubicBezTo>
                    <a:pt x="5" y="-1"/>
                    <a:pt x="9" y="-1"/>
                    <a:pt x="15" y="0"/>
                  </a:cubicBezTo>
                  <a:cubicBezTo>
                    <a:pt x="20" y="1"/>
                    <a:pt x="27" y="4"/>
                    <a:pt x="33" y="8"/>
                  </a:cubicBezTo>
                  <a:cubicBezTo>
                    <a:pt x="40" y="13"/>
                    <a:pt x="47" y="18"/>
                    <a:pt x="54" y="25"/>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89" name="Google Shape;589;p23"/>
            <p:cNvSpPr/>
            <p:nvPr/>
          </p:nvSpPr>
          <p:spPr>
            <a:xfrm>
              <a:off x="9990509" y="1209257"/>
              <a:ext cx="20046" cy="20046"/>
            </a:xfrm>
            <a:custGeom>
              <a:rect b="b" l="l" r="r" t="t"/>
              <a:pathLst>
                <a:path extrusionOk="0" h="41" w="41">
                  <a:moveTo>
                    <a:pt x="41" y="21"/>
                  </a:moveTo>
                  <a:cubicBezTo>
                    <a:pt x="41" y="24"/>
                    <a:pt x="40" y="28"/>
                    <a:pt x="38" y="31"/>
                  </a:cubicBezTo>
                  <a:cubicBezTo>
                    <a:pt x="36" y="34"/>
                    <a:pt x="33" y="37"/>
                    <a:pt x="30" y="38"/>
                  </a:cubicBezTo>
                  <a:cubicBezTo>
                    <a:pt x="27" y="40"/>
                    <a:pt x="24" y="41"/>
                    <a:pt x="20" y="41"/>
                  </a:cubicBezTo>
                  <a:cubicBezTo>
                    <a:pt x="17" y="41"/>
                    <a:pt x="13" y="40"/>
                    <a:pt x="10" y="38"/>
                  </a:cubicBezTo>
                  <a:cubicBezTo>
                    <a:pt x="7" y="37"/>
                    <a:pt x="5" y="34"/>
                    <a:pt x="3" y="31"/>
                  </a:cubicBezTo>
                  <a:cubicBezTo>
                    <a:pt x="2" y="28"/>
                    <a:pt x="0" y="24"/>
                    <a:pt x="0" y="21"/>
                  </a:cubicBezTo>
                  <a:cubicBezTo>
                    <a:pt x="0" y="17"/>
                    <a:pt x="1" y="14"/>
                    <a:pt x="3" y="11"/>
                  </a:cubicBezTo>
                  <a:cubicBezTo>
                    <a:pt x="4" y="8"/>
                    <a:pt x="7" y="5"/>
                    <a:pt x="10" y="3"/>
                  </a:cubicBezTo>
                  <a:cubicBezTo>
                    <a:pt x="13" y="1"/>
                    <a:pt x="17" y="0"/>
                    <a:pt x="20" y="0"/>
                  </a:cubicBezTo>
                  <a:cubicBezTo>
                    <a:pt x="24" y="0"/>
                    <a:pt x="27" y="1"/>
                    <a:pt x="30" y="3"/>
                  </a:cubicBezTo>
                  <a:cubicBezTo>
                    <a:pt x="33" y="5"/>
                    <a:pt x="36" y="8"/>
                    <a:pt x="38" y="11"/>
                  </a:cubicBezTo>
                  <a:cubicBezTo>
                    <a:pt x="40" y="14"/>
                    <a:pt x="41" y="17"/>
                    <a:pt x="41" y="21"/>
                  </a:cubicBezTo>
                  <a:close/>
                </a:path>
              </a:pathLst>
            </a:custGeom>
            <a:solidFill>
              <a:schemeClr val="accent5"/>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590" name="Google Shape;590;p23"/>
          <p:cNvSpPr/>
          <p:nvPr/>
        </p:nvSpPr>
        <p:spPr>
          <a:xfrm>
            <a:off x="-830400" y="-492998"/>
            <a:ext cx="5013075" cy="2349575"/>
          </a:xfrm>
          <a:custGeom>
            <a:rect b="b" l="l" r="r" t="t"/>
            <a:pathLst>
              <a:path extrusionOk="0" h="93983" w="200523">
                <a:moveTo>
                  <a:pt x="187134" y="9519"/>
                </a:moveTo>
                <a:cubicBezTo>
                  <a:pt x="213111" y="12719"/>
                  <a:pt x="194166" y="19186"/>
                  <a:pt x="189191" y="23003"/>
                </a:cubicBezTo>
                <a:cubicBezTo>
                  <a:pt x="184216" y="26820"/>
                  <a:pt x="164674" y="27849"/>
                  <a:pt x="157285" y="32420"/>
                </a:cubicBezTo>
                <a:cubicBezTo>
                  <a:pt x="149896" y="36991"/>
                  <a:pt x="151117" y="46321"/>
                  <a:pt x="144855" y="50427"/>
                </a:cubicBezTo>
                <a:cubicBezTo>
                  <a:pt x="138594" y="54533"/>
                  <a:pt x="124401" y="50287"/>
                  <a:pt x="119716" y="57055"/>
                </a:cubicBezTo>
                <a:cubicBezTo>
                  <a:pt x="115031" y="63823"/>
                  <a:pt x="122367" y="85535"/>
                  <a:pt x="116743" y="91035"/>
                </a:cubicBezTo>
                <a:cubicBezTo>
                  <a:pt x="111119" y="96536"/>
                  <a:pt x="97286" y="93233"/>
                  <a:pt x="85970" y="90058"/>
                </a:cubicBezTo>
                <a:cubicBezTo>
                  <a:pt x="74654" y="86883"/>
                  <a:pt x="57802" y="72392"/>
                  <a:pt x="48847" y="71985"/>
                </a:cubicBezTo>
                <a:cubicBezTo>
                  <a:pt x="39892" y="71578"/>
                  <a:pt x="40380" y="88023"/>
                  <a:pt x="32239" y="87616"/>
                </a:cubicBezTo>
                <a:cubicBezTo>
                  <a:pt x="24098" y="87209"/>
                  <a:pt x="-180" y="83511"/>
                  <a:pt x="1" y="69543"/>
                </a:cubicBezTo>
                <a:cubicBezTo>
                  <a:pt x="183" y="55575"/>
                  <a:pt x="2139" y="13810"/>
                  <a:pt x="33328" y="3806"/>
                </a:cubicBezTo>
                <a:cubicBezTo>
                  <a:pt x="64517" y="-6198"/>
                  <a:pt x="161157" y="6320"/>
                  <a:pt x="187134" y="9519"/>
                </a:cubicBezTo>
                <a:close/>
              </a:path>
            </a:pathLst>
          </a:custGeom>
          <a:solidFill>
            <a:srgbClr val="FFFFFF">
              <a:alpha val="45570"/>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591" name="Shape 591"/>
        <p:cNvGrpSpPr/>
        <p:nvPr/>
      </p:nvGrpSpPr>
      <p:grpSpPr>
        <a:xfrm>
          <a:off x="0" y="0"/>
          <a:ext cx="0" cy="0"/>
          <a:chOff x="0" y="0"/>
          <a:chExt cx="0" cy="0"/>
        </a:xfrm>
      </p:grpSpPr>
      <p:sp>
        <p:nvSpPr>
          <p:cNvPr id="592" name="Google Shape;592;p24"/>
          <p:cNvSpPr/>
          <p:nvPr/>
        </p:nvSpPr>
        <p:spPr>
          <a:xfrm rot="10800000">
            <a:off x="6432308" y="213515"/>
            <a:ext cx="3237600" cy="5384200"/>
          </a:xfrm>
          <a:custGeom>
            <a:rect b="b" l="l" r="r" t="t"/>
            <a:pathLst>
              <a:path extrusionOk="0" h="215368" w="129504">
                <a:moveTo>
                  <a:pt x="126538" y="12817"/>
                </a:moveTo>
                <a:cubicBezTo>
                  <a:pt x="138581" y="20371"/>
                  <a:pt x="110772" y="42980"/>
                  <a:pt x="99933" y="47961"/>
                </a:cubicBezTo>
                <a:cubicBezTo>
                  <a:pt x="89094" y="52943"/>
                  <a:pt x="70756" y="38765"/>
                  <a:pt x="61505" y="42706"/>
                </a:cubicBezTo>
                <a:cubicBezTo>
                  <a:pt x="52254" y="46647"/>
                  <a:pt x="43003" y="61756"/>
                  <a:pt x="44426" y="71609"/>
                </a:cubicBezTo>
                <a:cubicBezTo>
                  <a:pt x="45849" y="81462"/>
                  <a:pt x="69388" y="87155"/>
                  <a:pt x="70045" y="101826"/>
                </a:cubicBezTo>
                <a:cubicBezTo>
                  <a:pt x="70702" y="116497"/>
                  <a:pt x="50338" y="144470"/>
                  <a:pt x="48367" y="159633"/>
                </a:cubicBezTo>
                <a:cubicBezTo>
                  <a:pt x="46396" y="174796"/>
                  <a:pt x="62873" y="184923"/>
                  <a:pt x="58220" y="192806"/>
                </a:cubicBezTo>
                <a:cubicBezTo>
                  <a:pt x="53567" y="200689"/>
                  <a:pt x="30138" y="229429"/>
                  <a:pt x="20449" y="206930"/>
                </a:cubicBezTo>
                <a:cubicBezTo>
                  <a:pt x="10760" y="184431"/>
                  <a:pt x="-1119" y="91863"/>
                  <a:pt x="85" y="57814"/>
                </a:cubicBezTo>
                <a:cubicBezTo>
                  <a:pt x="1289" y="23765"/>
                  <a:pt x="6600" y="10135"/>
                  <a:pt x="27675" y="2635"/>
                </a:cubicBezTo>
                <a:cubicBezTo>
                  <a:pt x="48751" y="-4864"/>
                  <a:pt x="114495" y="5263"/>
                  <a:pt x="126538" y="12817"/>
                </a:cubicBezTo>
                <a:close/>
              </a:path>
            </a:pathLst>
          </a:custGeom>
          <a:solidFill>
            <a:srgbClr val="FFFFFF">
              <a:alpha val="45570"/>
            </a:srgbClr>
          </a:solidFill>
          <a:ln>
            <a:noFill/>
          </a:ln>
        </p:spPr>
      </p:sp>
      <p:sp>
        <p:nvSpPr>
          <p:cNvPr id="593" name="Google Shape;593;p24"/>
          <p:cNvSpPr/>
          <p:nvPr/>
        </p:nvSpPr>
        <p:spPr>
          <a:xfrm flipH="1">
            <a:off x="-744741" y="2607874"/>
            <a:ext cx="3237466" cy="2962511"/>
          </a:xfrm>
          <a:custGeom>
            <a:rect b="b" l="l" r="r" t="t"/>
            <a:pathLst>
              <a:path extrusionOk="0" h="181777" w="198648">
                <a:moveTo>
                  <a:pt x="159717" y="8118"/>
                </a:moveTo>
                <a:cubicBezTo>
                  <a:pt x="146403" y="-15370"/>
                  <a:pt x="117179" y="18360"/>
                  <a:pt x="110966" y="30650"/>
                </a:cubicBezTo>
                <a:cubicBezTo>
                  <a:pt x="104753" y="42940"/>
                  <a:pt x="126739" y="69228"/>
                  <a:pt x="122437" y="81860"/>
                </a:cubicBezTo>
                <a:cubicBezTo>
                  <a:pt x="118135" y="94492"/>
                  <a:pt x="92052" y="97632"/>
                  <a:pt x="85156" y="106440"/>
                </a:cubicBezTo>
                <a:cubicBezTo>
                  <a:pt x="78260" y="115248"/>
                  <a:pt x="89116" y="131157"/>
                  <a:pt x="81059" y="134708"/>
                </a:cubicBezTo>
                <a:cubicBezTo>
                  <a:pt x="73002" y="138259"/>
                  <a:pt x="48968" y="123442"/>
                  <a:pt x="36814" y="127744"/>
                </a:cubicBezTo>
                <a:cubicBezTo>
                  <a:pt x="24660" y="132046"/>
                  <a:pt x="-17536" y="153212"/>
                  <a:pt x="8137" y="160518"/>
                </a:cubicBezTo>
                <a:cubicBezTo>
                  <a:pt x="33810" y="167824"/>
                  <a:pt x="165590" y="196979"/>
                  <a:pt x="190853" y="171579"/>
                </a:cubicBezTo>
                <a:cubicBezTo>
                  <a:pt x="216116" y="146179"/>
                  <a:pt x="173032" y="31606"/>
                  <a:pt x="159717" y="8118"/>
                </a:cubicBezTo>
                <a:close/>
              </a:path>
            </a:pathLst>
          </a:custGeom>
          <a:solidFill>
            <a:srgbClr val="FFFFFF">
              <a:alpha val="45570"/>
            </a:srgbClr>
          </a:solidFill>
          <a:ln>
            <a:noFill/>
          </a:ln>
        </p:spPr>
      </p:sp>
      <p:grpSp>
        <p:nvGrpSpPr>
          <p:cNvPr id="594" name="Google Shape;594;p24"/>
          <p:cNvGrpSpPr/>
          <p:nvPr/>
        </p:nvGrpSpPr>
        <p:grpSpPr>
          <a:xfrm>
            <a:off x="7157249" y="2907461"/>
            <a:ext cx="1787712" cy="2763696"/>
            <a:chOff x="6836138" y="-2260359"/>
            <a:chExt cx="1005745" cy="1554822"/>
          </a:xfrm>
        </p:grpSpPr>
        <p:sp>
          <p:nvSpPr>
            <p:cNvPr id="595" name="Google Shape;595;p24"/>
            <p:cNvSpPr/>
            <p:nvPr/>
          </p:nvSpPr>
          <p:spPr>
            <a:xfrm>
              <a:off x="6922191" y="-2030069"/>
              <a:ext cx="802346" cy="801858"/>
            </a:xfrm>
            <a:custGeom>
              <a:rect b="b" l="l" r="r" t="t"/>
              <a:pathLst>
                <a:path extrusionOk="0" h="1640" w="1641">
                  <a:moveTo>
                    <a:pt x="1641" y="820"/>
                  </a:moveTo>
                  <a:cubicBezTo>
                    <a:pt x="1641" y="964"/>
                    <a:pt x="1603" y="1105"/>
                    <a:pt x="1531" y="1230"/>
                  </a:cubicBezTo>
                  <a:cubicBezTo>
                    <a:pt x="1459" y="1354"/>
                    <a:pt x="1354" y="1459"/>
                    <a:pt x="1230" y="1531"/>
                  </a:cubicBezTo>
                  <a:cubicBezTo>
                    <a:pt x="1105" y="1603"/>
                    <a:pt x="964" y="1640"/>
                    <a:pt x="820" y="1640"/>
                  </a:cubicBezTo>
                  <a:cubicBezTo>
                    <a:pt x="676" y="1640"/>
                    <a:pt x="535" y="1603"/>
                    <a:pt x="410" y="1531"/>
                  </a:cubicBezTo>
                  <a:cubicBezTo>
                    <a:pt x="285" y="1459"/>
                    <a:pt x="182" y="1354"/>
                    <a:pt x="110" y="1230"/>
                  </a:cubicBezTo>
                  <a:cubicBezTo>
                    <a:pt x="38" y="1105"/>
                    <a:pt x="0" y="964"/>
                    <a:pt x="0" y="820"/>
                  </a:cubicBezTo>
                  <a:cubicBezTo>
                    <a:pt x="0" y="676"/>
                    <a:pt x="38" y="534"/>
                    <a:pt x="110" y="410"/>
                  </a:cubicBezTo>
                  <a:cubicBezTo>
                    <a:pt x="182" y="285"/>
                    <a:pt x="285" y="181"/>
                    <a:pt x="410" y="109"/>
                  </a:cubicBezTo>
                  <a:cubicBezTo>
                    <a:pt x="535" y="37"/>
                    <a:pt x="676" y="0"/>
                    <a:pt x="820" y="0"/>
                  </a:cubicBezTo>
                  <a:cubicBezTo>
                    <a:pt x="964" y="0"/>
                    <a:pt x="1105" y="37"/>
                    <a:pt x="1230" y="109"/>
                  </a:cubicBezTo>
                  <a:cubicBezTo>
                    <a:pt x="1354" y="181"/>
                    <a:pt x="1459" y="285"/>
                    <a:pt x="1531" y="410"/>
                  </a:cubicBezTo>
                  <a:cubicBezTo>
                    <a:pt x="1603" y="534"/>
                    <a:pt x="1641" y="676"/>
                    <a:pt x="1641" y="820"/>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96" name="Google Shape;596;p24"/>
            <p:cNvSpPr/>
            <p:nvPr/>
          </p:nvSpPr>
          <p:spPr>
            <a:xfrm>
              <a:off x="7343655" y="-2021757"/>
              <a:ext cx="377949" cy="396039"/>
            </a:xfrm>
            <a:custGeom>
              <a:rect b="b" l="l" r="r" t="t"/>
              <a:pathLst>
                <a:path extrusionOk="0" h="810" w="773">
                  <a:moveTo>
                    <a:pt x="773" y="706"/>
                  </a:moveTo>
                  <a:cubicBezTo>
                    <a:pt x="739" y="761"/>
                    <a:pt x="678" y="798"/>
                    <a:pt x="614" y="808"/>
                  </a:cubicBezTo>
                  <a:cubicBezTo>
                    <a:pt x="579" y="813"/>
                    <a:pt x="539" y="808"/>
                    <a:pt x="514" y="783"/>
                  </a:cubicBezTo>
                  <a:cubicBezTo>
                    <a:pt x="492" y="760"/>
                    <a:pt x="487" y="726"/>
                    <a:pt x="466" y="702"/>
                  </a:cubicBezTo>
                  <a:cubicBezTo>
                    <a:pt x="446" y="679"/>
                    <a:pt x="413" y="668"/>
                    <a:pt x="383" y="668"/>
                  </a:cubicBezTo>
                  <a:cubicBezTo>
                    <a:pt x="352" y="668"/>
                    <a:pt x="323" y="677"/>
                    <a:pt x="294" y="687"/>
                  </a:cubicBezTo>
                  <a:cubicBezTo>
                    <a:pt x="274" y="695"/>
                    <a:pt x="253" y="702"/>
                    <a:pt x="232" y="702"/>
                  </a:cubicBezTo>
                  <a:cubicBezTo>
                    <a:pt x="175" y="700"/>
                    <a:pt x="137" y="637"/>
                    <a:pt x="137" y="580"/>
                  </a:cubicBezTo>
                  <a:cubicBezTo>
                    <a:pt x="136" y="523"/>
                    <a:pt x="161" y="468"/>
                    <a:pt x="175" y="413"/>
                  </a:cubicBezTo>
                  <a:cubicBezTo>
                    <a:pt x="189" y="357"/>
                    <a:pt x="188" y="292"/>
                    <a:pt x="148" y="252"/>
                  </a:cubicBezTo>
                  <a:cubicBezTo>
                    <a:pt x="116" y="220"/>
                    <a:pt x="65" y="213"/>
                    <a:pt x="32" y="182"/>
                  </a:cubicBezTo>
                  <a:cubicBezTo>
                    <a:pt x="-2" y="149"/>
                    <a:pt x="-10" y="93"/>
                    <a:pt x="14" y="52"/>
                  </a:cubicBezTo>
                  <a:cubicBezTo>
                    <a:pt x="38" y="11"/>
                    <a:pt x="94" y="-7"/>
                    <a:pt x="140" y="3"/>
                  </a:cubicBezTo>
                  <a:cubicBezTo>
                    <a:pt x="311" y="37"/>
                    <a:pt x="460" y="131"/>
                    <a:pt x="572" y="259"/>
                  </a:cubicBezTo>
                  <a:cubicBezTo>
                    <a:pt x="684" y="387"/>
                    <a:pt x="750" y="523"/>
                    <a:pt x="773" y="7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97" name="Google Shape;597;p24"/>
            <p:cNvSpPr/>
            <p:nvPr/>
          </p:nvSpPr>
          <p:spPr>
            <a:xfrm>
              <a:off x="7351967" y="-1641852"/>
              <a:ext cx="213177" cy="218066"/>
            </a:xfrm>
            <a:custGeom>
              <a:rect b="b" l="l" r="r" t="t"/>
              <a:pathLst>
                <a:path extrusionOk="0" h="446" w="436">
                  <a:moveTo>
                    <a:pt x="168" y="80"/>
                  </a:moveTo>
                  <a:cubicBezTo>
                    <a:pt x="123" y="104"/>
                    <a:pt x="65" y="104"/>
                    <a:pt x="29" y="140"/>
                  </a:cubicBezTo>
                  <a:cubicBezTo>
                    <a:pt x="-1" y="172"/>
                    <a:pt x="-5" y="221"/>
                    <a:pt x="5" y="263"/>
                  </a:cubicBezTo>
                  <a:cubicBezTo>
                    <a:pt x="10" y="283"/>
                    <a:pt x="18" y="304"/>
                    <a:pt x="32" y="319"/>
                  </a:cubicBezTo>
                  <a:cubicBezTo>
                    <a:pt x="60" y="350"/>
                    <a:pt x="106" y="357"/>
                    <a:pt x="143" y="375"/>
                  </a:cubicBezTo>
                  <a:cubicBezTo>
                    <a:pt x="190" y="398"/>
                    <a:pt x="229" y="441"/>
                    <a:pt x="281" y="446"/>
                  </a:cubicBezTo>
                  <a:cubicBezTo>
                    <a:pt x="342" y="451"/>
                    <a:pt x="394" y="400"/>
                    <a:pt x="420" y="345"/>
                  </a:cubicBezTo>
                  <a:cubicBezTo>
                    <a:pt x="429" y="325"/>
                    <a:pt x="436" y="304"/>
                    <a:pt x="436" y="283"/>
                  </a:cubicBezTo>
                  <a:cubicBezTo>
                    <a:pt x="434" y="234"/>
                    <a:pt x="390" y="197"/>
                    <a:pt x="379" y="149"/>
                  </a:cubicBezTo>
                  <a:cubicBezTo>
                    <a:pt x="370" y="108"/>
                    <a:pt x="379" y="55"/>
                    <a:pt x="352" y="20"/>
                  </a:cubicBezTo>
                  <a:cubicBezTo>
                    <a:pt x="325" y="-16"/>
                    <a:pt x="268" y="5"/>
                    <a:pt x="239" y="26"/>
                  </a:cubicBezTo>
                  <a:cubicBezTo>
                    <a:pt x="215" y="44"/>
                    <a:pt x="194" y="65"/>
                    <a:pt x="168" y="8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98" name="Google Shape;598;p24"/>
            <p:cNvSpPr/>
            <p:nvPr/>
          </p:nvSpPr>
          <p:spPr>
            <a:xfrm>
              <a:off x="6924146" y="-1981664"/>
              <a:ext cx="309009" cy="343723"/>
            </a:xfrm>
            <a:custGeom>
              <a:rect b="b" l="l" r="r" t="t"/>
              <a:pathLst>
                <a:path extrusionOk="0" h="703" w="632">
                  <a:moveTo>
                    <a:pt x="6" y="575"/>
                  </a:moveTo>
                  <a:cubicBezTo>
                    <a:pt x="1" y="602"/>
                    <a:pt x="-3" y="629"/>
                    <a:pt x="5" y="655"/>
                  </a:cubicBezTo>
                  <a:cubicBezTo>
                    <a:pt x="13" y="680"/>
                    <a:pt x="36" y="704"/>
                    <a:pt x="63" y="703"/>
                  </a:cubicBezTo>
                  <a:cubicBezTo>
                    <a:pt x="88" y="703"/>
                    <a:pt x="109" y="683"/>
                    <a:pt x="132" y="675"/>
                  </a:cubicBezTo>
                  <a:cubicBezTo>
                    <a:pt x="180" y="658"/>
                    <a:pt x="235" y="687"/>
                    <a:pt x="284" y="673"/>
                  </a:cubicBezTo>
                  <a:cubicBezTo>
                    <a:pt x="325" y="662"/>
                    <a:pt x="352" y="621"/>
                    <a:pt x="365" y="581"/>
                  </a:cubicBezTo>
                  <a:cubicBezTo>
                    <a:pt x="378" y="540"/>
                    <a:pt x="381" y="498"/>
                    <a:pt x="395" y="457"/>
                  </a:cubicBezTo>
                  <a:lnTo>
                    <a:pt x="395" y="457"/>
                  </a:lnTo>
                  <a:cubicBezTo>
                    <a:pt x="400" y="439"/>
                    <a:pt x="407" y="422"/>
                    <a:pt x="417" y="406"/>
                  </a:cubicBezTo>
                  <a:cubicBezTo>
                    <a:pt x="435" y="374"/>
                    <a:pt x="461" y="346"/>
                    <a:pt x="491" y="324"/>
                  </a:cubicBezTo>
                  <a:cubicBezTo>
                    <a:pt x="526" y="298"/>
                    <a:pt x="568" y="281"/>
                    <a:pt x="597" y="248"/>
                  </a:cubicBezTo>
                  <a:cubicBezTo>
                    <a:pt x="645" y="194"/>
                    <a:pt x="644" y="104"/>
                    <a:pt x="592" y="53"/>
                  </a:cubicBezTo>
                  <a:cubicBezTo>
                    <a:pt x="565" y="27"/>
                    <a:pt x="526" y="13"/>
                    <a:pt x="489" y="4"/>
                  </a:cubicBezTo>
                  <a:cubicBezTo>
                    <a:pt x="462" y="-2"/>
                    <a:pt x="436" y="-2"/>
                    <a:pt x="410" y="9"/>
                  </a:cubicBezTo>
                  <a:cubicBezTo>
                    <a:pt x="379" y="22"/>
                    <a:pt x="352" y="44"/>
                    <a:pt x="326" y="64"/>
                  </a:cubicBezTo>
                  <a:lnTo>
                    <a:pt x="326" y="64"/>
                  </a:lnTo>
                  <a:cubicBezTo>
                    <a:pt x="295" y="88"/>
                    <a:pt x="265" y="114"/>
                    <a:pt x="238" y="142"/>
                  </a:cubicBezTo>
                  <a:cubicBezTo>
                    <a:pt x="182" y="198"/>
                    <a:pt x="140" y="243"/>
                    <a:pt x="102" y="312"/>
                  </a:cubicBezTo>
                  <a:cubicBezTo>
                    <a:pt x="63" y="380"/>
                    <a:pt x="30" y="471"/>
                    <a:pt x="12" y="548"/>
                  </a:cubicBezTo>
                  <a:cubicBezTo>
                    <a:pt x="10" y="557"/>
                    <a:pt x="8" y="566"/>
                    <a:pt x="6" y="57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599" name="Google Shape;599;p24"/>
            <p:cNvSpPr/>
            <p:nvPr/>
          </p:nvSpPr>
          <p:spPr>
            <a:xfrm>
              <a:off x="7162259" y="-1820314"/>
              <a:ext cx="155482" cy="138858"/>
            </a:xfrm>
            <a:custGeom>
              <a:rect b="b" l="l" r="r" t="t"/>
              <a:pathLst>
                <a:path extrusionOk="0" h="284" w="318">
                  <a:moveTo>
                    <a:pt x="13" y="155"/>
                  </a:moveTo>
                  <a:lnTo>
                    <a:pt x="13" y="155"/>
                  </a:lnTo>
                  <a:cubicBezTo>
                    <a:pt x="13" y="161"/>
                    <a:pt x="13" y="166"/>
                    <a:pt x="13" y="171"/>
                  </a:cubicBezTo>
                  <a:cubicBezTo>
                    <a:pt x="13" y="184"/>
                    <a:pt x="12" y="196"/>
                    <a:pt x="8" y="208"/>
                  </a:cubicBezTo>
                  <a:cubicBezTo>
                    <a:pt x="5" y="221"/>
                    <a:pt x="-1" y="234"/>
                    <a:pt x="1" y="247"/>
                  </a:cubicBezTo>
                  <a:cubicBezTo>
                    <a:pt x="4" y="269"/>
                    <a:pt x="26" y="283"/>
                    <a:pt x="48" y="284"/>
                  </a:cubicBezTo>
                  <a:cubicBezTo>
                    <a:pt x="69" y="284"/>
                    <a:pt x="89" y="273"/>
                    <a:pt x="107" y="262"/>
                  </a:cubicBezTo>
                  <a:cubicBezTo>
                    <a:pt x="125" y="250"/>
                    <a:pt x="142" y="237"/>
                    <a:pt x="161" y="228"/>
                  </a:cubicBezTo>
                  <a:cubicBezTo>
                    <a:pt x="192" y="214"/>
                    <a:pt x="228" y="213"/>
                    <a:pt x="258" y="199"/>
                  </a:cubicBezTo>
                  <a:cubicBezTo>
                    <a:pt x="290" y="184"/>
                    <a:pt x="314" y="152"/>
                    <a:pt x="318" y="116"/>
                  </a:cubicBezTo>
                  <a:cubicBezTo>
                    <a:pt x="322" y="84"/>
                    <a:pt x="307" y="50"/>
                    <a:pt x="281" y="30"/>
                  </a:cubicBezTo>
                  <a:cubicBezTo>
                    <a:pt x="253" y="10"/>
                    <a:pt x="213" y="9"/>
                    <a:pt x="180" y="4"/>
                  </a:cubicBezTo>
                  <a:cubicBezTo>
                    <a:pt x="158" y="1"/>
                    <a:pt x="134" y="-3"/>
                    <a:pt x="111" y="2"/>
                  </a:cubicBezTo>
                  <a:cubicBezTo>
                    <a:pt x="87" y="8"/>
                    <a:pt x="66" y="23"/>
                    <a:pt x="48" y="40"/>
                  </a:cubicBezTo>
                  <a:cubicBezTo>
                    <a:pt x="34" y="54"/>
                    <a:pt x="19" y="68"/>
                    <a:pt x="12" y="87"/>
                  </a:cubicBezTo>
                  <a:cubicBezTo>
                    <a:pt x="4" y="110"/>
                    <a:pt x="10" y="132"/>
                    <a:pt x="13" y="15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0" name="Google Shape;600;p24"/>
            <p:cNvSpPr/>
            <p:nvPr/>
          </p:nvSpPr>
          <p:spPr>
            <a:xfrm>
              <a:off x="6936859" y="-1546998"/>
              <a:ext cx="398973" cy="272827"/>
            </a:xfrm>
            <a:custGeom>
              <a:rect b="b" l="l" r="r" t="t"/>
              <a:pathLst>
                <a:path extrusionOk="0" h="558" w="816">
                  <a:moveTo>
                    <a:pt x="408" y="558"/>
                  </a:moveTo>
                  <a:cubicBezTo>
                    <a:pt x="419" y="552"/>
                    <a:pt x="422" y="543"/>
                    <a:pt x="429" y="532"/>
                  </a:cubicBezTo>
                  <a:cubicBezTo>
                    <a:pt x="459" y="486"/>
                    <a:pt x="433" y="423"/>
                    <a:pt x="450" y="371"/>
                  </a:cubicBezTo>
                  <a:cubicBezTo>
                    <a:pt x="465" y="320"/>
                    <a:pt x="525" y="288"/>
                    <a:pt x="577" y="303"/>
                  </a:cubicBezTo>
                  <a:cubicBezTo>
                    <a:pt x="597" y="309"/>
                    <a:pt x="615" y="321"/>
                    <a:pt x="636" y="325"/>
                  </a:cubicBezTo>
                  <a:cubicBezTo>
                    <a:pt x="689" y="336"/>
                    <a:pt x="737" y="295"/>
                    <a:pt x="774" y="256"/>
                  </a:cubicBezTo>
                  <a:cubicBezTo>
                    <a:pt x="803" y="227"/>
                    <a:pt x="832" y="182"/>
                    <a:pt x="807" y="149"/>
                  </a:cubicBezTo>
                  <a:cubicBezTo>
                    <a:pt x="783" y="117"/>
                    <a:pt x="733" y="131"/>
                    <a:pt x="697" y="148"/>
                  </a:cubicBezTo>
                  <a:cubicBezTo>
                    <a:pt x="660" y="165"/>
                    <a:pt x="609" y="177"/>
                    <a:pt x="586" y="144"/>
                  </a:cubicBezTo>
                  <a:cubicBezTo>
                    <a:pt x="575" y="127"/>
                    <a:pt x="577" y="105"/>
                    <a:pt x="573" y="86"/>
                  </a:cubicBezTo>
                  <a:cubicBezTo>
                    <a:pt x="561" y="36"/>
                    <a:pt x="509" y="5"/>
                    <a:pt x="458" y="1"/>
                  </a:cubicBezTo>
                  <a:cubicBezTo>
                    <a:pt x="407" y="-3"/>
                    <a:pt x="357" y="14"/>
                    <a:pt x="309" y="30"/>
                  </a:cubicBezTo>
                  <a:cubicBezTo>
                    <a:pt x="261" y="46"/>
                    <a:pt x="210" y="62"/>
                    <a:pt x="159" y="55"/>
                  </a:cubicBezTo>
                  <a:cubicBezTo>
                    <a:pt x="108" y="48"/>
                    <a:pt x="43" y="25"/>
                    <a:pt x="0" y="53"/>
                  </a:cubicBezTo>
                  <a:cubicBezTo>
                    <a:pt x="48" y="271"/>
                    <a:pt x="209" y="456"/>
                    <a:pt x="408" y="55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1" name="Google Shape;601;p24"/>
            <p:cNvSpPr/>
            <p:nvPr/>
          </p:nvSpPr>
          <p:spPr>
            <a:xfrm>
              <a:off x="7539230" y="-2101454"/>
              <a:ext cx="302652" cy="341278"/>
            </a:xfrm>
            <a:custGeom>
              <a:rect b="b" l="l" r="r" t="t"/>
              <a:pathLst>
                <a:path extrusionOk="0" h="698" w="619">
                  <a:moveTo>
                    <a:pt x="469" y="133"/>
                  </a:moveTo>
                  <a:cubicBezTo>
                    <a:pt x="417" y="128"/>
                    <a:pt x="382" y="80"/>
                    <a:pt x="342" y="47"/>
                  </a:cubicBezTo>
                  <a:cubicBezTo>
                    <a:pt x="297" y="10"/>
                    <a:pt x="235" y="-11"/>
                    <a:pt x="179" y="6"/>
                  </a:cubicBezTo>
                  <a:cubicBezTo>
                    <a:pt x="123" y="22"/>
                    <a:pt x="78" y="80"/>
                    <a:pt x="87" y="138"/>
                  </a:cubicBezTo>
                  <a:cubicBezTo>
                    <a:pt x="90" y="155"/>
                    <a:pt x="97" y="172"/>
                    <a:pt x="95" y="190"/>
                  </a:cubicBezTo>
                  <a:cubicBezTo>
                    <a:pt x="92" y="222"/>
                    <a:pt x="62" y="245"/>
                    <a:pt x="40" y="269"/>
                  </a:cubicBezTo>
                  <a:cubicBezTo>
                    <a:pt x="-16" y="333"/>
                    <a:pt x="-15" y="447"/>
                    <a:pt x="57" y="492"/>
                  </a:cubicBezTo>
                  <a:cubicBezTo>
                    <a:pt x="73" y="503"/>
                    <a:pt x="92" y="509"/>
                    <a:pt x="106" y="523"/>
                  </a:cubicBezTo>
                  <a:cubicBezTo>
                    <a:pt x="126" y="544"/>
                    <a:pt x="130" y="575"/>
                    <a:pt x="140" y="602"/>
                  </a:cubicBezTo>
                  <a:cubicBezTo>
                    <a:pt x="157" y="647"/>
                    <a:pt x="197" y="682"/>
                    <a:pt x="244" y="694"/>
                  </a:cubicBezTo>
                  <a:cubicBezTo>
                    <a:pt x="290" y="706"/>
                    <a:pt x="343" y="693"/>
                    <a:pt x="379" y="661"/>
                  </a:cubicBezTo>
                  <a:cubicBezTo>
                    <a:pt x="419" y="625"/>
                    <a:pt x="439" y="569"/>
                    <a:pt x="484" y="540"/>
                  </a:cubicBezTo>
                  <a:cubicBezTo>
                    <a:pt x="519" y="518"/>
                    <a:pt x="570" y="512"/>
                    <a:pt x="593" y="475"/>
                  </a:cubicBezTo>
                  <a:cubicBezTo>
                    <a:pt x="609" y="449"/>
                    <a:pt x="619" y="412"/>
                    <a:pt x="619" y="381"/>
                  </a:cubicBezTo>
                  <a:cubicBezTo>
                    <a:pt x="619" y="327"/>
                    <a:pt x="582" y="276"/>
                    <a:pt x="566" y="225"/>
                  </a:cubicBezTo>
                  <a:cubicBezTo>
                    <a:pt x="558" y="201"/>
                    <a:pt x="552" y="176"/>
                    <a:pt x="536" y="156"/>
                  </a:cubicBezTo>
                  <a:cubicBezTo>
                    <a:pt x="517" y="134"/>
                    <a:pt x="496" y="136"/>
                    <a:pt x="469" y="13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2" name="Google Shape;602;p24"/>
            <p:cNvSpPr/>
            <p:nvPr/>
          </p:nvSpPr>
          <p:spPr>
            <a:xfrm>
              <a:off x="7570522" y="-2076518"/>
              <a:ext cx="186774" cy="189219"/>
            </a:xfrm>
            <a:custGeom>
              <a:rect b="b" l="l" r="r" t="t"/>
              <a:pathLst>
                <a:path extrusionOk="0" h="387" w="382">
                  <a:moveTo>
                    <a:pt x="111" y="27"/>
                  </a:moveTo>
                  <a:cubicBezTo>
                    <a:pt x="89" y="60"/>
                    <a:pt x="106" y="106"/>
                    <a:pt x="91" y="143"/>
                  </a:cubicBezTo>
                  <a:cubicBezTo>
                    <a:pt x="79" y="173"/>
                    <a:pt x="49" y="191"/>
                    <a:pt x="28" y="217"/>
                  </a:cubicBezTo>
                  <a:cubicBezTo>
                    <a:pt x="4" y="247"/>
                    <a:pt x="-5" y="289"/>
                    <a:pt x="4" y="326"/>
                  </a:cubicBezTo>
                  <a:cubicBezTo>
                    <a:pt x="11" y="357"/>
                    <a:pt x="36" y="388"/>
                    <a:pt x="68" y="387"/>
                  </a:cubicBezTo>
                  <a:cubicBezTo>
                    <a:pt x="92" y="386"/>
                    <a:pt x="112" y="367"/>
                    <a:pt x="127" y="348"/>
                  </a:cubicBezTo>
                  <a:cubicBezTo>
                    <a:pt x="141" y="328"/>
                    <a:pt x="153" y="306"/>
                    <a:pt x="173" y="292"/>
                  </a:cubicBezTo>
                  <a:cubicBezTo>
                    <a:pt x="208" y="266"/>
                    <a:pt x="255" y="273"/>
                    <a:pt x="295" y="269"/>
                  </a:cubicBezTo>
                  <a:cubicBezTo>
                    <a:pt x="318" y="267"/>
                    <a:pt x="344" y="262"/>
                    <a:pt x="359" y="244"/>
                  </a:cubicBezTo>
                  <a:cubicBezTo>
                    <a:pt x="372" y="229"/>
                    <a:pt x="380" y="207"/>
                    <a:pt x="382" y="188"/>
                  </a:cubicBezTo>
                  <a:cubicBezTo>
                    <a:pt x="386" y="157"/>
                    <a:pt x="365" y="134"/>
                    <a:pt x="343" y="114"/>
                  </a:cubicBezTo>
                  <a:cubicBezTo>
                    <a:pt x="310" y="86"/>
                    <a:pt x="278" y="56"/>
                    <a:pt x="244" y="30"/>
                  </a:cubicBezTo>
                  <a:cubicBezTo>
                    <a:pt x="208" y="2"/>
                    <a:pt x="143" y="-19"/>
                    <a:pt x="111" y="27"/>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3" name="Google Shape;603;p24"/>
            <p:cNvSpPr/>
            <p:nvPr/>
          </p:nvSpPr>
          <p:spPr>
            <a:xfrm>
              <a:off x="7650219" y="-1911257"/>
              <a:ext cx="123701" cy="115878"/>
            </a:xfrm>
            <a:custGeom>
              <a:rect b="b" l="l" r="r" t="t"/>
              <a:pathLst>
                <a:path extrusionOk="0" h="237" w="253">
                  <a:moveTo>
                    <a:pt x="243" y="10"/>
                  </a:moveTo>
                  <a:cubicBezTo>
                    <a:pt x="250" y="18"/>
                    <a:pt x="252" y="30"/>
                    <a:pt x="253" y="41"/>
                  </a:cubicBezTo>
                  <a:cubicBezTo>
                    <a:pt x="254" y="52"/>
                    <a:pt x="255" y="64"/>
                    <a:pt x="251" y="75"/>
                  </a:cubicBezTo>
                  <a:cubicBezTo>
                    <a:pt x="239" y="103"/>
                    <a:pt x="202" y="106"/>
                    <a:pt x="177" y="123"/>
                  </a:cubicBezTo>
                  <a:cubicBezTo>
                    <a:pt x="155" y="138"/>
                    <a:pt x="144" y="163"/>
                    <a:pt x="134" y="187"/>
                  </a:cubicBezTo>
                  <a:cubicBezTo>
                    <a:pt x="126" y="206"/>
                    <a:pt x="115" y="231"/>
                    <a:pt x="92" y="236"/>
                  </a:cubicBezTo>
                  <a:cubicBezTo>
                    <a:pt x="61" y="243"/>
                    <a:pt x="30" y="223"/>
                    <a:pt x="16" y="197"/>
                  </a:cubicBezTo>
                  <a:cubicBezTo>
                    <a:pt x="-16" y="143"/>
                    <a:pt x="2" y="57"/>
                    <a:pt x="63" y="31"/>
                  </a:cubicBezTo>
                  <a:cubicBezTo>
                    <a:pt x="92" y="18"/>
                    <a:pt x="126" y="18"/>
                    <a:pt x="158" y="13"/>
                  </a:cubicBezTo>
                  <a:cubicBezTo>
                    <a:pt x="181" y="9"/>
                    <a:pt x="223" y="-12"/>
                    <a:pt x="243" y="10"/>
                  </a:cubicBezTo>
                  <a:close/>
                </a:path>
              </a:pathLst>
            </a:custGeom>
            <a:solidFill>
              <a:schemeClr val="dk2"/>
            </a:solidFill>
            <a:ln>
              <a:noFill/>
            </a:ln>
          </p:spPr>
          <p:txBody>
            <a:bodyPr anchorCtr="1" anchor="ctr" bIns="40300" lIns="90000" spcFirstLastPara="1" rIns="90000" wrap="square" tIns="40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04" name="Google Shape;604;p24"/>
            <p:cNvSpPr/>
            <p:nvPr/>
          </p:nvSpPr>
          <p:spPr>
            <a:xfrm>
              <a:off x="7559766" y="-1930325"/>
              <a:ext cx="129079" cy="184818"/>
            </a:xfrm>
            <a:custGeom>
              <a:rect b="b" l="l" r="r" t="t"/>
              <a:pathLst>
                <a:path extrusionOk="0" h="378" w="264">
                  <a:moveTo>
                    <a:pt x="249" y="3"/>
                  </a:moveTo>
                  <a:lnTo>
                    <a:pt x="249" y="3"/>
                  </a:lnTo>
                  <a:cubicBezTo>
                    <a:pt x="177" y="74"/>
                    <a:pt x="114" y="154"/>
                    <a:pt x="64" y="242"/>
                  </a:cubicBezTo>
                  <a:cubicBezTo>
                    <a:pt x="57" y="254"/>
                    <a:pt x="50" y="267"/>
                    <a:pt x="43" y="279"/>
                  </a:cubicBezTo>
                  <a:cubicBezTo>
                    <a:pt x="28" y="308"/>
                    <a:pt x="14" y="338"/>
                    <a:pt x="1" y="368"/>
                  </a:cubicBezTo>
                  <a:cubicBezTo>
                    <a:pt x="0" y="372"/>
                    <a:pt x="3" y="377"/>
                    <a:pt x="7" y="378"/>
                  </a:cubicBezTo>
                  <a:cubicBezTo>
                    <a:pt x="12" y="379"/>
                    <a:pt x="16" y="377"/>
                    <a:pt x="18" y="372"/>
                  </a:cubicBezTo>
                  <a:cubicBezTo>
                    <a:pt x="23" y="360"/>
                    <a:pt x="29" y="346"/>
                    <a:pt x="35" y="334"/>
                  </a:cubicBezTo>
                  <a:cubicBezTo>
                    <a:pt x="41" y="321"/>
                    <a:pt x="47" y="308"/>
                    <a:pt x="53" y="296"/>
                  </a:cubicBezTo>
                  <a:cubicBezTo>
                    <a:pt x="67" y="271"/>
                    <a:pt x="81" y="246"/>
                    <a:pt x="96" y="222"/>
                  </a:cubicBezTo>
                  <a:lnTo>
                    <a:pt x="96" y="222"/>
                  </a:lnTo>
                  <a:cubicBezTo>
                    <a:pt x="125" y="173"/>
                    <a:pt x="159" y="128"/>
                    <a:pt x="196" y="85"/>
                  </a:cubicBezTo>
                  <a:cubicBezTo>
                    <a:pt x="217" y="60"/>
                    <a:pt x="239" y="37"/>
                    <a:pt x="261" y="15"/>
                  </a:cubicBezTo>
                  <a:lnTo>
                    <a:pt x="261" y="15"/>
                  </a:lnTo>
                  <a:cubicBezTo>
                    <a:pt x="262" y="14"/>
                    <a:pt x="262" y="14"/>
                    <a:pt x="263" y="13"/>
                  </a:cubicBezTo>
                  <a:cubicBezTo>
                    <a:pt x="264" y="12"/>
                    <a:pt x="264" y="10"/>
                    <a:pt x="264" y="9"/>
                  </a:cubicBezTo>
                  <a:cubicBezTo>
                    <a:pt x="264" y="7"/>
                    <a:pt x="264" y="6"/>
                    <a:pt x="263" y="5"/>
                  </a:cubicBezTo>
                  <a:cubicBezTo>
                    <a:pt x="262" y="3"/>
                    <a:pt x="261" y="2"/>
                    <a:pt x="260" y="2"/>
                  </a:cubicBezTo>
                  <a:cubicBezTo>
                    <a:pt x="258" y="1"/>
                    <a:pt x="257" y="0"/>
                    <a:pt x="256" y="0"/>
                  </a:cubicBezTo>
                  <a:cubicBezTo>
                    <a:pt x="254" y="0"/>
                    <a:pt x="253" y="1"/>
                    <a:pt x="251" y="2"/>
                  </a:cubicBezTo>
                  <a:cubicBezTo>
                    <a:pt x="251" y="2"/>
                    <a:pt x="250" y="2"/>
                    <a:pt x="250" y="3"/>
                  </a:cubicBezTo>
                  <a:lnTo>
                    <a:pt x="249" y="3"/>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05" name="Google Shape;605;p24"/>
            <p:cNvSpPr/>
            <p:nvPr/>
          </p:nvSpPr>
          <p:spPr>
            <a:xfrm>
              <a:off x="7605237" y="-1922991"/>
              <a:ext cx="21024" cy="67962"/>
            </a:xfrm>
            <a:custGeom>
              <a:rect b="b" l="l" r="r" t="t"/>
              <a:pathLst>
                <a:path extrusionOk="0" h="139" w="43">
                  <a:moveTo>
                    <a:pt x="43" y="132"/>
                  </a:moveTo>
                  <a:lnTo>
                    <a:pt x="43" y="132"/>
                  </a:lnTo>
                  <a:cubicBezTo>
                    <a:pt x="29" y="90"/>
                    <a:pt x="19" y="47"/>
                    <a:pt x="11" y="4"/>
                  </a:cubicBezTo>
                  <a:cubicBezTo>
                    <a:pt x="11" y="1"/>
                    <a:pt x="7" y="-1"/>
                    <a:pt x="4" y="0"/>
                  </a:cubicBezTo>
                  <a:cubicBezTo>
                    <a:pt x="1" y="1"/>
                    <a:pt x="0" y="4"/>
                    <a:pt x="0" y="7"/>
                  </a:cubicBezTo>
                  <a:lnTo>
                    <a:pt x="0" y="7"/>
                  </a:lnTo>
                  <a:cubicBezTo>
                    <a:pt x="8" y="50"/>
                    <a:pt x="18" y="93"/>
                    <a:pt x="33" y="135"/>
                  </a:cubicBezTo>
                  <a:lnTo>
                    <a:pt x="33" y="135"/>
                  </a:lnTo>
                  <a:lnTo>
                    <a:pt x="33" y="136"/>
                  </a:lnTo>
                  <a:cubicBezTo>
                    <a:pt x="34" y="137"/>
                    <a:pt x="33" y="137"/>
                    <a:pt x="35" y="138"/>
                  </a:cubicBezTo>
                  <a:cubicBezTo>
                    <a:pt x="36" y="138"/>
                    <a:pt x="37" y="139"/>
                    <a:pt x="38" y="139"/>
                  </a:cubicBezTo>
                  <a:cubicBezTo>
                    <a:pt x="39" y="139"/>
                    <a:pt x="39" y="139"/>
                    <a:pt x="39" y="139"/>
                  </a:cubicBezTo>
                  <a:cubicBezTo>
                    <a:pt x="42" y="138"/>
                    <a:pt x="44" y="135"/>
                    <a:pt x="43" y="132"/>
                  </a:cubicBezTo>
                  <a:close/>
                </a:path>
              </a:pathLst>
            </a:custGeom>
            <a:solidFill>
              <a:schemeClr val="accent3"/>
            </a:solidFill>
            <a:ln>
              <a:noFill/>
            </a:ln>
          </p:spPr>
          <p:txBody>
            <a:bodyPr anchorCtr="1" anchor="ctr" bIns="5025" lIns="90000" spcFirstLastPara="1" rIns="90000" wrap="square" tIns="5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06" name="Google Shape;606;p24"/>
            <p:cNvSpPr/>
            <p:nvPr/>
          </p:nvSpPr>
          <p:spPr>
            <a:xfrm>
              <a:off x="7611104" y="-1916635"/>
              <a:ext cx="20535" cy="24447"/>
            </a:xfrm>
            <a:custGeom>
              <a:rect b="b" l="l" r="r" t="t"/>
              <a:pathLst>
                <a:path extrusionOk="0" h="50" w="42">
                  <a:moveTo>
                    <a:pt x="11" y="48"/>
                  </a:moveTo>
                  <a:lnTo>
                    <a:pt x="11" y="48"/>
                  </a:lnTo>
                  <a:cubicBezTo>
                    <a:pt x="13" y="45"/>
                    <a:pt x="14" y="42"/>
                    <a:pt x="16" y="40"/>
                  </a:cubicBezTo>
                  <a:cubicBezTo>
                    <a:pt x="22" y="28"/>
                    <a:pt x="31" y="18"/>
                    <a:pt x="41" y="10"/>
                  </a:cubicBezTo>
                  <a:cubicBezTo>
                    <a:pt x="43" y="8"/>
                    <a:pt x="43" y="4"/>
                    <a:pt x="41" y="2"/>
                  </a:cubicBezTo>
                  <a:cubicBezTo>
                    <a:pt x="39" y="0"/>
                    <a:pt x="35" y="0"/>
                    <a:pt x="33" y="2"/>
                  </a:cubicBezTo>
                  <a:lnTo>
                    <a:pt x="33" y="2"/>
                  </a:lnTo>
                  <a:cubicBezTo>
                    <a:pt x="22" y="11"/>
                    <a:pt x="13" y="22"/>
                    <a:pt x="6" y="34"/>
                  </a:cubicBezTo>
                  <a:cubicBezTo>
                    <a:pt x="4" y="36"/>
                    <a:pt x="3" y="39"/>
                    <a:pt x="2" y="42"/>
                  </a:cubicBezTo>
                  <a:cubicBezTo>
                    <a:pt x="0" y="45"/>
                    <a:pt x="1" y="48"/>
                    <a:pt x="4" y="50"/>
                  </a:cubicBezTo>
                  <a:cubicBezTo>
                    <a:pt x="6" y="51"/>
                    <a:pt x="10" y="50"/>
                    <a:pt x="11" y="4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07" name="Google Shape;607;p24"/>
            <p:cNvSpPr/>
            <p:nvPr/>
          </p:nvSpPr>
          <p:spPr>
            <a:xfrm>
              <a:off x="7648752" y="-1887299"/>
              <a:ext cx="75785" cy="17113"/>
            </a:xfrm>
            <a:custGeom>
              <a:rect b="b" l="l" r="r" t="t"/>
              <a:pathLst>
                <a:path extrusionOk="0" h="35" w="155">
                  <a:moveTo>
                    <a:pt x="6" y="11"/>
                  </a:moveTo>
                  <a:lnTo>
                    <a:pt x="6" y="11"/>
                  </a:lnTo>
                  <a:cubicBezTo>
                    <a:pt x="43" y="14"/>
                    <a:pt x="80" y="19"/>
                    <a:pt x="117" y="28"/>
                  </a:cubicBezTo>
                  <a:cubicBezTo>
                    <a:pt x="127" y="30"/>
                    <a:pt x="137" y="32"/>
                    <a:pt x="148" y="35"/>
                  </a:cubicBezTo>
                  <a:cubicBezTo>
                    <a:pt x="155" y="37"/>
                    <a:pt x="158" y="26"/>
                    <a:pt x="151" y="24"/>
                  </a:cubicBezTo>
                  <a:lnTo>
                    <a:pt x="151" y="24"/>
                  </a:lnTo>
                  <a:cubicBezTo>
                    <a:pt x="114" y="14"/>
                    <a:pt x="76" y="7"/>
                    <a:pt x="38" y="3"/>
                  </a:cubicBezTo>
                  <a:cubicBezTo>
                    <a:pt x="27" y="2"/>
                    <a:pt x="16" y="0"/>
                    <a:pt x="6" y="0"/>
                  </a:cubicBezTo>
                  <a:cubicBezTo>
                    <a:pt x="3" y="-1"/>
                    <a:pt x="0" y="2"/>
                    <a:pt x="0" y="5"/>
                  </a:cubicBezTo>
                  <a:cubicBezTo>
                    <a:pt x="0" y="9"/>
                    <a:pt x="3" y="11"/>
                    <a:pt x="6"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08" name="Google Shape;608;p24"/>
            <p:cNvSpPr/>
            <p:nvPr/>
          </p:nvSpPr>
          <p:spPr>
            <a:xfrm>
              <a:off x="7705469" y="-1898544"/>
              <a:ext cx="20046" cy="23469"/>
            </a:xfrm>
            <a:custGeom>
              <a:rect b="b" l="l" r="r" t="t"/>
              <a:pathLst>
                <a:path extrusionOk="0" h="48" w="41">
                  <a:moveTo>
                    <a:pt x="10" y="46"/>
                  </a:moveTo>
                  <a:lnTo>
                    <a:pt x="10" y="46"/>
                  </a:lnTo>
                  <a:cubicBezTo>
                    <a:pt x="21" y="36"/>
                    <a:pt x="30" y="25"/>
                    <a:pt x="38" y="12"/>
                  </a:cubicBezTo>
                  <a:cubicBezTo>
                    <a:pt x="38" y="11"/>
                    <a:pt x="39" y="10"/>
                    <a:pt x="40" y="9"/>
                  </a:cubicBezTo>
                  <a:lnTo>
                    <a:pt x="40" y="9"/>
                  </a:lnTo>
                  <a:lnTo>
                    <a:pt x="40" y="9"/>
                  </a:lnTo>
                  <a:cubicBezTo>
                    <a:pt x="40" y="8"/>
                    <a:pt x="41" y="7"/>
                    <a:pt x="41" y="6"/>
                  </a:cubicBezTo>
                  <a:cubicBezTo>
                    <a:pt x="41" y="5"/>
                    <a:pt x="40" y="4"/>
                    <a:pt x="40" y="3"/>
                  </a:cubicBezTo>
                  <a:cubicBezTo>
                    <a:pt x="39" y="2"/>
                    <a:pt x="39" y="1"/>
                    <a:pt x="38" y="1"/>
                  </a:cubicBezTo>
                  <a:cubicBezTo>
                    <a:pt x="36" y="0"/>
                    <a:pt x="36" y="0"/>
                    <a:pt x="35" y="0"/>
                  </a:cubicBezTo>
                  <a:cubicBezTo>
                    <a:pt x="34" y="0"/>
                    <a:pt x="33" y="0"/>
                    <a:pt x="32" y="1"/>
                  </a:cubicBezTo>
                  <a:cubicBezTo>
                    <a:pt x="30" y="1"/>
                    <a:pt x="31" y="2"/>
                    <a:pt x="30" y="3"/>
                  </a:cubicBezTo>
                  <a:lnTo>
                    <a:pt x="30" y="3"/>
                  </a:lnTo>
                  <a:lnTo>
                    <a:pt x="30" y="3"/>
                  </a:lnTo>
                  <a:cubicBezTo>
                    <a:pt x="30" y="4"/>
                    <a:pt x="29" y="5"/>
                    <a:pt x="28" y="6"/>
                  </a:cubicBezTo>
                  <a:cubicBezTo>
                    <a:pt x="22" y="18"/>
                    <a:pt x="13" y="29"/>
                    <a:pt x="2" y="38"/>
                  </a:cubicBezTo>
                  <a:lnTo>
                    <a:pt x="2" y="38"/>
                  </a:lnTo>
                  <a:cubicBezTo>
                    <a:pt x="2" y="38"/>
                    <a:pt x="1" y="38"/>
                    <a:pt x="1" y="39"/>
                  </a:cubicBezTo>
                  <a:cubicBezTo>
                    <a:pt x="0" y="40"/>
                    <a:pt x="1" y="41"/>
                    <a:pt x="1" y="42"/>
                  </a:cubicBezTo>
                  <a:cubicBezTo>
                    <a:pt x="1" y="43"/>
                    <a:pt x="0" y="44"/>
                    <a:pt x="1" y="45"/>
                  </a:cubicBezTo>
                  <a:cubicBezTo>
                    <a:pt x="1" y="46"/>
                    <a:pt x="2" y="46"/>
                    <a:pt x="2" y="46"/>
                  </a:cubicBezTo>
                  <a:lnTo>
                    <a:pt x="2" y="46"/>
                  </a:lnTo>
                  <a:cubicBezTo>
                    <a:pt x="3" y="46"/>
                    <a:pt x="3" y="47"/>
                    <a:pt x="3" y="47"/>
                  </a:cubicBezTo>
                  <a:cubicBezTo>
                    <a:pt x="4" y="47"/>
                    <a:pt x="5" y="48"/>
                    <a:pt x="6" y="48"/>
                  </a:cubicBezTo>
                  <a:cubicBezTo>
                    <a:pt x="7" y="48"/>
                    <a:pt x="8" y="47"/>
                    <a:pt x="9" y="47"/>
                  </a:cubicBezTo>
                  <a:cubicBezTo>
                    <a:pt x="10" y="47"/>
                    <a:pt x="10" y="46"/>
                    <a:pt x="10"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09" name="Google Shape;609;p24"/>
            <p:cNvSpPr/>
            <p:nvPr/>
          </p:nvSpPr>
          <p:spPr>
            <a:xfrm>
              <a:off x="7169593" y="-2260359"/>
              <a:ext cx="232734" cy="210243"/>
            </a:xfrm>
            <a:custGeom>
              <a:rect b="b" l="l" r="r" t="t"/>
              <a:pathLst>
                <a:path extrusionOk="0" h="430" w="476">
                  <a:moveTo>
                    <a:pt x="93" y="117"/>
                  </a:moveTo>
                  <a:cubicBezTo>
                    <a:pt x="84" y="137"/>
                    <a:pt x="60" y="146"/>
                    <a:pt x="42" y="159"/>
                  </a:cubicBezTo>
                  <a:cubicBezTo>
                    <a:pt x="-1" y="191"/>
                    <a:pt x="-13" y="258"/>
                    <a:pt x="17" y="302"/>
                  </a:cubicBezTo>
                  <a:cubicBezTo>
                    <a:pt x="30" y="323"/>
                    <a:pt x="51" y="337"/>
                    <a:pt x="65" y="358"/>
                  </a:cubicBezTo>
                  <a:cubicBezTo>
                    <a:pt x="75" y="372"/>
                    <a:pt x="81" y="390"/>
                    <a:pt x="93" y="404"/>
                  </a:cubicBezTo>
                  <a:cubicBezTo>
                    <a:pt x="116" y="430"/>
                    <a:pt x="157" y="438"/>
                    <a:pt x="188" y="422"/>
                  </a:cubicBezTo>
                  <a:cubicBezTo>
                    <a:pt x="215" y="408"/>
                    <a:pt x="233" y="378"/>
                    <a:pt x="263" y="371"/>
                  </a:cubicBezTo>
                  <a:cubicBezTo>
                    <a:pt x="288" y="365"/>
                    <a:pt x="314" y="377"/>
                    <a:pt x="340" y="382"/>
                  </a:cubicBezTo>
                  <a:cubicBezTo>
                    <a:pt x="380" y="389"/>
                    <a:pt x="423" y="374"/>
                    <a:pt x="450" y="344"/>
                  </a:cubicBezTo>
                  <a:cubicBezTo>
                    <a:pt x="477" y="314"/>
                    <a:pt x="485" y="268"/>
                    <a:pt x="468" y="231"/>
                  </a:cubicBezTo>
                  <a:cubicBezTo>
                    <a:pt x="457" y="204"/>
                    <a:pt x="434" y="183"/>
                    <a:pt x="428" y="155"/>
                  </a:cubicBezTo>
                  <a:cubicBezTo>
                    <a:pt x="421" y="120"/>
                    <a:pt x="437" y="83"/>
                    <a:pt x="405" y="57"/>
                  </a:cubicBezTo>
                  <a:cubicBezTo>
                    <a:pt x="378" y="34"/>
                    <a:pt x="339" y="26"/>
                    <a:pt x="306" y="15"/>
                  </a:cubicBezTo>
                  <a:cubicBezTo>
                    <a:pt x="283" y="7"/>
                    <a:pt x="259" y="-1"/>
                    <a:pt x="234" y="0"/>
                  </a:cubicBezTo>
                  <a:cubicBezTo>
                    <a:pt x="206" y="1"/>
                    <a:pt x="179" y="12"/>
                    <a:pt x="153" y="24"/>
                  </a:cubicBezTo>
                  <a:cubicBezTo>
                    <a:pt x="136" y="32"/>
                    <a:pt x="121" y="42"/>
                    <a:pt x="110" y="59"/>
                  </a:cubicBezTo>
                  <a:cubicBezTo>
                    <a:pt x="98" y="77"/>
                    <a:pt x="101" y="97"/>
                    <a:pt x="93" y="117"/>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10" name="Google Shape;610;p24"/>
            <p:cNvSpPr/>
            <p:nvPr/>
          </p:nvSpPr>
          <p:spPr>
            <a:xfrm>
              <a:off x="7206752" y="-2247646"/>
              <a:ext cx="135436" cy="109522"/>
            </a:xfrm>
            <a:custGeom>
              <a:rect b="b" l="l" r="r" t="t"/>
              <a:pathLst>
                <a:path extrusionOk="0" h="224" w="277">
                  <a:moveTo>
                    <a:pt x="79" y="81"/>
                  </a:moveTo>
                  <a:cubicBezTo>
                    <a:pt x="68" y="95"/>
                    <a:pt x="51" y="102"/>
                    <a:pt x="37" y="112"/>
                  </a:cubicBezTo>
                  <a:cubicBezTo>
                    <a:pt x="17" y="127"/>
                    <a:pt x="1" y="148"/>
                    <a:pt x="0" y="172"/>
                  </a:cubicBezTo>
                  <a:cubicBezTo>
                    <a:pt x="-1" y="196"/>
                    <a:pt x="16" y="221"/>
                    <a:pt x="40" y="224"/>
                  </a:cubicBezTo>
                  <a:cubicBezTo>
                    <a:pt x="71" y="227"/>
                    <a:pt x="92" y="196"/>
                    <a:pt x="118" y="178"/>
                  </a:cubicBezTo>
                  <a:lnTo>
                    <a:pt x="118" y="178"/>
                  </a:lnTo>
                  <a:cubicBezTo>
                    <a:pt x="120" y="177"/>
                    <a:pt x="121" y="175"/>
                    <a:pt x="124" y="174"/>
                  </a:cubicBezTo>
                  <a:cubicBezTo>
                    <a:pt x="137" y="165"/>
                    <a:pt x="153" y="162"/>
                    <a:pt x="169" y="161"/>
                  </a:cubicBezTo>
                  <a:cubicBezTo>
                    <a:pt x="189" y="161"/>
                    <a:pt x="209" y="171"/>
                    <a:pt x="229" y="168"/>
                  </a:cubicBezTo>
                  <a:cubicBezTo>
                    <a:pt x="260" y="163"/>
                    <a:pt x="278" y="123"/>
                    <a:pt x="277" y="94"/>
                  </a:cubicBezTo>
                  <a:cubicBezTo>
                    <a:pt x="277" y="33"/>
                    <a:pt x="214" y="-7"/>
                    <a:pt x="158" y="1"/>
                  </a:cubicBezTo>
                  <a:cubicBezTo>
                    <a:pt x="138" y="4"/>
                    <a:pt x="119" y="11"/>
                    <a:pt x="107" y="28"/>
                  </a:cubicBezTo>
                  <a:cubicBezTo>
                    <a:pt x="95" y="44"/>
                    <a:pt x="92" y="65"/>
                    <a:pt x="79" y="81"/>
                  </a:cubicBezTo>
                  <a:close/>
                </a:path>
              </a:pathLst>
            </a:custGeom>
            <a:solidFill>
              <a:schemeClr val="dk2"/>
            </a:solidFill>
            <a:ln>
              <a:noFill/>
            </a:ln>
          </p:spPr>
          <p:txBody>
            <a:bodyPr anchorCtr="1" anchor="ctr" bIns="35625" lIns="90000" spcFirstLastPara="1" rIns="90000" wrap="square" tIns="35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11" name="Google Shape;611;p24"/>
            <p:cNvSpPr/>
            <p:nvPr/>
          </p:nvSpPr>
          <p:spPr>
            <a:xfrm>
              <a:off x="7224843" y="-2133235"/>
              <a:ext cx="67473" cy="57206"/>
            </a:xfrm>
            <a:custGeom>
              <a:rect b="b" l="l" r="r" t="t"/>
              <a:pathLst>
                <a:path extrusionOk="0" h="117" w="138">
                  <a:moveTo>
                    <a:pt x="43" y="12"/>
                  </a:moveTo>
                  <a:cubicBezTo>
                    <a:pt x="47" y="11"/>
                    <a:pt x="51" y="10"/>
                    <a:pt x="54" y="10"/>
                  </a:cubicBezTo>
                  <a:cubicBezTo>
                    <a:pt x="66" y="6"/>
                    <a:pt x="77" y="2"/>
                    <a:pt x="89" y="1"/>
                  </a:cubicBezTo>
                  <a:cubicBezTo>
                    <a:pt x="101" y="-1"/>
                    <a:pt x="113" y="2"/>
                    <a:pt x="123" y="8"/>
                  </a:cubicBezTo>
                  <a:lnTo>
                    <a:pt x="123" y="8"/>
                  </a:lnTo>
                  <a:cubicBezTo>
                    <a:pt x="127" y="11"/>
                    <a:pt x="131" y="15"/>
                    <a:pt x="134" y="20"/>
                  </a:cubicBezTo>
                  <a:cubicBezTo>
                    <a:pt x="137" y="25"/>
                    <a:pt x="138" y="31"/>
                    <a:pt x="138" y="37"/>
                  </a:cubicBezTo>
                  <a:cubicBezTo>
                    <a:pt x="138" y="48"/>
                    <a:pt x="132" y="59"/>
                    <a:pt x="122" y="64"/>
                  </a:cubicBezTo>
                  <a:cubicBezTo>
                    <a:pt x="113" y="69"/>
                    <a:pt x="102" y="68"/>
                    <a:pt x="93" y="72"/>
                  </a:cubicBezTo>
                  <a:cubicBezTo>
                    <a:pt x="73" y="79"/>
                    <a:pt x="64" y="101"/>
                    <a:pt x="47" y="113"/>
                  </a:cubicBezTo>
                  <a:cubicBezTo>
                    <a:pt x="43" y="115"/>
                    <a:pt x="39" y="118"/>
                    <a:pt x="34" y="117"/>
                  </a:cubicBezTo>
                  <a:cubicBezTo>
                    <a:pt x="30" y="116"/>
                    <a:pt x="27" y="114"/>
                    <a:pt x="25" y="111"/>
                  </a:cubicBezTo>
                  <a:lnTo>
                    <a:pt x="25" y="111"/>
                  </a:lnTo>
                  <a:cubicBezTo>
                    <a:pt x="19" y="106"/>
                    <a:pt x="14" y="100"/>
                    <a:pt x="11" y="94"/>
                  </a:cubicBezTo>
                  <a:cubicBezTo>
                    <a:pt x="5" y="84"/>
                    <a:pt x="2" y="74"/>
                    <a:pt x="1" y="63"/>
                  </a:cubicBezTo>
                  <a:cubicBezTo>
                    <a:pt x="0" y="54"/>
                    <a:pt x="0" y="44"/>
                    <a:pt x="4" y="37"/>
                  </a:cubicBezTo>
                  <a:cubicBezTo>
                    <a:pt x="8" y="28"/>
                    <a:pt x="16" y="22"/>
                    <a:pt x="25" y="18"/>
                  </a:cubicBezTo>
                  <a:lnTo>
                    <a:pt x="25" y="18"/>
                  </a:lnTo>
                  <a:cubicBezTo>
                    <a:pt x="31" y="16"/>
                    <a:pt x="37" y="14"/>
                    <a:pt x="43" y="12"/>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12" name="Google Shape;612;p24"/>
            <p:cNvSpPr/>
            <p:nvPr/>
          </p:nvSpPr>
          <p:spPr>
            <a:xfrm>
              <a:off x="7327520" y="-2170394"/>
              <a:ext cx="46938" cy="55250"/>
            </a:xfrm>
            <a:custGeom>
              <a:rect b="b" l="l" r="r" t="t"/>
              <a:pathLst>
                <a:path extrusionOk="0" h="113" w="96">
                  <a:moveTo>
                    <a:pt x="87" y="15"/>
                  </a:moveTo>
                  <a:cubicBezTo>
                    <a:pt x="88" y="16"/>
                    <a:pt x="88" y="16"/>
                    <a:pt x="88" y="16"/>
                  </a:cubicBezTo>
                  <a:cubicBezTo>
                    <a:pt x="92" y="21"/>
                    <a:pt x="94" y="27"/>
                    <a:pt x="95" y="33"/>
                  </a:cubicBezTo>
                  <a:cubicBezTo>
                    <a:pt x="99" y="54"/>
                    <a:pt x="96" y="78"/>
                    <a:pt x="83" y="95"/>
                  </a:cubicBezTo>
                  <a:cubicBezTo>
                    <a:pt x="70" y="111"/>
                    <a:pt x="44" y="119"/>
                    <a:pt x="25" y="109"/>
                  </a:cubicBezTo>
                  <a:cubicBezTo>
                    <a:pt x="13" y="103"/>
                    <a:pt x="5" y="90"/>
                    <a:pt x="2" y="77"/>
                  </a:cubicBezTo>
                  <a:cubicBezTo>
                    <a:pt x="-5" y="45"/>
                    <a:pt x="12" y="-3"/>
                    <a:pt x="52" y="0"/>
                  </a:cubicBezTo>
                  <a:cubicBezTo>
                    <a:pt x="60" y="1"/>
                    <a:pt x="69" y="4"/>
                    <a:pt x="77" y="8"/>
                  </a:cubicBezTo>
                  <a:lnTo>
                    <a:pt x="77" y="8"/>
                  </a:lnTo>
                  <a:cubicBezTo>
                    <a:pt x="78" y="9"/>
                    <a:pt x="78" y="9"/>
                    <a:pt x="80" y="10"/>
                  </a:cubicBezTo>
                  <a:cubicBezTo>
                    <a:pt x="82" y="11"/>
                    <a:pt x="85" y="13"/>
                    <a:pt x="87" y="15"/>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13" name="Google Shape;613;p24"/>
            <p:cNvSpPr/>
            <p:nvPr/>
          </p:nvSpPr>
          <p:spPr>
            <a:xfrm>
              <a:off x="7288894" y="-2140080"/>
              <a:ext cx="25914" cy="236157"/>
            </a:xfrm>
            <a:custGeom>
              <a:rect b="b" l="l" r="r" t="t"/>
              <a:pathLst>
                <a:path extrusionOk="0" h="483" w="53">
                  <a:moveTo>
                    <a:pt x="1" y="9"/>
                  </a:moveTo>
                  <a:cubicBezTo>
                    <a:pt x="11" y="69"/>
                    <a:pt x="19" y="129"/>
                    <a:pt x="26" y="190"/>
                  </a:cubicBezTo>
                  <a:cubicBezTo>
                    <a:pt x="32" y="251"/>
                    <a:pt x="36" y="312"/>
                    <a:pt x="38" y="373"/>
                  </a:cubicBezTo>
                  <a:cubicBezTo>
                    <a:pt x="39" y="407"/>
                    <a:pt x="39" y="442"/>
                    <a:pt x="38" y="476"/>
                  </a:cubicBezTo>
                  <a:cubicBezTo>
                    <a:pt x="38" y="486"/>
                    <a:pt x="53" y="486"/>
                    <a:pt x="53" y="476"/>
                  </a:cubicBezTo>
                  <a:cubicBezTo>
                    <a:pt x="54" y="415"/>
                    <a:pt x="52" y="353"/>
                    <a:pt x="49" y="292"/>
                  </a:cubicBezTo>
                  <a:cubicBezTo>
                    <a:pt x="45" y="230"/>
                    <a:pt x="39" y="169"/>
                    <a:pt x="31" y="107"/>
                  </a:cubicBezTo>
                  <a:cubicBezTo>
                    <a:pt x="26" y="73"/>
                    <a:pt x="21" y="39"/>
                    <a:pt x="15" y="5"/>
                  </a:cubicBezTo>
                  <a:cubicBezTo>
                    <a:pt x="14" y="1"/>
                    <a:pt x="9" y="-1"/>
                    <a:pt x="6" y="0"/>
                  </a:cubicBezTo>
                  <a:cubicBezTo>
                    <a:pt x="2" y="1"/>
                    <a:pt x="0" y="5"/>
                    <a:pt x="1" y="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4" name="Google Shape;614;p24"/>
            <p:cNvSpPr/>
            <p:nvPr/>
          </p:nvSpPr>
          <p:spPr>
            <a:xfrm>
              <a:off x="7215064" y="-2166972"/>
              <a:ext cx="84586" cy="59161"/>
            </a:xfrm>
            <a:custGeom>
              <a:rect b="b" l="l" r="r" t="t"/>
              <a:pathLst>
                <a:path extrusionOk="0" h="121" w="173">
                  <a:moveTo>
                    <a:pt x="171" y="112"/>
                  </a:moveTo>
                  <a:lnTo>
                    <a:pt x="43" y="26"/>
                  </a:lnTo>
                  <a:lnTo>
                    <a:pt x="7" y="1"/>
                  </a:lnTo>
                  <a:cubicBezTo>
                    <a:pt x="2" y="-2"/>
                    <a:pt x="-3" y="6"/>
                    <a:pt x="2" y="10"/>
                  </a:cubicBezTo>
                  <a:lnTo>
                    <a:pt x="130" y="96"/>
                  </a:lnTo>
                  <a:lnTo>
                    <a:pt x="166" y="120"/>
                  </a:lnTo>
                  <a:cubicBezTo>
                    <a:pt x="172" y="124"/>
                    <a:pt x="176" y="115"/>
                    <a:pt x="171" y="1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5" name="Google Shape;615;p24"/>
            <p:cNvSpPr/>
            <p:nvPr/>
          </p:nvSpPr>
          <p:spPr>
            <a:xfrm>
              <a:off x="7240978" y="-2180173"/>
              <a:ext cx="6845" cy="34226"/>
            </a:xfrm>
            <a:custGeom>
              <a:rect b="b" l="l" r="r" t="t"/>
              <a:pathLst>
                <a:path extrusionOk="0" h="70" w="14">
                  <a:moveTo>
                    <a:pt x="14" y="66"/>
                  </a:moveTo>
                  <a:lnTo>
                    <a:pt x="14" y="66"/>
                  </a:lnTo>
                  <a:lnTo>
                    <a:pt x="14" y="65"/>
                  </a:lnTo>
                  <a:cubicBezTo>
                    <a:pt x="14" y="44"/>
                    <a:pt x="13" y="24"/>
                    <a:pt x="10" y="4"/>
                  </a:cubicBezTo>
                  <a:cubicBezTo>
                    <a:pt x="9" y="1"/>
                    <a:pt x="6" y="0"/>
                    <a:pt x="4" y="0"/>
                  </a:cubicBezTo>
                  <a:cubicBezTo>
                    <a:pt x="1" y="1"/>
                    <a:pt x="0" y="4"/>
                    <a:pt x="0" y="6"/>
                  </a:cubicBezTo>
                  <a:lnTo>
                    <a:pt x="0" y="6"/>
                  </a:lnTo>
                  <a:cubicBezTo>
                    <a:pt x="3" y="25"/>
                    <a:pt x="5" y="45"/>
                    <a:pt x="5" y="64"/>
                  </a:cubicBezTo>
                  <a:cubicBezTo>
                    <a:pt x="5" y="65"/>
                    <a:pt x="5" y="65"/>
                    <a:pt x="5" y="66"/>
                  </a:cubicBezTo>
                  <a:cubicBezTo>
                    <a:pt x="5" y="72"/>
                    <a:pt x="14" y="72"/>
                    <a:pt x="14" y="6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6" name="Google Shape;616;p24"/>
            <p:cNvSpPr/>
            <p:nvPr/>
          </p:nvSpPr>
          <p:spPr>
            <a:xfrm>
              <a:off x="7209197" y="-2155726"/>
              <a:ext cx="23469" cy="4400"/>
            </a:xfrm>
            <a:custGeom>
              <a:rect b="b" l="l" r="r" t="t"/>
              <a:pathLst>
                <a:path extrusionOk="0" h="9" w="48">
                  <a:moveTo>
                    <a:pt x="44" y="0"/>
                  </a:moveTo>
                  <a:lnTo>
                    <a:pt x="6" y="0"/>
                  </a:lnTo>
                  <a:cubicBezTo>
                    <a:pt x="-1" y="0"/>
                    <a:pt x="-1" y="9"/>
                    <a:pt x="6" y="9"/>
                  </a:cubicBezTo>
                  <a:lnTo>
                    <a:pt x="44" y="9"/>
                  </a:lnTo>
                  <a:cubicBezTo>
                    <a:pt x="50" y="9"/>
                    <a:pt x="50" y="0"/>
                    <a:pt x="44"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7" name="Google Shape;617;p24"/>
            <p:cNvSpPr/>
            <p:nvPr/>
          </p:nvSpPr>
          <p:spPr>
            <a:xfrm>
              <a:off x="7302584" y="-2157193"/>
              <a:ext cx="63562" cy="61606"/>
            </a:xfrm>
            <a:custGeom>
              <a:rect b="b" l="l" r="r" t="t"/>
              <a:pathLst>
                <a:path extrusionOk="0" h="126" w="130">
                  <a:moveTo>
                    <a:pt x="8" y="125"/>
                  </a:moveTo>
                  <a:lnTo>
                    <a:pt x="8" y="125"/>
                  </a:lnTo>
                  <a:cubicBezTo>
                    <a:pt x="43" y="98"/>
                    <a:pt x="74" y="68"/>
                    <a:pt x="104" y="36"/>
                  </a:cubicBezTo>
                  <a:cubicBezTo>
                    <a:pt x="113" y="27"/>
                    <a:pt x="121" y="18"/>
                    <a:pt x="129" y="8"/>
                  </a:cubicBezTo>
                  <a:lnTo>
                    <a:pt x="129" y="8"/>
                  </a:lnTo>
                  <a:cubicBezTo>
                    <a:pt x="129" y="8"/>
                    <a:pt x="128" y="8"/>
                    <a:pt x="129" y="7"/>
                  </a:cubicBezTo>
                  <a:cubicBezTo>
                    <a:pt x="129" y="6"/>
                    <a:pt x="130" y="6"/>
                    <a:pt x="130" y="5"/>
                  </a:cubicBezTo>
                  <a:cubicBezTo>
                    <a:pt x="130" y="4"/>
                    <a:pt x="130" y="3"/>
                    <a:pt x="129" y="2"/>
                  </a:cubicBezTo>
                  <a:lnTo>
                    <a:pt x="129" y="1"/>
                  </a:lnTo>
                  <a:cubicBezTo>
                    <a:pt x="127" y="0"/>
                    <a:pt x="124" y="-1"/>
                    <a:pt x="122" y="1"/>
                  </a:cubicBezTo>
                  <a:lnTo>
                    <a:pt x="122" y="1"/>
                  </a:lnTo>
                  <a:cubicBezTo>
                    <a:pt x="94" y="35"/>
                    <a:pt x="63" y="66"/>
                    <a:pt x="30" y="94"/>
                  </a:cubicBezTo>
                  <a:cubicBezTo>
                    <a:pt x="21" y="102"/>
                    <a:pt x="11" y="110"/>
                    <a:pt x="2" y="118"/>
                  </a:cubicBezTo>
                  <a:cubicBezTo>
                    <a:pt x="0" y="120"/>
                    <a:pt x="0" y="123"/>
                    <a:pt x="2" y="125"/>
                  </a:cubicBezTo>
                  <a:cubicBezTo>
                    <a:pt x="4" y="127"/>
                    <a:pt x="6" y="126"/>
                    <a:pt x="8" y="125"/>
                  </a:cubicBezTo>
                  <a:close/>
                </a:path>
              </a:pathLst>
            </a:custGeom>
            <a:solidFill>
              <a:schemeClr val="accent3"/>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8" name="Google Shape;618;p24"/>
            <p:cNvSpPr/>
            <p:nvPr/>
          </p:nvSpPr>
          <p:spPr>
            <a:xfrm>
              <a:off x="7342188" y="-2159637"/>
              <a:ext cx="4889" cy="24936"/>
            </a:xfrm>
            <a:custGeom>
              <a:rect b="b" l="l" r="r" t="t"/>
              <a:pathLst>
                <a:path extrusionOk="0" h="51" w="10">
                  <a:moveTo>
                    <a:pt x="10" y="47"/>
                  </a:moveTo>
                  <a:lnTo>
                    <a:pt x="10" y="5"/>
                  </a:lnTo>
                  <a:cubicBezTo>
                    <a:pt x="10" y="-1"/>
                    <a:pt x="0" y="-1"/>
                    <a:pt x="0" y="5"/>
                  </a:cubicBezTo>
                  <a:lnTo>
                    <a:pt x="0" y="47"/>
                  </a:lnTo>
                  <a:cubicBezTo>
                    <a:pt x="0" y="53"/>
                    <a:pt x="10" y="53"/>
                    <a:pt x="10" y="4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19" name="Google Shape;619;p24"/>
            <p:cNvSpPr/>
            <p:nvPr/>
          </p:nvSpPr>
          <p:spPr>
            <a:xfrm>
              <a:off x="6867430" y="-2053049"/>
              <a:ext cx="241046" cy="283095"/>
            </a:xfrm>
            <a:custGeom>
              <a:rect b="b" l="l" r="r" t="t"/>
              <a:pathLst>
                <a:path extrusionOk="0" h="579" w="493">
                  <a:moveTo>
                    <a:pt x="11" y="271"/>
                  </a:moveTo>
                  <a:cubicBezTo>
                    <a:pt x="20" y="295"/>
                    <a:pt x="34" y="317"/>
                    <a:pt x="39" y="342"/>
                  </a:cubicBezTo>
                  <a:cubicBezTo>
                    <a:pt x="43" y="363"/>
                    <a:pt x="38" y="385"/>
                    <a:pt x="38" y="407"/>
                  </a:cubicBezTo>
                  <a:cubicBezTo>
                    <a:pt x="38" y="473"/>
                    <a:pt x="76" y="537"/>
                    <a:pt x="136" y="565"/>
                  </a:cubicBezTo>
                  <a:cubicBezTo>
                    <a:pt x="195" y="592"/>
                    <a:pt x="273" y="578"/>
                    <a:pt x="316" y="529"/>
                  </a:cubicBezTo>
                  <a:cubicBezTo>
                    <a:pt x="329" y="514"/>
                    <a:pt x="339" y="497"/>
                    <a:pt x="352" y="483"/>
                  </a:cubicBezTo>
                  <a:cubicBezTo>
                    <a:pt x="384" y="448"/>
                    <a:pt x="432" y="432"/>
                    <a:pt x="463" y="397"/>
                  </a:cubicBezTo>
                  <a:cubicBezTo>
                    <a:pt x="498" y="357"/>
                    <a:pt x="503" y="294"/>
                    <a:pt x="475" y="249"/>
                  </a:cubicBezTo>
                  <a:cubicBezTo>
                    <a:pt x="459" y="223"/>
                    <a:pt x="433" y="203"/>
                    <a:pt x="421" y="176"/>
                  </a:cubicBezTo>
                  <a:cubicBezTo>
                    <a:pt x="401" y="127"/>
                    <a:pt x="421" y="70"/>
                    <a:pt x="379" y="30"/>
                  </a:cubicBezTo>
                  <a:cubicBezTo>
                    <a:pt x="342" y="-5"/>
                    <a:pt x="289" y="0"/>
                    <a:pt x="241" y="0"/>
                  </a:cubicBezTo>
                  <a:cubicBezTo>
                    <a:pt x="205" y="1"/>
                    <a:pt x="169" y="4"/>
                    <a:pt x="137" y="21"/>
                  </a:cubicBezTo>
                  <a:cubicBezTo>
                    <a:pt x="98" y="42"/>
                    <a:pt x="62" y="77"/>
                    <a:pt x="35" y="111"/>
                  </a:cubicBezTo>
                  <a:cubicBezTo>
                    <a:pt x="4" y="151"/>
                    <a:pt x="-7" y="205"/>
                    <a:pt x="5" y="254"/>
                  </a:cubicBezTo>
                  <a:lnTo>
                    <a:pt x="5" y="254"/>
                  </a:lnTo>
                  <a:cubicBezTo>
                    <a:pt x="7" y="260"/>
                    <a:pt x="9" y="266"/>
                    <a:pt x="11" y="27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20" name="Google Shape;620;p24"/>
            <p:cNvSpPr/>
            <p:nvPr/>
          </p:nvSpPr>
          <p:spPr>
            <a:xfrm>
              <a:off x="6887965" y="-2018823"/>
              <a:ext cx="114411" cy="163305"/>
            </a:xfrm>
            <a:custGeom>
              <a:rect b="b" l="l" r="r" t="t"/>
              <a:pathLst>
                <a:path extrusionOk="0" h="334" w="234">
                  <a:moveTo>
                    <a:pt x="25" y="191"/>
                  </a:moveTo>
                  <a:cubicBezTo>
                    <a:pt x="35" y="220"/>
                    <a:pt x="23" y="252"/>
                    <a:pt x="30" y="282"/>
                  </a:cubicBezTo>
                  <a:cubicBezTo>
                    <a:pt x="36" y="307"/>
                    <a:pt x="57" y="328"/>
                    <a:pt x="82" y="333"/>
                  </a:cubicBezTo>
                  <a:cubicBezTo>
                    <a:pt x="107" y="337"/>
                    <a:pt x="135" y="324"/>
                    <a:pt x="145" y="301"/>
                  </a:cubicBezTo>
                  <a:cubicBezTo>
                    <a:pt x="154" y="282"/>
                    <a:pt x="150" y="259"/>
                    <a:pt x="158" y="239"/>
                  </a:cubicBezTo>
                  <a:cubicBezTo>
                    <a:pt x="168" y="210"/>
                    <a:pt x="199" y="194"/>
                    <a:pt x="216" y="170"/>
                  </a:cubicBezTo>
                  <a:cubicBezTo>
                    <a:pt x="258" y="112"/>
                    <a:pt x="221" y="35"/>
                    <a:pt x="159" y="13"/>
                  </a:cubicBezTo>
                  <a:cubicBezTo>
                    <a:pt x="131" y="2"/>
                    <a:pt x="98" y="-5"/>
                    <a:pt x="68" y="5"/>
                  </a:cubicBezTo>
                  <a:cubicBezTo>
                    <a:pt x="40" y="15"/>
                    <a:pt x="22" y="38"/>
                    <a:pt x="12" y="64"/>
                  </a:cubicBezTo>
                  <a:cubicBezTo>
                    <a:pt x="4" y="83"/>
                    <a:pt x="-1" y="105"/>
                    <a:pt x="1" y="126"/>
                  </a:cubicBezTo>
                  <a:cubicBezTo>
                    <a:pt x="3" y="151"/>
                    <a:pt x="17" y="168"/>
                    <a:pt x="25" y="19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21" name="Google Shape;621;p24"/>
            <p:cNvSpPr/>
            <p:nvPr/>
          </p:nvSpPr>
          <p:spPr>
            <a:xfrm>
              <a:off x="6974018" y="-1976286"/>
              <a:ext cx="112456" cy="156460"/>
            </a:xfrm>
            <a:custGeom>
              <a:rect b="b" l="l" r="r" t="t"/>
              <a:pathLst>
                <a:path extrusionOk="0" h="320" w="230">
                  <a:moveTo>
                    <a:pt x="25" y="301"/>
                  </a:moveTo>
                  <a:cubicBezTo>
                    <a:pt x="46" y="321"/>
                    <a:pt x="81" y="327"/>
                    <a:pt x="105" y="312"/>
                  </a:cubicBezTo>
                  <a:cubicBezTo>
                    <a:pt x="125" y="300"/>
                    <a:pt x="136" y="277"/>
                    <a:pt x="153" y="261"/>
                  </a:cubicBezTo>
                  <a:cubicBezTo>
                    <a:pt x="175" y="241"/>
                    <a:pt x="208" y="231"/>
                    <a:pt x="223" y="204"/>
                  </a:cubicBezTo>
                  <a:cubicBezTo>
                    <a:pt x="233" y="185"/>
                    <a:pt x="231" y="162"/>
                    <a:pt x="227" y="140"/>
                  </a:cubicBezTo>
                  <a:lnTo>
                    <a:pt x="227" y="140"/>
                  </a:lnTo>
                  <a:cubicBezTo>
                    <a:pt x="220" y="103"/>
                    <a:pt x="206" y="68"/>
                    <a:pt x="188" y="36"/>
                  </a:cubicBezTo>
                  <a:cubicBezTo>
                    <a:pt x="186" y="33"/>
                    <a:pt x="185" y="31"/>
                    <a:pt x="184" y="29"/>
                  </a:cubicBezTo>
                  <a:cubicBezTo>
                    <a:pt x="176" y="16"/>
                    <a:pt x="165" y="2"/>
                    <a:pt x="150" y="0"/>
                  </a:cubicBezTo>
                  <a:cubicBezTo>
                    <a:pt x="133" y="-2"/>
                    <a:pt x="118" y="11"/>
                    <a:pt x="112" y="27"/>
                  </a:cubicBezTo>
                  <a:cubicBezTo>
                    <a:pt x="103" y="49"/>
                    <a:pt x="107" y="74"/>
                    <a:pt x="102" y="97"/>
                  </a:cubicBezTo>
                  <a:cubicBezTo>
                    <a:pt x="97" y="117"/>
                    <a:pt x="85" y="136"/>
                    <a:pt x="68" y="147"/>
                  </a:cubicBezTo>
                  <a:cubicBezTo>
                    <a:pt x="54" y="156"/>
                    <a:pt x="39" y="161"/>
                    <a:pt x="27" y="173"/>
                  </a:cubicBezTo>
                  <a:cubicBezTo>
                    <a:pt x="11" y="188"/>
                    <a:pt x="2" y="212"/>
                    <a:pt x="0" y="234"/>
                  </a:cubicBezTo>
                  <a:cubicBezTo>
                    <a:pt x="-1" y="258"/>
                    <a:pt x="7" y="284"/>
                    <a:pt x="25" y="30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22" name="Google Shape;622;p24"/>
            <p:cNvSpPr/>
            <p:nvPr/>
          </p:nvSpPr>
          <p:spPr>
            <a:xfrm>
              <a:off x="6973040" y="-1929836"/>
              <a:ext cx="99254" cy="163794"/>
            </a:xfrm>
            <a:custGeom>
              <a:rect b="b" l="l" r="r" t="t"/>
              <a:pathLst>
                <a:path extrusionOk="0" h="335" w="203">
                  <a:moveTo>
                    <a:pt x="1" y="10"/>
                  </a:moveTo>
                  <a:cubicBezTo>
                    <a:pt x="22" y="54"/>
                    <a:pt x="43" y="98"/>
                    <a:pt x="66" y="142"/>
                  </a:cubicBezTo>
                  <a:cubicBezTo>
                    <a:pt x="89" y="185"/>
                    <a:pt x="114" y="227"/>
                    <a:pt x="141" y="267"/>
                  </a:cubicBezTo>
                  <a:cubicBezTo>
                    <a:pt x="157" y="290"/>
                    <a:pt x="174" y="312"/>
                    <a:pt x="191" y="334"/>
                  </a:cubicBezTo>
                  <a:cubicBezTo>
                    <a:pt x="194" y="336"/>
                    <a:pt x="199" y="336"/>
                    <a:pt x="201" y="334"/>
                  </a:cubicBezTo>
                  <a:cubicBezTo>
                    <a:pt x="204" y="331"/>
                    <a:pt x="203" y="327"/>
                    <a:pt x="201" y="324"/>
                  </a:cubicBezTo>
                  <a:cubicBezTo>
                    <a:pt x="170" y="287"/>
                    <a:pt x="143" y="247"/>
                    <a:pt x="118" y="206"/>
                  </a:cubicBezTo>
                  <a:cubicBezTo>
                    <a:pt x="93" y="164"/>
                    <a:pt x="70" y="121"/>
                    <a:pt x="49" y="77"/>
                  </a:cubicBezTo>
                  <a:cubicBezTo>
                    <a:pt x="36" y="53"/>
                    <a:pt x="24" y="28"/>
                    <a:pt x="13" y="3"/>
                  </a:cubicBezTo>
                  <a:cubicBezTo>
                    <a:pt x="11" y="0"/>
                    <a:pt x="6" y="-1"/>
                    <a:pt x="3" y="1"/>
                  </a:cubicBezTo>
                  <a:cubicBezTo>
                    <a:pt x="0" y="3"/>
                    <a:pt x="-1" y="7"/>
                    <a:pt x="1" y="1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3" name="Google Shape;623;p24"/>
            <p:cNvSpPr/>
            <p:nvPr/>
          </p:nvSpPr>
          <p:spPr>
            <a:xfrm>
              <a:off x="6896766" y="-1902945"/>
              <a:ext cx="106588" cy="26892"/>
            </a:xfrm>
            <a:custGeom>
              <a:rect b="b" l="l" r="r" t="t"/>
              <a:pathLst>
                <a:path extrusionOk="0" h="55" w="218">
                  <a:moveTo>
                    <a:pt x="214" y="46"/>
                  </a:moveTo>
                  <a:cubicBezTo>
                    <a:pt x="158" y="47"/>
                    <a:pt x="104" y="33"/>
                    <a:pt x="51" y="15"/>
                  </a:cubicBezTo>
                  <a:cubicBezTo>
                    <a:pt x="36" y="10"/>
                    <a:pt x="21" y="5"/>
                    <a:pt x="6" y="0"/>
                  </a:cubicBezTo>
                  <a:cubicBezTo>
                    <a:pt x="0" y="-2"/>
                    <a:pt x="-2" y="6"/>
                    <a:pt x="3" y="8"/>
                  </a:cubicBezTo>
                  <a:cubicBezTo>
                    <a:pt x="57" y="27"/>
                    <a:pt x="111" y="46"/>
                    <a:pt x="167" y="53"/>
                  </a:cubicBezTo>
                  <a:lnTo>
                    <a:pt x="167" y="53"/>
                  </a:lnTo>
                  <a:cubicBezTo>
                    <a:pt x="182" y="55"/>
                    <a:pt x="196" y="55"/>
                    <a:pt x="211" y="55"/>
                  </a:cubicBezTo>
                  <a:cubicBezTo>
                    <a:pt x="212" y="55"/>
                    <a:pt x="213" y="55"/>
                    <a:pt x="214" y="55"/>
                  </a:cubicBezTo>
                  <a:cubicBezTo>
                    <a:pt x="220" y="55"/>
                    <a:pt x="220" y="46"/>
                    <a:pt x="214"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4" name="Google Shape;624;p24"/>
            <p:cNvSpPr/>
            <p:nvPr/>
          </p:nvSpPr>
          <p:spPr>
            <a:xfrm>
              <a:off x="6924146" y="-1915657"/>
              <a:ext cx="11735" cy="23958"/>
            </a:xfrm>
            <a:custGeom>
              <a:rect b="b" l="l" r="r" t="t"/>
              <a:pathLst>
                <a:path extrusionOk="0" h="49" w="24">
                  <a:moveTo>
                    <a:pt x="24" y="42"/>
                  </a:moveTo>
                  <a:lnTo>
                    <a:pt x="24" y="42"/>
                  </a:lnTo>
                  <a:cubicBezTo>
                    <a:pt x="24" y="42"/>
                    <a:pt x="23" y="41"/>
                    <a:pt x="23" y="40"/>
                  </a:cubicBezTo>
                  <a:cubicBezTo>
                    <a:pt x="16" y="29"/>
                    <a:pt x="12" y="16"/>
                    <a:pt x="10" y="4"/>
                  </a:cubicBezTo>
                  <a:cubicBezTo>
                    <a:pt x="9" y="1"/>
                    <a:pt x="6" y="0"/>
                    <a:pt x="4" y="0"/>
                  </a:cubicBezTo>
                  <a:lnTo>
                    <a:pt x="4" y="0"/>
                  </a:lnTo>
                  <a:lnTo>
                    <a:pt x="3" y="1"/>
                  </a:lnTo>
                  <a:cubicBezTo>
                    <a:pt x="2" y="1"/>
                    <a:pt x="1" y="1"/>
                    <a:pt x="1" y="2"/>
                  </a:cubicBezTo>
                  <a:cubicBezTo>
                    <a:pt x="0" y="3"/>
                    <a:pt x="1" y="4"/>
                    <a:pt x="1" y="5"/>
                  </a:cubicBezTo>
                  <a:lnTo>
                    <a:pt x="1" y="6"/>
                  </a:lnTo>
                  <a:lnTo>
                    <a:pt x="1" y="6"/>
                  </a:lnTo>
                  <a:cubicBezTo>
                    <a:pt x="4" y="20"/>
                    <a:pt x="8" y="33"/>
                    <a:pt x="15" y="45"/>
                  </a:cubicBezTo>
                  <a:cubicBezTo>
                    <a:pt x="16" y="45"/>
                    <a:pt x="16" y="46"/>
                    <a:pt x="17" y="47"/>
                  </a:cubicBezTo>
                  <a:cubicBezTo>
                    <a:pt x="20" y="52"/>
                    <a:pt x="27" y="47"/>
                    <a:pt x="24" y="4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5" name="Google Shape;625;p24"/>
            <p:cNvSpPr/>
            <p:nvPr/>
          </p:nvSpPr>
          <p:spPr>
            <a:xfrm>
              <a:off x="7021934" y="-1934237"/>
              <a:ext cx="38626" cy="92409"/>
            </a:xfrm>
            <a:custGeom>
              <a:rect b="b" l="l" r="r" t="t"/>
              <a:pathLst>
                <a:path extrusionOk="0" h="189" w="79">
                  <a:moveTo>
                    <a:pt x="10" y="185"/>
                  </a:moveTo>
                  <a:lnTo>
                    <a:pt x="64" y="45"/>
                  </a:lnTo>
                  <a:lnTo>
                    <a:pt x="79" y="5"/>
                  </a:lnTo>
                  <a:cubicBezTo>
                    <a:pt x="80" y="3"/>
                    <a:pt x="78" y="1"/>
                    <a:pt x="76" y="0"/>
                  </a:cubicBezTo>
                  <a:cubicBezTo>
                    <a:pt x="73" y="-1"/>
                    <a:pt x="71" y="1"/>
                    <a:pt x="70" y="3"/>
                  </a:cubicBezTo>
                  <a:lnTo>
                    <a:pt x="16" y="143"/>
                  </a:lnTo>
                  <a:lnTo>
                    <a:pt x="1" y="183"/>
                  </a:lnTo>
                  <a:cubicBezTo>
                    <a:pt x="0" y="185"/>
                    <a:pt x="2" y="188"/>
                    <a:pt x="4" y="189"/>
                  </a:cubicBezTo>
                  <a:cubicBezTo>
                    <a:pt x="7" y="189"/>
                    <a:pt x="9" y="188"/>
                    <a:pt x="10" y="185"/>
                  </a:cubicBezTo>
                  <a:close/>
                </a:path>
              </a:pathLst>
            </a:custGeom>
            <a:solidFill>
              <a:schemeClr val="accent3"/>
            </a:solidFill>
            <a:ln>
              <a:noFill/>
            </a:ln>
          </p:spPr>
          <p:txBody>
            <a:bodyPr anchorCtr="1" anchor="ctr" bIns="23025" lIns="90000" spcFirstLastPara="1" rIns="90000" wrap="square" tIns="23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6" name="Google Shape;626;p24"/>
            <p:cNvSpPr/>
            <p:nvPr/>
          </p:nvSpPr>
          <p:spPr>
            <a:xfrm>
              <a:off x="7040514" y="-1931303"/>
              <a:ext cx="10268" cy="18580"/>
            </a:xfrm>
            <a:custGeom>
              <a:rect b="b" l="l" r="r" t="t"/>
              <a:pathLst>
                <a:path extrusionOk="0" h="38" w="21">
                  <a:moveTo>
                    <a:pt x="20" y="32"/>
                  </a:moveTo>
                  <a:lnTo>
                    <a:pt x="20" y="32"/>
                  </a:lnTo>
                  <a:cubicBezTo>
                    <a:pt x="19" y="30"/>
                    <a:pt x="18" y="29"/>
                    <a:pt x="17" y="27"/>
                  </a:cubicBezTo>
                  <a:cubicBezTo>
                    <a:pt x="13" y="20"/>
                    <a:pt x="10" y="11"/>
                    <a:pt x="9" y="3"/>
                  </a:cubicBezTo>
                  <a:cubicBezTo>
                    <a:pt x="9" y="1"/>
                    <a:pt x="6" y="-1"/>
                    <a:pt x="3" y="0"/>
                  </a:cubicBezTo>
                  <a:cubicBezTo>
                    <a:pt x="1" y="0"/>
                    <a:pt x="0" y="3"/>
                    <a:pt x="0" y="5"/>
                  </a:cubicBezTo>
                  <a:lnTo>
                    <a:pt x="0" y="5"/>
                  </a:lnTo>
                  <a:cubicBezTo>
                    <a:pt x="2" y="15"/>
                    <a:pt x="5" y="23"/>
                    <a:pt x="9" y="31"/>
                  </a:cubicBezTo>
                  <a:cubicBezTo>
                    <a:pt x="10" y="33"/>
                    <a:pt x="11" y="35"/>
                    <a:pt x="12" y="36"/>
                  </a:cubicBezTo>
                  <a:lnTo>
                    <a:pt x="12" y="36"/>
                  </a:lnTo>
                  <a:cubicBezTo>
                    <a:pt x="13" y="37"/>
                    <a:pt x="12" y="37"/>
                    <a:pt x="14" y="38"/>
                  </a:cubicBezTo>
                  <a:cubicBezTo>
                    <a:pt x="15" y="38"/>
                    <a:pt x="15" y="38"/>
                    <a:pt x="16" y="38"/>
                  </a:cubicBezTo>
                  <a:cubicBezTo>
                    <a:pt x="17" y="38"/>
                    <a:pt x="18" y="38"/>
                    <a:pt x="19" y="38"/>
                  </a:cubicBezTo>
                  <a:lnTo>
                    <a:pt x="19" y="38"/>
                  </a:lnTo>
                  <a:cubicBezTo>
                    <a:pt x="19" y="37"/>
                    <a:pt x="19" y="37"/>
                    <a:pt x="20" y="36"/>
                  </a:cubicBezTo>
                  <a:cubicBezTo>
                    <a:pt x="20" y="35"/>
                    <a:pt x="21" y="35"/>
                    <a:pt x="21" y="34"/>
                  </a:cubicBezTo>
                  <a:cubicBezTo>
                    <a:pt x="21" y="33"/>
                    <a:pt x="21" y="32"/>
                    <a:pt x="20" y="3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7" name="Google Shape;627;p24"/>
            <p:cNvSpPr/>
            <p:nvPr/>
          </p:nvSpPr>
          <p:spPr>
            <a:xfrm>
              <a:off x="7037580" y="-1886321"/>
              <a:ext cx="30803" cy="12223"/>
            </a:xfrm>
            <a:custGeom>
              <a:rect b="b" l="l" r="r" t="t"/>
              <a:pathLst>
                <a:path extrusionOk="0" h="25" w="63">
                  <a:moveTo>
                    <a:pt x="5" y="25"/>
                  </a:moveTo>
                  <a:lnTo>
                    <a:pt x="5" y="25"/>
                  </a:lnTo>
                  <a:cubicBezTo>
                    <a:pt x="25" y="24"/>
                    <a:pt x="44" y="18"/>
                    <a:pt x="61" y="8"/>
                  </a:cubicBezTo>
                  <a:cubicBezTo>
                    <a:pt x="66" y="5"/>
                    <a:pt x="62" y="-2"/>
                    <a:pt x="57" y="1"/>
                  </a:cubicBezTo>
                  <a:lnTo>
                    <a:pt x="57" y="1"/>
                  </a:lnTo>
                  <a:cubicBezTo>
                    <a:pt x="41" y="10"/>
                    <a:pt x="23" y="15"/>
                    <a:pt x="5" y="16"/>
                  </a:cubicBezTo>
                  <a:cubicBezTo>
                    <a:pt x="-1" y="16"/>
                    <a:pt x="-1" y="25"/>
                    <a:pt x="5"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28" name="Google Shape;628;p24"/>
            <p:cNvSpPr/>
            <p:nvPr/>
          </p:nvSpPr>
          <p:spPr>
            <a:xfrm>
              <a:off x="7369569" y="-1810046"/>
              <a:ext cx="459601" cy="1104510"/>
            </a:xfrm>
            <a:custGeom>
              <a:rect b="b" l="l" r="r" t="t"/>
              <a:pathLst>
                <a:path extrusionOk="0" h="2259" w="940">
                  <a:moveTo>
                    <a:pt x="832" y="2259"/>
                  </a:moveTo>
                  <a:cubicBezTo>
                    <a:pt x="740" y="1994"/>
                    <a:pt x="691" y="1834"/>
                    <a:pt x="623" y="1561"/>
                  </a:cubicBezTo>
                  <a:cubicBezTo>
                    <a:pt x="605" y="1487"/>
                    <a:pt x="588" y="1410"/>
                    <a:pt x="607" y="1337"/>
                  </a:cubicBezTo>
                  <a:cubicBezTo>
                    <a:pt x="636" y="1225"/>
                    <a:pt x="741" y="1153"/>
                    <a:pt x="812" y="1062"/>
                  </a:cubicBezTo>
                  <a:cubicBezTo>
                    <a:pt x="899" y="950"/>
                    <a:pt x="937" y="804"/>
                    <a:pt x="940" y="662"/>
                  </a:cubicBezTo>
                  <a:cubicBezTo>
                    <a:pt x="942" y="519"/>
                    <a:pt x="913" y="378"/>
                    <a:pt x="878" y="239"/>
                  </a:cubicBezTo>
                  <a:cubicBezTo>
                    <a:pt x="862" y="176"/>
                    <a:pt x="844" y="111"/>
                    <a:pt x="806" y="57"/>
                  </a:cubicBezTo>
                  <a:cubicBezTo>
                    <a:pt x="783" y="26"/>
                    <a:pt x="748" y="-2"/>
                    <a:pt x="710" y="0"/>
                  </a:cubicBezTo>
                  <a:cubicBezTo>
                    <a:pt x="671" y="2"/>
                    <a:pt x="659" y="56"/>
                    <a:pt x="666" y="94"/>
                  </a:cubicBezTo>
                  <a:cubicBezTo>
                    <a:pt x="686" y="205"/>
                    <a:pt x="705" y="317"/>
                    <a:pt x="700" y="429"/>
                  </a:cubicBezTo>
                  <a:cubicBezTo>
                    <a:pt x="695" y="541"/>
                    <a:pt x="664" y="656"/>
                    <a:pt x="591" y="742"/>
                  </a:cubicBezTo>
                  <a:cubicBezTo>
                    <a:pt x="554" y="785"/>
                    <a:pt x="487" y="820"/>
                    <a:pt x="445" y="782"/>
                  </a:cubicBezTo>
                  <a:cubicBezTo>
                    <a:pt x="417" y="756"/>
                    <a:pt x="418" y="713"/>
                    <a:pt x="422" y="675"/>
                  </a:cubicBezTo>
                  <a:lnTo>
                    <a:pt x="438" y="509"/>
                  </a:lnTo>
                  <a:cubicBezTo>
                    <a:pt x="443" y="456"/>
                    <a:pt x="448" y="401"/>
                    <a:pt x="427" y="353"/>
                  </a:cubicBezTo>
                  <a:cubicBezTo>
                    <a:pt x="406" y="305"/>
                    <a:pt x="350" y="268"/>
                    <a:pt x="300" y="286"/>
                  </a:cubicBezTo>
                  <a:cubicBezTo>
                    <a:pt x="261" y="301"/>
                    <a:pt x="240" y="346"/>
                    <a:pt x="230" y="387"/>
                  </a:cubicBezTo>
                  <a:cubicBezTo>
                    <a:pt x="210" y="473"/>
                    <a:pt x="217" y="563"/>
                    <a:pt x="199" y="649"/>
                  </a:cubicBezTo>
                  <a:cubicBezTo>
                    <a:pt x="176" y="761"/>
                    <a:pt x="111" y="860"/>
                    <a:pt x="62" y="964"/>
                  </a:cubicBezTo>
                  <a:cubicBezTo>
                    <a:pt x="12" y="1067"/>
                    <a:pt x="-22" y="1188"/>
                    <a:pt x="17" y="1296"/>
                  </a:cubicBezTo>
                  <a:cubicBezTo>
                    <a:pt x="146" y="1659"/>
                    <a:pt x="132" y="1877"/>
                    <a:pt x="185" y="2259"/>
                  </a:cubicBezTo>
                  <a:lnTo>
                    <a:pt x="832"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29" name="Google Shape;629;p24"/>
            <p:cNvSpPr/>
            <p:nvPr/>
          </p:nvSpPr>
          <p:spPr>
            <a:xfrm>
              <a:off x="7715248" y="-1809069"/>
              <a:ext cx="52805" cy="41071"/>
            </a:xfrm>
            <a:custGeom>
              <a:rect b="b" l="l" r="r" t="t"/>
              <a:pathLst>
                <a:path extrusionOk="0" h="84" w="108">
                  <a:moveTo>
                    <a:pt x="0" y="9"/>
                  </a:moveTo>
                  <a:cubicBezTo>
                    <a:pt x="1" y="46"/>
                    <a:pt x="34" y="78"/>
                    <a:pt x="70" y="83"/>
                  </a:cubicBezTo>
                  <a:lnTo>
                    <a:pt x="70" y="83"/>
                  </a:lnTo>
                  <a:cubicBezTo>
                    <a:pt x="73" y="84"/>
                    <a:pt x="77" y="84"/>
                    <a:pt x="80" y="84"/>
                  </a:cubicBezTo>
                  <a:cubicBezTo>
                    <a:pt x="88" y="84"/>
                    <a:pt x="95" y="83"/>
                    <a:pt x="102" y="81"/>
                  </a:cubicBezTo>
                  <a:cubicBezTo>
                    <a:pt x="106" y="79"/>
                    <a:pt x="109" y="75"/>
                    <a:pt x="108" y="70"/>
                  </a:cubicBezTo>
                  <a:cubicBezTo>
                    <a:pt x="106" y="66"/>
                    <a:pt x="102" y="63"/>
                    <a:pt x="97" y="64"/>
                  </a:cubicBezTo>
                  <a:cubicBezTo>
                    <a:pt x="95" y="65"/>
                    <a:pt x="94" y="65"/>
                    <a:pt x="92" y="66"/>
                  </a:cubicBezTo>
                  <a:cubicBezTo>
                    <a:pt x="91" y="66"/>
                    <a:pt x="90" y="66"/>
                    <a:pt x="89" y="66"/>
                  </a:cubicBezTo>
                  <a:lnTo>
                    <a:pt x="87" y="67"/>
                  </a:lnTo>
                  <a:cubicBezTo>
                    <a:pt x="85" y="67"/>
                    <a:pt x="89" y="67"/>
                    <a:pt x="87" y="67"/>
                  </a:cubicBezTo>
                  <a:lnTo>
                    <a:pt x="87" y="67"/>
                  </a:lnTo>
                  <a:cubicBezTo>
                    <a:pt x="85" y="67"/>
                    <a:pt x="83" y="67"/>
                    <a:pt x="80" y="67"/>
                  </a:cubicBezTo>
                  <a:cubicBezTo>
                    <a:pt x="79" y="67"/>
                    <a:pt x="77" y="67"/>
                    <a:pt x="75" y="67"/>
                  </a:cubicBezTo>
                  <a:cubicBezTo>
                    <a:pt x="75" y="67"/>
                    <a:pt x="71" y="66"/>
                    <a:pt x="73" y="67"/>
                  </a:cubicBezTo>
                  <a:cubicBezTo>
                    <a:pt x="74" y="67"/>
                    <a:pt x="72" y="66"/>
                    <a:pt x="71" y="66"/>
                  </a:cubicBezTo>
                  <a:cubicBezTo>
                    <a:pt x="69" y="66"/>
                    <a:pt x="67" y="65"/>
                    <a:pt x="65" y="65"/>
                  </a:cubicBezTo>
                  <a:cubicBezTo>
                    <a:pt x="64" y="64"/>
                    <a:pt x="62" y="64"/>
                    <a:pt x="60" y="63"/>
                  </a:cubicBezTo>
                  <a:cubicBezTo>
                    <a:pt x="59" y="63"/>
                    <a:pt x="58" y="63"/>
                    <a:pt x="57" y="62"/>
                  </a:cubicBezTo>
                  <a:cubicBezTo>
                    <a:pt x="56" y="62"/>
                    <a:pt x="57" y="62"/>
                    <a:pt x="57" y="62"/>
                  </a:cubicBezTo>
                  <a:lnTo>
                    <a:pt x="55" y="61"/>
                  </a:lnTo>
                  <a:lnTo>
                    <a:pt x="55" y="61"/>
                  </a:lnTo>
                  <a:cubicBezTo>
                    <a:pt x="53" y="60"/>
                    <a:pt x="52" y="59"/>
                    <a:pt x="50" y="58"/>
                  </a:cubicBezTo>
                  <a:cubicBezTo>
                    <a:pt x="48" y="57"/>
                    <a:pt x="47" y="56"/>
                    <a:pt x="45" y="56"/>
                  </a:cubicBezTo>
                  <a:lnTo>
                    <a:pt x="43" y="54"/>
                  </a:lnTo>
                  <a:cubicBezTo>
                    <a:pt x="43" y="54"/>
                    <a:pt x="41" y="52"/>
                    <a:pt x="42" y="53"/>
                  </a:cubicBezTo>
                  <a:cubicBezTo>
                    <a:pt x="40" y="52"/>
                    <a:pt x="39" y="51"/>
                    <a:pt x="37" y="49"/>
                  </a:cubicBezTo>
                  <a:cubicBezTo>
                    <a:pt x="36" y="48"/>
                    <a:pt x="34" y="46"/>
                    <a:pt x="33" y="45"/>
                  </a:cubicBezTo>
                  <a:cubicBezTo>
                    <a:pt x="32" y="44"/>
                    <a:pt x="32" y="44"/>
                    <a:pt x="31" y="43"/>
                  </a:cubicBezTo>
                  <a:cubicBezTo>
                    <a:pt x="31" y="43"/>
                    <a:pt x="31" y="42"/>
                    <a:pt x="30" y="42"/>
                  </a:cubicBezTo>
                  <a:cubicBezTo>
                    <a:pt x="30" y="42"/>
                    <a:pt x="29" y="40"/>
                    <a:pt x="30" y="41"/>
                  </a:cubicBezTo>
                  <a:cubicBezTo>
                    <a:pt x="30" y="42"/>
                    <a:pt x="29" y="41"/>
                    <a:pt x="29" y="40"/>
                  </a:cubicBezTo>
                  <a:lnTo>
                    <a:pt x="28" y="39"/>
                  </a:lnTo>
                  <a:cubicBezTo>
                    <a:pt x="28" y="39"/>
                    <a:pt x="27" y="38"/>
                    <a:pt x="27" y="37"/>
                  </a:cubicBezTo>
                  <a:cubicBezTo>
                    <a:pt x="26" y="35"/>
                    <a:pt x="25" y="34"/>
                    <a:pt x="24" y="32"/>
                  </a:cubicBezTo>
                  <a:cubicBezTo>
                    <a:pt x="23" y="31"/>
                    <a:pt x="23" y="30"/>
                    <a:pt x="22" y="29"/>
                  </a:cubicBezTo>
                  <a:cubicBezTo>
                    <a:pt x="22" y="28"/>
                    <a:pt x="22" y="28"/>
                    <a:pt x="22" y="27"/>
                  </a:cubicBezTo>
                  <a:cubicBezTo>
                    <a:pt x="22" y="28"/>
                    <a:pt x="22" y="28"/>
                    <a:pt x="21" y="27"/>
                  </a:cubicBezTo>
                  <a:lnTo>
                    <a:pt x="21" y="27"/>
                  </a:lnTo>
                  <a:cubicBezTo>
                    <a:pt x="21" y="25"/>
                    <a:pt x="20" y="23"/>
                    <a:pt x="19" y="21"/>
                  </a:cubicBezTo>
                  <a:cubicBezTo>
                    <a:pt x="19" y="19"/>
                    <a:pt x="18" y="17"/>
                    <a:pt x="18" y="15"/>
                  </a:cubicBezTo>
                  <a:cubicBezTo>
                    <a:pt x="18" y="13"/>
                    <a:pt x="18" y="14"/>
                    <a:pt x="18" y="15"/>
                  </a:cubicBezTo>
                  <a:cubicBezTo>
                    <a:pt x="18" y="14"/>
                    <a:pt x="18" y="13"/>
                    <a:pt x="18" y="13"/>
                  </a:cubicBezTo>
                  <a:cubicBezTo>
                    <a:pt x="18" y="11"/>
                    <a:pt x="18" y="10"/>
                    <a:pt x="18" y="9"/>
                  </a:cubicBezTo>
                  <a:cubicBezTo>
                    <a:pt x="17" y="5"/>
                    <a:pt x="14" y="0"/>
                    <a:pt x="9" y="0"/>
                  </a:cubicBezTo>
                  <a:cubicBezTo>
                    <a:pt x="4" y="1"/>
                    <a:pt x="0" y="4"/>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0" name="Google Shape;630;p24"/>
            <p:cNvSpPr/>
            <p:nvPr/>
          </p:nvSpPr>
          <p:spPr>
            <a:xfrm>
              <a:off x="7479091" y="-1660431"/>
              <a:ext cx="70407" cy="74807"/>
            </a:xfrm>
            <a:custGeom>
              <a:rect b="b" l="l" r="r" t="t"/>
              <a:pathLst>
                <a:path extrusionOk="0" h="153" w="144">
                  <a:moveTo>
                    <a:pt x="3" y="135"/>
                  </a:moveTo>
                  <a:cubicBezTo>
                    <a:pt x="24" y="157"/>
                    <a:pt x="58" y="157"/>
                    <a:pt x="84" y="144"/>
                  </a:cubicBezTo>
                  <a:lnTo>
                    <a:pt x="84" y="144"/>
                  </a:lnTo>
                  <a:cubicBezTo>
                    <a:pt x="85" y="143"/>
                    <a:pt x="87" y="142"/>
                    <a:pt x="89" y="141"/>
                  </a:cubicBezTo>
                  <a:cubicBezTo>
                    <a:pt x="100" y="135"/>
                    <a:pt x="110" y="126"/>
                    <a:pt x="117" y="115"/>
                  </a:cubicBezTo>
                  <a:cubicBezTo>
                    <a:pt x="127" y="100"/>
                    <a:pt x="133" y="84"/>
                    <a:pt x="137" y="67"/>
                  </a:cubicBezTo>
                  <a:cubicBezTo>
                    <a:pt x="141" y="48"/>
                    <a:pt x="143" y="28"/>
                    <a:pt x="144" y="8"/>
                  </a:cubicBezTo>
                  <a:cubicBezTo>
                    <a:pt x="145" y="4"/>
                    <a:pt x="140" y="0"/>
                    <a:pt x="136" y="0"/>
                  </a:cubicBezTo>
                  <a:cubicBezTo>
                    <a:pt x="131" y="0"/>
                    <a:pt x="128" y="4"/>
                    <a:pt x="127" y="8"/>
                  </a:cubicBezTo>
                  <a:cubicBezTo>
                    <a:pt x="127" y="16"/>
                    <a:pt x="126" y="24"/>
                    <a:pt x="125" y="33"/>
                  </a:cubicBezTo>
                  <a:cubicBezTo>
                    <a:pt x="125" y="35"/>
                    <a:pt x="125" y="36"/>
                    <a:pt x="125" y="38"/>
                  </a:cubicBezTo>
                  <a:cubicBezTo>
                    <a:pt x="124" y="39"/>
                    <a:pt x="124" y="40"/>
                    <a:pt x="124" y="41"/>
                  </a:cubicBezTo>
                  <a:cubicBezTo>
                    <a:pt x="124" y="42"/>
                    <a:pt x="124" y="41"/>
                    <a:pt x="124" y="41"/>
                  </a:cubicBezTo>
                  <a:lnTo>
                    <a:pt x="124" y="43"/>
                  </a:lnTo>
                  <a:cubicBezTo>
                    <a:pt x="123" y="47"/>
                    <a:pt x="123" y="51"/>
                    <a:pt x="122" y="55"/>
                  </a:cubicBezTo>
                  <a:lnTo>
                    <a:pt x="122" y="55"/>
                  </a:lnTo>
                  <a:cubicBezTo>
                    <a:pt x="120" y="63"/>
                    <a:pt x="119" y="71"/>
                    <a:pt x="116" y="78"/>
                  </a:cubicBezTo>
                  <a:cubicBezTo>
                    <a:pt x="115" y="80"/>
                    <a:pt x="115" y="82"/>
                    <a:pt x="114" y="84"/>
                  </a:cubicBezTo>
                  <a:cubicBezTo>
                    <a:pt x="114" y="84"/>
                    <a:pt x="114" y="85"/>
                    <a:pt x="113" y="86"/>
                  </a:cubicBezTo>
                  <a:lnTo>
                    <a:pt x="113" y="87"/>
                  </a:lnTo>
                  <a:lnTo>
                    <a:pt x="113" y="87"/>
                  </a:lnTo>
                  <a:cubicBezTo>
                    <a:pt x="113" y="88"/>
                    <a:pt x="112" y="88"/>
                    <a:pt x="112" y="88"/>
                  </a:cubicBezTo>
                  <a:cubicBezTo>
                    <a:pt x="111" y="91"/>
                    <a:pt x="109" y="95"/>
                    <a:pt x="107" y="98"/>
                  </a:cubicBezTo>
                  <a:lnTo>
                    <a:pt x="107" y="98"/>
                  </a:lnTo>
                  <a:cubicBezTo>
                    <a:pt x="107" y="99"/>
                    <a:pt x="107" y="99"/>
                    <a:pt x="107" y="99"/>
                  </a:cubicBezTo>
                  <a:cubicBezTo>
                    <a:pt x="105" y="102"/>
                    <a:pt x="103" y="105"/>
                    <a:pt x="101" y="108"/>
                  </a:cubicBezTo>
                  <a:cubicBezTo>
                    <a:pt x="101" y="109"/>
                    <a:pt x="99" y="111"/>
                    <a:pt x="100" y="110"/>
                  </a:cubicBezTo>
                  <a:cubicBezTo>
                    <a:pt x="99" y="110"/>
                    <a:pt x="99" y="111"/>
                    <a:pt x="99" y="111"/>
                  </a:cubicBezTo>
                  <a:cubicBezTo>
                    <a:pt x="97" y="112"/>
                    <a:pt x="96" y="114"/>
                    <a:pt x="95" y="115"/>
                  </a:cubicBezTo>
                  <a:cubicBezTo>
                    <a:pt x="94" y="116"/>
                    <a:pt x="93" y="117"/>
                    <a:pt x="92" y="118"/>
                  </a:cubicBezTo>
                  <a:lnTo>
                    <a:pt x="90" y="120"/>
                  </a:lnTo>
                  <a:lnTo>
                    <a:pt x="89" y="120"/>
                  </a:lnTo>
                  <a:cubicBezTo>
                    <a:pt x="89" y="121"/>
                    <a:pt x="88" y="122"/>
                    <a:pt x="88" y="121"/>
                  </a:cubicBezTo>
                  <a:lnTo>
                    <a:pt x="88" y="121"/>
                  </a:lnTo>
                  <a:lnTo>
                    <a:pt x="87" y="122"/>
                  </a:lnTo>
                  <a:cubicBezTo>
                    <a:pt x="87" y="122"/>
                    <a:pt x="86" y="123"/>
                    <a:pt x="85" y="123"/>
                  </a:cubicBezTo>
                  <a:cubicBezTo>
                    <a:pt x="84" y="124"/>
                    <a:pt x="82" y="125"/>
                    <a:pt x="81" y="126"/>
                  </a:cubicBezTo>
                  <a:lnTo>
                    <a:pt x="81" y="126"/>
                  </a:lnTo>
                  <a:lnTo>
                    <a:pt x="81" y="126"/>
                  </a:lnTo>
                  <a:cubicBezTo>
                    <a:pt x="78" y="128"/>
                    <a:pt x="75" y="129"/>
                    <a:pt x="73" y="130"/>
                  </a:cubicBezTo>
                  <a:cubicBezTo>
                    <a:pt x="71" y="131"/>
                    <a:pt x="72" y="130"/>
                    <a:pt x="73" y="130"/>
                  </a:cubicBezTo>
                  <a:lnTo>
                    <a:pt x="71" y="131"/>
                  </a:lnTo>
                  <a:cubicBezTo>
                    <a:pt x="71" y="131"/>
                    <a:pt x="70" y="131"/>
                    <a:pt x="69" y="131"/>
                  </a:cubicBezTo>
                  <a:cubicBezTo>
                    <a:pt x="68" y="132"/>
                    <a:pt x="66" y="133"/>
                    <a:pt x="65" y="133"/>
                  </a:cubicBezTo>
                  <a:lnTo>
                    <a:pt x="65" y="133"/>
                  </a:lnTo>
                  <a:cubicBezTo>
                    <a:pt x="62" y="134"/>
                    <a:pt x="58" y="135"/>
                    <a:pt x="55" y="135"/>
                  </a:cubicBezTo>
                  <a:lnTo>
                    <a:pt x="54" y="135"/>
                  </a:lnTo>
                  <a:cubicBezTo>
                    <a:pt x="53" y="136"/>
                    <a:pt x="56" y="135"/>
                    <a:pt x="54" y="135"/>
                  </a:cubicBezTo>
                  <a:cubicBezTo>
                    <a:pt x="54" y="135"/>
                    <a:pt x="53" y="136"/>
                    <a:pt x="52" y="136"/>
                  </a:cubicBezTo>
                  <a:cubicBezTo>
                    <a:pt x="51" y="136"/>
                    <a:pt x="48" y="136"/>
                    <a:pt x="47" y="136"/>
                  </a:cubicBezTo>
                  <a:cubicBezTo>
                    <a:pt x="45" y="136"/>
                    <a:pt x="44" y="136"/>
                    <a:pt x="42" y="136"/>
                  </a:cubicBezTo>
                  <a:cubicBezTo>
                    <a:pt x="42" y="136"/>
                    <a:pt x="41" y="136"/>
                    <a:pt x="40" y="135"/>
                  </a:cubicBezTo>
                  <a:cubicBezTo>
                    <a:pt x="40" y="135"/>
                    <a:pt x="38" y="135"/>
                    <a:pt x="39" y="135"/>
                  </a:cubicBezTo>
                  <a:lnTo>
                    <a:pt x="39" y="135"/>
                  </a:lnTo>
                  <a:lnTo>
                    <a:pt x="39" y="135"/>
                  </a:lnTo>
                  <a:cubicBezTo>
                    <a:pt x="36" y="135"/>
                    <a:pt x="32" y="134"/>
                    <a:pt x="29" y="133"/>
                  </a:cubicBezTo>
                  <a:lnTo>
                    <a:pt x="28" y="132"/>
                  </a:lnTo>
                  <a:cubicBezTo>
                    <a:pt x="29" y="133"/>
                    <a:pt x="29" y="132"/>
                    <a:pt x="28" y="132"/>
                  </a:cubicBezTo>
                  <a:cubicBezTo>
                    <a:pt x="26" y="131"/>
                    <a:pt x="27" y="132"/>
                    <a:pt x="26" y="131"/>
                  </a:cubicBezTo>
                  <a:lnTo>
                    <a:pt x="26" y="131"/>
                  </a:lnTo>
                  <a:cubicBezTo>
                    <a:pt x="25" y="131"/>
                    <a:pt x="25" y="130"/>
                    <a:pt x="24" y="130"/>
                  </a:cubicBezTo>
                  <a:cubicBezTo>
                    <a:pt x="23" y="129"/>
                    <a:pt x="23" y="129"/>
                    <a:pt x="22" y="129"/>
                  </a:cubicBezTo>
                  <a:cubicBezTo>
                    <a:pt x="21" y="128"/>
                    <a:pt x="20" y="128"/>
                    <a:pt x="20" y="127"/>
                  </a:cubicBezTo>
                  <a:cubicBezTo>
                    <a:pt x="21" y="128"/>
                    <a:pt x="19" y="127"/>
                    <a:pt x="19" y="126"/>
                  </a:cubicBezTo>
                  <a:lnTo>
                    <a:pt x="19" y="126"/>
                  </a:lnTo>
                  <a:cubicBezTo>
                    <a:pt x="17" y="125"/>
                    <a:pt x="16" y="124"/>
                    <a:pt x="15" y="123"/>
                  </a:cubicBezTo>
                  <a:cubicBezTo>
                    <a:pt x="12" y="119"/>
                    <a:pt x="6" y="119"/>
                    <a:pt x="3" y="123"/>
                  </a:cubicBezTo>
                  <a:lnTo>
                    <a:pt x="3" y="123"/>
                  </a:lnTo>
                  <a:cubicBezTo>
                    <a:pt x="2" y="123"/>
                    <a:pt x="1" y="123"/>
                    <a:pt x="1" y="124"/>
                  </a:cubicBezTo>
                  <a:cubicBezTo>
                    <a:pt x="0" y="126"/>
                    <a:pt x="0" y="127"/>
                    <a:pt x="0" y="129"/>
                  </a:cubicBezTo>
                  <a:cubicBezTo>
                    <a:pt x="0" y="130"/>
                    <a:pt x="0" y="132"/>
                    <a:pt x="1" y="133"/>
                  </a:cubicBezTo>
                  <a:cubicBezTo>
                    <a:pt x="1" y="134"/>
                    <a:pt x="2" y="134"/>
                    <a:pt x="3" y="135"/>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1" name="Google Shape;631;p24"/>
            <p:cNvSpPr/>
            <p:nvPr/>
          </p:nvSpPr>
          <p:spPr>
            <a:xfrm>
              <a:off x="7779788" y="-1612515"/>
              <a:ext cx="21024" cy="13690"/>
            </a:xfrm>
            <a:custGeom>
              <a:rect b="b" l="l" r="r" t="t"/>
              <a:pathLst>
                <a:path extrusionOk="0" h="28" w="43">
                  <a:moveTo>
                    <a:pt x="10" y="28"/>
                  </a:moveTo>
                  <a:lnTo>
                    <a:pt x="36" y="18"/>
                  </a:lnTo>
                  <a:lnTo>
                    <a:pt x="36" y="18"/>
                  </a:lnTo>
                  <a:cubicBezTo>
                    <a:pt x="37" y="17"/>
                    <a:pt x="38" y="17"/>
                    <a:pt x="38" y="17"/>
                  </a:cubicBezTo>
                  <a:cubicBezTo>
                    <a:pt x="39" y="16"/>
                    <a:pt x="41" y="15"/>
                    <a:pt x="41" y="14"/>
                  </a:cubicBezTo>
                  <a:lnTo>
                    <a:pt x="41" y="14"/>
                  </a:lnTo>
                  <a:lnTo>
                    <a:pt x="41" y="14"/>
                  </a:lnTo>
                  <a:cubicBezTo>
                    <a:pt x="42" y="12"/>
                    <a:pt x="43" y="10"/>
                    <a:pt x="43" y="9"/>
                  </a:cubicBezTo>
                  <a:cubicBezTo>
                    <a:pt x="43" y="7"/>
                    <a:pt x="41" y="6"/>
                    <a:pt x="41" y="5"/>
                  </a:cubicBezTo>
                  <a:cubicBezTo>
                    <a:pt x="40" y="4"/>
                    <a:pt x="40" y="3"/>
                    <a:pt x="38" y="2"/>
                  </a:cubicBezTo>
                  <a:cubicBezTo>
                    <a:pt x="36" y="1"/>
                    <a:pt x="34" y="0"/>
                    <a:pt x="32" y="1"/>
                  </a:cubicBezTo>
                  <a:lnTo>
                    <a:pt x="6" y="11"/>
                  </a:lnTo>
                  <a:lnTo>
                    <a:pt x="6" y="11"/>
                  </a:lnTo>
                  <a:cubicBezTo>
                    <a:pt x="5" y="12"/>
                    <a:pt x="4" y="11"/>
                    <a:pt x="4" y="12"/>
                  </a:cubicBezTo>
                  <a:cubicBezTo>
                    <a:pt x="2" y="12"/>
                    <a:pt x="2" y="14"/>
                    <a:pt x="1" y="15"/>
                  </a:cubicBezTo>
                  <a:lnTo>
                    <a:pt x="1" y="15"/>
                  </a:lnTo>
                  <a:lnTo>
                    <a:pt x="1" y="15"/>
                  </a:lnTo>
                  <a:cubicBezTo>
                    <a:pt x="0" y="17"/>
                    <a:pt x="0" y="18"/>
                    <a:pt x="0" y="20"/>
                  </a:cubicBezTo>
                  <a:cubicBezTo>
                    <a:pt x="0" y="21"/>
                    <a:pt x="0" y="23"/>
                    <a:pt x="1" y="24"/>
                  </a:cubicBezTo>
                  <a:cubicBezTo>
                    <a:pt x="1" y="25"/>
                    <a:pt x="3" y="26"/>
                    <a:pt x="4" y="27"/>
                  </a:cubicBezTo>
                  <a:cubicBezTo>
                    <a:pt x="6" y="28"/>
                    <a:pt x="8" y="29"/>
                    <a:pt x="10" y="2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2" name="Google Shape;632;p24"/>
            <p:cNvSpPr/>
            <p:nvPr/>
          </p:nvSpPr>
          <p:spPr>
            <a:xfrm>
              <a:off x="7787122" y="-1639896"/>
              <a:ext cx="21024" cy="18091"/>
            </a:xfrm>
            <a:custGeom>
              <a:rect b="b" l="l" r="r" t="t"/>
              <a:pathLst>
                <a:path extrusionOk="0" h="37" w="43">
                  <a:moveTo>
                    <a:pt x="14" y="35"/>
                  </a:moveTo>
                  <a:lnTo>
                    <a:pt x="40" y="14"/>
                  </a:lnTo>
                  <a:cubicBezTo>
                    <a:pt x="42" y="13"/>
                    <a:pt x="43" y="10"/>
                    <a:pt x="43" y="8"/>
                  </a:cubicBezTo>
                  <a:lnTo>
                    <a:pt x="43" y="8"/>
                  </a:lnTo>
                  <a:cubicBezTo>
                    <a:pt x="43" y="7"/>
                    <a:pt x="42" y="5"/>
                    <a:pt x="42" y="4"/>
                  </a:cubicBezTo>
                  <a:cubicBezTo>
                    <a:pt x="41" y="3"/>
                    <a:pt x="41" y="3"/>
                    <a:pt x="40" y="2"/>
                  </a:cubicBezTo>
                  <a:lnTo>
                    <a:pt x="40" y="2"/>
                  </a:lnTo>
                  <a:lnTo>
                    <a:pt x="38" y="1"/>
                  </a:lnTo>
                  <a:cubicBezTo>
                    <a:pt x="36" y="0"/>
                    <a:pt x="36" y="0"/>
                    <a:pt x="34" y="0"/>
                  </a:cubicBezTo>
                  <a:lnTo>
                    <a:pt x="34" y="0"/>
                  </a:lnTo>
                  <a:cubicBezTo>
                    <a:pt x="33" y="0"/>
                    <a:pt x="31" y="0"/>
                    <a:pt x="30" y="1"/>
                  </a:cubicBezTo>
                  <a:cubicBezTo>
                    <a:pt x="29" y="1"/>
                    <a:pt x="29" y="2"/>
                    <a:pt x="28" y="2"/>
                  </a:cubicBezTo>
                  <a:lnTo>
                    <a:pt x="2" y="23"/>
                  </a:lnTo>
                  <a:cubicBezTo>
                    <a:pt x="1" y="24"/>
                    <a:pt x="0" y="27"/>
                    <a:pt x="0" y="29"/>
                  </a:cubicBezTo>
                  <a:lnTo>
                    <a:pt x="0" y="29"/>
                  </a:lnTo>
                  <a:cubicBezTo>
                    <a:pt x="0" y="30"/>
                    <a:pt x="0" y="32"/>
                    <a:pt x="1" y="33"/>
                  </a:cubicBezTo>
                  <a:cubicBezTo>
                    <a:pt x="1" y="34"/>
                    <a:pt x="2" y="34"/>
                    <a:pt x="2" y="35"/>
                  </a:cubicBezTo>
                  <a:lnTo>
                    <a:pt x="2" y="35"/>
                  </a:lnTo>
                  <a:cubicBezTo>
                    <a:pt x="3" y="36"/>
                    <a:pt x="3" y="35"/>
                    <a:pt x="4" y="36"/>
                  </a:cubicBezTo>
                  <a:cubicBezTo>
                    <a:pt x="5" y="36"/>
                    <a:pt x="7" y="37"/>
                    <a:pt x="8" y="37"/>
                  </a:cubicBezTo>
                  <a:lnTo>
                    <a:pt x="8" y="37"/>
                  </a:lnTo>
                  <a:cubicBezTo>
                    <a:pt x="10" y="37"/>
                    <a:pt x="11" y="37"/>
                    <a:pt x="13" y="36"/>
                  </a:cubicBezTo>
                  <a:lnTo>
                    <a:pt x="14" y="3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3" name="Google Shape;633;p24"/>
            <p:cNvSpPr/>
            <p:nvPr/>
          </p:nvSpPr>
          <p:spPr>
            <a:xfrm>
              <a:off x="7512339" y="-1470234"/>
              <a:ext cx="25914" cy="12712"/>
            </a:xfrm>
            <a:custGeom>
              <a:rect b="b" l="l" r="r" t="t"/>
              <a:pathLst>
                <a:path extrusionOk="0" h="26" w="53">
                  <a:moveTo>
                    <a:pt x="11" y="26"/>
                  </a:moveTo>
                  <a:lnTo>
                    <a:pt x="47" y="17"/>
                  </a:lnTo>
                  <a:lnTo>
                    <a:pt x="47" y="17"/>
                  </a:lnTo>
                  <a:cubicBezTo>
                    <a:pt x="48" y="17"/>
                    <a:pt x="48" y="16"/>
                    <a:pt x="49" y="16"/>
                  </a:cubicBezTo>
                  <a:cubicBezTo>
                    <a:pt x="50" y="15"/>
                    <a:pt x="51" y="14"/>
                    <a:pt x="52" y="13"/>
                  </a:cubicBezTo>
                  <a:cubicBezTo>
                    <a:pt x="52" y="12"/>
                    <a:pt x="53" y="10"/>
                    <a:pt x="53" y="8"/>
                  </a:cubicBezTo>
                  <a:cubicBezTo>
                    <a:pt x="53" y="8"/>
                    <a:pt x="53" y="7"/>
                    <a:pt x="53" y="6"/>
                  </a:cubicBezTo>
                  <a:lnTo>
                    <a:pt x="53" y="6"/>
                  </a:lnTo>
                  <a:cubicBezTo>
                    <a:pt x="53" y="6"/>
                    <a:pt x="52" y="5"/>
                    <a:pt x="52" y="4"/>
                  </a:cubicBezTo>
                  <a:cubicBezTo>
                    <a:pt x="51" y="3"/>
                    <a:pt x="50" y="2"/>
                    <a:pt x="49" y="1"/>
                  </a:cubicBezTo>
                  <a:cubicBezTo>
                    <a:pt x="48" y="0"/>
                    <a:pt x="46" y="0"/>
                    <a:pt x="45" y="0"/>
                  </a:cubicBezTo>
                  <a:cubicBezTo>
                    <a:pt x="44" y="0"/>
                    <a:pt x="43" y="0"/>
                    <a:pt x="43" y="0"/>
                  </a:cubicBezTo>
                  <a:lnTo>
                    <a:pt x="6" y="9"/>
                  </a:lnTo>
                  <a:lnTo>
                    <a:pt x="6" y="9"/>
                  </a:lnTo>
                  <a:cubicBezTo>
                    <a:pt x="5" y="9"/>
                    <a:pt x="4" y="9"/>
                    <a:pt x="4" y="10"/>
                  </a:cubicBezTo>
                  <a:cubicBezTo>
                    <a:pt x="2" y="10"/>
                    <a:pt x="2" y="12"/>
                    <a:pt x="1" y="13"/>
                  </a:cubicBezTo>
                  <a:cubicBezTo>
                    <a:pt x="0" y="14"/>
                    <a:pt x="0" y="16"/>
                    <a:pt x="0" y="17"/>
                  </a:cubicBezTo>
                  <a:cubicBezTo>
                    <a:pt x="0" y="18"/>
                    <a:pt x="0" y="19"/>
                    <a:pt x="0" y="20"/>
                  </a:cubicBezTo>
                  <a:lnTo>
                    <a:pt x="0" y="20"/>
                  </a:lnTo>
                  <a:lnTo>
                    <a:pt x="1" y="21"/>
                  </a:lnTo>
                  <a:cubicBezTo>
                    <a:pt x="2" y="23"/>
                    <a:pt x="2" y="24"/>
                    <a:pt x="4" y="25"/>
                  </a:cubicBezTo>
                  <a:cubicBezTo>
                    <a:pt x="5" y="25"/>
                    <a:pt x="7" y="26"/>
                    <a:pt x="9" y="26"/>
                  </a:cubicBezTo>
                  <a:cubicBezTo>
                    <a:pt x="9" y="26"/>
                    <a:pt x="10" y="26"/>
                    <a:pt x="11" y="2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4" name="Google Shape;634;p24"/>
            <p:cNvSpPr/>
            <p:nvPr/>
          </p:nvSpPr>
          <p:spPr>
            <a:xfrm>
              <a:off x="7517228" y="-1485391"/>
              <a:ext cx="16135" cy="10757"/>
            </a:xfrm>
            <a:custGeom>
              <a:rect b="b" l="l" r="r" t="t"/>
              <a:pathLst>
                <a:path extrusionOk="0" h="22" w="33">
                  <a:moveTo>
                    <a:pt x="11" y="21"/>
                  </a:moveTo>
                  <a:lnTo>
                    <a:pt x="27" y="16"/>
                  </a:lnTo>
                  <a:lnTo>
                    <a:pt x="27" y="16"/>
                  </a:lnTo>
                  <a:cubicBezTo>
                    <a:pt x="27" y="16"/>
                    <a:pt x="28" y="16"/>
                    <a:pt x="29" y="16"/>
                  </a:cubicBezTo>
                  <a:cubicBezTo>
                    <a:pt x="30" y="15"/>
                    <a:pt x="31" y="14"/>
                    <a:pt x="32" y="13"/>
                  </a:cubicBezTo>
                  <a:lnTo>
                    <a:pt x="32" y="13"/>
                  </a:lnTo>
                  <a:lnTo>
                    <a:pt x="32" y="12"/>
                  </a:lnTo>
                  <a:cubicBezTo>
                    <a:pt x="33" y="11"/>
                    <a:pt x="33" y="9"/>
                    <a:pt x="33" y="8"/>
                  </a:cubicBezTo>
                  <a:cubicBezTo>
                    <a:pt x="33" y="6"/>
                    <a:pt x="33" y="5"/>
                    <a:pt x="32" y="4"/>
                  </a:cubicBezTo>
                  <a:cubicBezTo>
                    <a:pt x="31" y="3"/>
                    <a:pt x="30" y="2"/>
                    <a:pt x="29" y="1"/>
                  </a:cubicBezTo>
                  <a:lnTo>
                    <a:pt x="29" y="1"/>
                  </a:lnTo>
                  <a:lnTo>
                    <a:pt x="29" y="1"/>
                  </a:lnTo>
                  <a:cubicBezTo>
                    <a:pt x="28" y="0"/>
                    <a:pt x="26" y="0"/>
                    <a:pt x="25" y="0"/>
                  </a:cubicBezTo>
                  <a:cubicBezTo>
                    <a:pt x="24" y="0"/>
                    <a:pt x="23" y="0"/>
                    <a:pt x="22" y="0"/>
                  </a:cubicBezTo>
                  <a:lnTo>
                    <a:pt x="7" y="5"/>
                  </a:lnTo>
                  <a:lnTo>
                    <a:pt x="7" y="5"/>
                  </a:lnTo>
                  <a:cubicBezTo>
                    <a:pt x="6" y="5"/>
                    <a:pt x="5" y="5"/>
                    <a:pt x="5" y="6"/>
                  </a:cubicBezTo>
                  <a:cubicBezTo>
                    <a:pt x="3" y="7"/>
                    <a:pt x="2" y="8"/>
                    <a:pt x="2" y="9"/>
                  </a:cubicBezTo>
                  <a:lnTo>
                    <a:pt x="2" y="9"/>
                  </a:lnTo>
                  <a:lnTo>
                    <a:pt x="2" y="9"/>
                  </a:lnTo>
                  <a:cubicBezTo>
                    <a:pt x="1" y="10"/>
                    <a:pt x="0" y="11"/>
                    <a:pt x="0" y="13"/>
                  </a:cubicBezTo>
                  <a:cubicBezTo>
                    <a:pt x="0" y="14"/>
                    <a:pt x="1" y="15"/>
                    <a:pt x="2" y="17"/>
                  </a:cubicBezTo>
                  <a:cubicBezTo>
                    <a:pt x="2" y="19"/>
                    <a:pt x="3" y="20"/>
                    <a:pt x="5" y="21"/>
                  </a:cubicBezTo>
                  <a:lnTo>
                    <a:pt x="5" y="21"/>
                  </a:lnTo>
                  <a:lnTo>
                    <a:pt x="5" y="21"/>
                  </a:lnTo>
                  <a:cubicBezTo>
                    <a:pt x="6" y="21"/>
                    <a:pt x="7" y="22"/>
                    <a:pt x="9" y="22"/>
                  </a:cubicBezTo>
                  <a:cubicBezTo>
                    <a:pt x="10" y="22"/>
                    <a:pt x="11" y="22"/>
                    <a:pt x="11"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5" name="Google Shape;635;p24"/>
            <p:cNvSpPr/>
            <p:nvPr/>
          </p:nvSpPr>
          <p:spPr>
            <a:xfrm>
              <a:off x="6836138" y="-1810046"/>
              <a:ext cx="459601" cy="1104510"/>
            </a:xfrm>
            <a:custGeom>
              <a:rect b="b" l="l" r="r" t="t"/>
              <a:pathLst>
                <a:path extrusionOk="0" h="2259" w="940">
                  <a:moveTo>
                    <a:pt x="115" y="2259"/>
                  </a:moveTo>
                  <a:cubicBezTo>
                    <a:pt x="208" y="1994"/>
                    <a:pt x="250" y="1834"/>
                    <a:pt x="318" y="1561"/>
                  </a:cubicBezTo>
                  <a:cubicBezTo>
                    <a:pt x="336" y="1487"/>
                    <a:pt x="353" y="1410"/>
                    <a:pt x="334" y="1337"/>
                  </a:cubicBezTo>
                  <a:cubicBezTo>
                    <a:pt x="305" y="1225"/>
                    <a:pt x="200" y="1153"/>
                    <a:pt x="130" y="1062"/>
                  </a:cubicBezTo>
                  <a:cubicBezTo>
                    <a:pt x="42" y="950"/>
                    <a:pt x="3" y="804"/>
                    <a:pt x="1" y="662"/>
                  </a:cubicBezTo>
                  <a:cubicBezTo>
                    <a:pt x="-2" y="519"/>
                    <a:pt x="28" y="378"/>
                    <a:pt x="63" y="239"/>
                  </a:cubicBezTo>
                  <a:cubicBezTo>
                    <a:pt x="79" y="176"/>
                    <a:pt x="97" y="111"/>
                    <a:pt x="135" y="58"/>
                  </a:cubicBezTo>
                  <a:cubicBezTo>
                    <a:pt x="158" y="26"/>
                    <a:pt x="192" y="-2"/>
                    <a:pt x="231" y="0"/>
                  </a:cubicBezTo>
                  <a:cubicBezTo>
                    <a:pt x="269" y="2"/>
                    <a:pt x="282" y="56"/>
                    <a:pt x="275" y="94"/>
                  </a:cubicBezTo>
                  <a:cubicBezTo>
                    <a:pt x="255" y="205"/>
                    <a:pt x="236" y="317"/>
                    <a:pt x="241" y="429"/>
                  </a:cubicBezTo>
                  <a:cubicBezTo>
                    <a:pt x="246" y="541"/>
                    <a:pt x="277" y="656"/>
                    <a:pt x="350" y="742"/>
                  </a:cubicBezTo>
                  <a:cubicBezTo>
                    <a:pt x="387" y="785"/>
                    <a:pt x="454" y="820"/>
                    <a:pt x="496" y="782"/>
                  </a:cubicBezTo>
                  <a:cubicBezTo>
                    <a:pt x="524" y="756"/>
                    <a:pt x="523" y="713"/>
                    <a:pt x="519" y="675"/>
                  </a:cubicBezTo>
                  <a:lnTo>
                    <a:pt x="503" y="509"/>
                  </a:lnTo>
                  <a:cubicBezTo>
                    <a:pt x="498" y="456"/>
                    <a:pt x="493" y="401"/>
                    <a:pt x="514" y="353"/>
                  </a:cubicBezTo>
                  <a:cubicBezTo>
                    <a:pt x="535" y="305"/>
                    <a:pt x="591" y="268"/>
                    <a:pt x="641" y="286"/>
                  </a:cubicBezTo>
                  <a:cubicBezTo>
                    <a:pt x="680" y="302"/>
                    <a:pt x="701" y="346"/>
                    <a:pt x="711" y="387"/>
                  </a:cubicBezTo>
                  <a:cubicBezTo>
                    <a:pt x="731" y="473"/>
                    <a:pt x="724" y="563"/>
                    <a:pt x="742" y="649"/>
                  </a:cubicBezTo>
                  <a:cubicBezTo>
                    <a:pt x="765" y="761"/>
                    <a:pt x="829" y="860"/>
                    <a:pt x="879" y="964"/>
                  </a:cubicBezTo>
                  <a:cubicBezTo>
                    <a:pt x="928" y="1067"/>
                    <a:pt x="963" y="1188"/>
                    <a:pt x="924" y="1296"/>
                  </a:cubicBezTo>
                  <a:cubicBezTo>
                    <a:pt x="795" y="1659"/>
                    <a:pt x="809" y="1877"/>
                    <a:pt x="756" y="2259"/>
                  </a:cubicBezTo>
                  <a:lnTo>
                    <a:pt x="115"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36" name="Google Shape;636;p24"/>
            <p:cNvSpPr/>
            <p:nvPr/>
          </p:nvSpPr>
          <p:spPr>
            <a:xfrm>
              <a:off x="6897744" y="-1809069"/>
              <a:ext cx="52316" cy="41071"/>
            </a:xfrm>
            <a:custGeom>
              <a:rect b="b" l="l" r="r" t="t"/>
              <a:pathLst>
                <a:path extrusionOk="0" h="84" w="107">
                  <a:moveTo>
                    <a:pt x="90" y="9"/>
                  </a:moveTo>
                  <a:cubicBezTo>
                    <a:pt x="90" y="11"/>
                    <a:pt x="90" y="13"/>
                    <a:pt x="90" y="15"/>
                  </a:cubicBezTo>
                  <a:cubicBezTo>
                    <a:pt x="90" y="13"/>
                    <a:pt x="90" y="15"/>
                    <a:pt x="90" y="16"/>
                  </a:cubicBezTo>
                  <a:cubicBezTo>
                    <a:pt x="90" y="17"/>
                    <a:pt x="89" y="18"/>
                    <a:pt x="89" y="19"/>
                  </a:cubicBezTo>
                  <a:cubicBezTo>
                    <a:pt x="89" y="21"/>
                    <a:pt x="88" y="23"/>
                    <a:pt x="87" y="25"/>
                  </a:cubicBezTo>
                  <a:cubicBezTo>
                    <a:pt x="87" y="26"/>
                    <a:pt x="87" y="27"/>
                    <a:pt x="86" y="27"/>
                  </a:cubicBezTo>
                  <a:cubicBezTo>
                    <a:pt x="86" y="28"/>
                    <a:pt x="86" y="29"/>
                    <a:pt x="86" y="27"/>
                  </a:cubicBezTo>
                  <a:cubicBezTo>
                    <a:pt x="86" y="28"/>
                    <a:pt x="86" y="28"/>
                    <a:pt x="86" y="29"/>
                  </a:cubicBezTo>
                  <a:lnTo>
                    <a:pt x="86" y="29"/>
                  </a:lnTo>
                  <a:cubicBezTo>
                    <a:pt x="85" y="31"/>
                    <a:pt x="84" y="32"/>
                    <a:pt x="83" y="34"/>
                  </a:cubicBezTo>
                  <a:cubicBezTo>
                    <a:pt x="82" y="36"/>
                    <a:pt x="81" y="37"/>
                    <a:pt x="80" y="39"/>
                  </a:cubicBezTo>
                  <a:cubicBezTo>
                    <a:pt x="79" y="40"/>
                    <a:pt x="79" y="41"/>
                    <a:pt x="78" y="41"/>
                  </a:cubicBezTo>
                  <a:cubicBezTo>
                    <a:pt x="79" y="40"/>
                    <a:pt x="78" y="42"/>
                    <a:pt x="77" y="42"/>
                  </a:cubicBezTo>
                  <a:cubicBezTo>
                    <a:pt x="76" y="44"/>
                    <a:pt x="74" y="46"/>
                    <a:pt x="73" y="47"/>
                  </a:cubicBezTo>
                  <a:cubicBezTo>
                    <a:pt x="72" y="49"/>
                    <a:pt x="70" y="50"/>
                    <a:pt x="69" y="51"/>
                  </a:cubicBezTo>
                  <a:cubicBezTo>
                    <a:pt x="68" y="52"/>
                    <a:pt x="67" y="52"/>
                    <a:pt x="67" y="53"/>
                  </a:cubicBezTo>
                  <a:cubicBezTo>
                    <a:pt x="66" y="53"/>
                    <a:pt x="65" y="54"/>
                    <a:pt x="67" y="53"/>
                  </a:cubicBezTo>
                  <a:lnTo>
                    <a:pt x="65" y="54"/>
                  </a:lnTo>
                  <a:lnTo>
                    <a:pt x="65" y="54"/>
                  </a:lnTo>
                  <a:cubicBezTo>
                    <a:pt x="63" y="56"/>
                    <a:pt x="61" y="57"/>
                    <a:pt x="58" y="58"/>
                  </a:cubicBezTo>
                  <a:cubicBezTo>
                    <a:pt x="57" y="59"/>
                    <a:pt x="56" y="60"/>
                    <a:pt x="55" y="60"/>
                  </a:cubicBezTo>
                  <a:cubicBezTo>
                    <a:pt x="54" y="61"/>
                    <a:pt x="53" y="61"/>
                    <a:pt x="52" y="61"/>
                  </a:cubicBezTo>
                  <a:cubicBezTo>
                    <a:pt x="52" y="62"/>
                    <a:pt x="49" y="63"/>
                    <a:pt x="51" y="62"/>
                  </a:cubicBezTo>
                  <a:cubicBezTo>
                    <a:pt x="49" y="63"/>
                    <a:pt x="47" y="63"/>
                    <a:pt x="46" y="64"/>
                  </a:cubicBezTo>
                  <a:lnTo>
                    <a:pt x="46" y="64"/>
                  </a:lnTo>
                  <a:cubicBezTo>
                    <a:pt x="42" y="65"/>
                    <a:pt x="38" y="66"/>
                    <a:pt x="34" y="67"/>
                  </a:cubicBezTo>
                  <a:cubicBezTo>
                    <a:pt x="36" y="66"/>
                    <a:pt x="33" y="67"/>
                    <a:pt x="32" y="67"/>
                  </a:cubicBezTo>
                  <a:cubicBezTo>
                    <a:pt x="31" y="67"/>
                    <a:pt x="30" y="67"/>
                    <a:pt x="29" y="67"/>
                  </a:cubicBezTo>
                  <a:lnTo>
                    <a:pt x="29" y="67"/>
                  </a:lnTo>
                  <a:cubicBezTo>
                    <a:pt x="28" y="67"/>
                    <a:pt x="28" y="67"/>
                    <a:pt x="27" y="67"/>
                  </a:cubicBezTo>
                  <a:cubicBezTo>
                    <a:pt x="26" y="67"/>
                    <a:pt x="24" y="67"/>
                    <a:pt x="22" y="67"/>
                  </a:cubicBezTo>
                  <a:lnTo>
                    <a:pt x="21" y="67"/>
                  </a:lnTo>
                  <a:cubicBezTo>
                    <a:pt x="19" y="67"/>
                    <a:pt x="22" y="67"/>
                    <a:pt x="21" y="67"/>
                  </a:cubicBezTo>
                  <a:cubicBezTo>
                    <a:pt x="20" y="67"/>
                    <a:pt x="19" y="66"/>
                    <a:pt x="18" y="66"/>
                  </a:cubicBezTo>
                  <a:lnTo>
                    <a:pt x="18" y="66"/>
                  </a:lnTo>
                  <a:cubicBezTo>
                    <a:pt x="15" y="66"/>
                    <a:pt x="13" y="65"/>
                    <a:pt x="11" y="64"/>
                  </a:cubicBezTo>
                  <a:lnTo>
                    <a:pt x="11" y="64"/>
                  </a:lnTo>
                  <a:cubicBezTo>
                    <a:pt x="10" y="64"/>
                    <a:pt x="9" y="64"/>
                    <a:pt x="8" y="64"/>
                  </a:cubicBezTo>
                  <a:cubicBezTo>
                    <a:pt x="7" y="64"/>
                    <a:pt x="5" y="64"/>
                    <a:pt x="4" y="65"/>
                  </a:cubicBezTo>
                  <a:cubicBezTo>
                    <a:pt x="3" y="66"/>
                    <a:pt x="1" y="67"/>
                    <a:pt x="1" y="68"/>
                  </a:cubicBezTo>
                  <a:cubicBezTo>
                    <a:pt x="0" y="69"/>
                    <a:pt x="0" y="70"/>
                    <a:pt x="0" y="70"/>
                  </a:cubicBezTo>
                  <a:lnTo>
                    <a:pt x="0" y="70"/>
                  </a:lnTo>
                  <a:cubicBezTo>
                    <a:pt x="0" y="71"/>
                    <a:pt x="0" y="72"/>
                    <a:pt x="0" y="72"/>
                  </a:cubicBezTo>
                  <a:cubicBezTo>
                    <a:pt x="0" y="74"/>
                    <a:pt x="0" y="76"/>
                    <a:pt x="1" y="77"/>
                  </a:cubicBezTo>
                  <a:cubicBezTo>
                    <a:pt x="2" y="78"/>
                    <a:pt x="2" y="79"/>
                    <a:pt x="4" y="80"/>
                  </a:cubicBezTo>
                  <a:cubicBezTo>
                    <a:pt x="5" y="80"/>
                    <a:pt x="5" y="81"/>
                    <a:pt x="6" y="81"/>
                  </a:cubicBezTo>
                  <a:cubicBezTo>
                    <a:pt x="42" y="93"/>
                    <a:pt x="83" y="72"/>
                    <a:pt x="99" y="40"/>
                  </a:cubicBezTo>
                  <a:lnTo>
                    <a:pt x="99" y="40"/>
                  </a:lnTo>
                  <a:cubicBezTo>
                    <a:pt x="104" y="30"/>
                    <a:pt x="107" y="20"/>
                    <a:pt x="107" y="9"/>
                  </a:cubicBezTo>
                  <a:cubicBezTo>
                    <a:pt x="108" y="5"/>
                    <a:pt x="103" y="0"/>
                    <a:pt x="99" y="0"/>
                  </a:cubicBezTo>
                  <a:lnTo>
                    <a:pt x="99" y="0"/>
                  </a:lnTo>
                  <a:cubicBezTo>
                    <a:pt x="97" y="0"/>
                    <a:pt x="96" y="1"/>
                    <a:pt x="95" y="2"/>
                  </a:cubicBezTo>
                  <a:cubicBezTo>
                    <a:pt x="93" y="3"/>
                    <a:pt x="91" y="3"/>
                    <a:pt x="91" y="5"/>
                  </a:cubicBezTo>
                  <a:cubicBezTo>
                    <a:pt x="90" y="6"/>
                    <a:pt x="90" y="8"/>
                    <a:pt x="9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7" name="Google Shape;637;p24"/>
            <p:cNvSpPr/>
            <p:nvPr/>
          </p:nvSpPr>
          <p:spPr>
            <a:xfrm>
              <a:off x="7115810" y="-1660431"/>
              <a:ext cx="70896" cy="74807"/>
            </a:xfrm>
            <a:custGeom>
              <a:rect b="b" l="l" r="r" t="t"/>
              <a:pathLst>
                <a:path extrusionOk="0" h="153" w="145">
                  <a:moveTo>
                    <a:pt x="130" y="122"/>
                  </a:moveTo>
                  <a:cubicBezTo>
                    <a:pt x="129" y="124"/>
                    <a:pt x="128" y="125"/>
                    <a:pt x="127" y="126"/>
                  </a:cubicBezTo>
                  <a:cubicBezTo>
                    <a:pt x="126" y="126"/>
                    <a:pt x="126" y="127"/>
                    <a:pt x="125" y="127"/>
                  </a:cubicBezTo>
                  <a:cubicBezTo>
                    <a:pt x="125" y="127"/>
                    <a:pt x="124" y="127"/>
                    <a:pt x="125" y="127"/>
                  </a:cubicBezTo>
                  <a:cubicBezTo>
                    <a:pt x="126" y="126"/>
                    <a:pt x="125" y="128"/>
                    <a:pt x="124" y="128"/>
                  </a:cubicBezTo>
                  <a:lnTo>
                    <a:pt x="124" y="128"/>
                  </a:lnTo>
                  <a:cubicBezTo>
                    <a:pt x="123" y="129"/>
                    <a:pt x="122" y="129"/>
                    <a:pt x="121" y="130"/>
                  </a:cubicBezTo>
                  <a:cubicBezTo>
                    <a:pt x="119" y="131"/>
                    <a:pt x="118" y="132"/>
                    <a:pt x="117" y="132"/>
                  </a:cubicBezTo>
                  <a:cubicBezTo>
                    <a:pt x="115" y="133"/>
                    <a:pt x="118" y="132"/>
                    <a:pt x="116" y="132"/>
                  </a:cubicBezTo>
                  <a:cubicBezTo>
                    <a:pt x="115" y="133"/>
                    <a:pt x="115" y="133"/>
                    <a:pt x="114" y="133"/>
                  </a:cubicBezTo>
                  <a:cubicBezTo>
                    <a:pt x="113" y="134"/>
                    <a:pt x="111" y="133"/>
                    <a:pt x="110" y="134"/>
                  </a:cubicBezTo>
                  <a:cubicBezTo>
                    <a:pt x="108" y="134"/>
                    <a:pt x="107" y="135"/>
                    <a:pt x="105" y="135"/>
                  </a:cubicBezTo>
                  <a:cubicBezTo>
                    <a:pt x="104" y="136"/>
                    <a:pt x="107" y="135"/>
                    <a:pt x="106" y="135"/>
                  </a:cubicBezTo>
                  <a:cubicBezTo>
                    <a:pt x="105" y="135"/>
                    <a:pt x="105" y="135"/>
                    <a:pt x="105" y="135"/>
                  </a:cubicBezTo>
                  <a:cubicBezTo>
                    <a:pt x="104" y="136"/>
                    <a:pt x="103" y="136"/>
                    <a:pt x="102" y="136"/>
                  </a:cubicBezTo>
                  <a:lnTo>
                    <a:pt x="102" y="136"/>
                  </a:lnTo>
                  <a:cubicBezTo>
                    <a:pt x="101" y="136"/>
                    <a:pt x="100" y="136"/>
                    <a:pt x="98" y="136"/>
                  </a:cubicBezTo>
                  <a:cubicBezTo>
                    <a:pt x="96" y="136"/>
                    <a:pt x="95" y="136"/>
                    <a:pt x="93" y="136"/>
                  </a:cubicBezTo>
                  <a:lnTo>
                    <a:pt x="91" y="135"/>
                  </a:lnTo>
                  <a:cubicBezTo>
                    <a:pt x="89" y="135"/>
                    <a:pt x="91" y="135"/>
                    <a:pt x="91" y="135"/>
                  </a:cubicBezTo>
                  <a:lnTo>
                    <a:pt x="90" y="135"/>
                  </a:lnTo>
                  <a:cubicBezTo>
                    <a:pt x="88" y="135"/>
                    <a:pt x="87" y="135"/>
                    <a:pt x="85" y="134"/>
                  </a:cubicBezTo>
                  <a:lnTo>
                    <a:pt x="85" y="134"/>
                  </a:lnTo>
                  <a:cubicBezTo>
                    <a:pt x="82" y="134"/>
                    <a:pt x="79" y="133"/>
                    <a:pt x="76" y="132"/>
                  </a:cubicBezTo>
                  <a:cubicBezTo>
                    <a:pt x="75" y="131"/>
                    <a:pt x="74" y="131"/>
                    <a:pt x="74" y="131"/>
                  </a:cubicBezTo>
                  <a:cubicBezTo>
                    <a:pt x="73" y="131"/>
                    <a:pt x="73" y="130"/>
                    <a:pt x="73" y="130"/>
                  </a:cubicBezTo>
                  <a:cubicBezTo>
                    <a:pt x="71" y="130"/>
                    <a:pt x="74" y="131"/>
                    <a:pt x="73" y="130"/>
                  </a:cubicBezTo>
                  <a:cubicBezTo>
                    <a:pt x="71" y="130"/>
                    <a:pt x="70" y="129"/>
                    <a:pt x="68" y="128"/>
                  </a:cubicBezTo>
                  <a:lnTo>
                    <a:pt x="68" y="128"/>
                  </a:lnTo>
                  <a:cubicBezTo>
                    <a:pt x="67" y="128"/>
                    <a:pt x="66" y="127"/>
                    <a:pt x="65" y="126"/>
                  </a:cubicBezTo>
                  <a:cubicBezTo>
                    <a:pt x="63" y="125"/>
                    <a:pt x="62" y="124"/>
                    <a:pt x="60" y="123"/>
                  </a:cubicBezTo>
                  <a:cubicBezTo>
                    <a:pt x="59" y="122"/>
                    <a:pt x="57" y="122"/>
                    <a:pt x="56" y="121"/>
                  </a:cubicBezTo>
                  <a:cubicBezTo>
                    <a:pt x="57" y="122"/>
                    <a:pt x="56" y="120"/>
                    <a:pt x="55" y="120"/>
                  </a:cubicBezTo>
                  <a:cubicBezTo>
                    <a:pt x="55" y="119"/>
                    <a:pt x="54" y="119"/>
                    <a:pt x="53" y="118"/>
                  </a:cubicBezTo>
                  <a:lnTo>
                    <a:pt x="53" y="118"/>
                  </a:lnTo>
                  <a:cubicBezTo>
                    <a:pt x="51" y="116"/>
                    <a:pt x="49" y="114"/>
                    <a:pt x="47" y="111"/>
                  </a:cubicBezTo>
                  <a:cubicBezTo>
                    <a:pt x="46" y="111"/>
                    <a:pt x="46" y="110"/>
                    <a:pt x="45" y="110"/>
                  </a:cubicBezTo>
                  <a:cubicBezTo>
                    <a:pt x="45" y="109"/>
                    <a:pt x="46" y="111"/>
                    <a:pt x="45" y="110"/>
                  </a:cubicBezTo>
                  <a:lnTo>
                    <a:pt x="44" y="108"/>
                  </a:lnTo>
                  <a:cubicBezTo>
                    <a:pt x="43" y="107"/>
                    <a:pt x="42" y="105"/>
                    <a:pt x="41" y="103"/>
                  </a:cubicBezTo>
                  <a:lnTo>
                    <a:pt x="41" y="103"/>
                  </a:lnTo>
                  <a:cubicBezTo>
                    <a:pt x="40" y="102"/>
                    <a:pt x="38" y="100"/>
                    <a:pt x="38" y="99"/>
                  </a:cubicBezTo>
                  <a:cubicBezTo>
                    <a:pt x="36" y="97"/>
                    <a:pt x="36" y="95"/>
                    <a:pt x="35" y="93"/>
                  </a:cubicBezTo>
                  <a:cubicBezTo>
                    <a:pt x="34" y="92"/>
                    <a:pt x="34" y="90"/>
                    <a:pt x="33" y="88"/>
                  </a:cubicBezTo>
                  <a:lnTo>
                    <a:pt x="32" y="87"/>
                  </a:lnTo>
                  <a:cubicBezTo>
                    <a:pt x="33" y="88"/>
                    <a:pt x="32" y="87"/>
                    <a:pt x="32" y="87"/>
                  </a:cubicBezTo>
                  <a:cubicBezTo>
                    <a:pt x="32" y="86"/>
                    <a:pt x="31" y="85"/>
                    <a:pt x="31" y="84"/>
                  </a:cubicBezTo>
                  <a:lnTo>
                    <a:pt x="31" y="84"/>
                  </a:lnTo>
                  <a:cubicBezTo>
                    <a:pt x="28" y="76"/>
                    <a:pt x="26" y="69"/>
                    <a:pt x="24" y="61"/>
                  </a:cubicBezTo>
                  <a:cubicBezTo>
                    <a:pt x="23" y="57"/>
                    <a:pt x="23" y="52"/>
                    <a:pt x="22" y="48"/>
                  </a:cubicBezTo>
                  <a:cubicBezTo>
                    <a:pt x="21" y="45"/>
                    <a:pt x="21" y="43"/>
                    <a:pt x="21" y="41"/>
                  </a:cubicBezTo>
                  <a:cubicBezTo>
                    <a:pt x="21" y="41"/>
                    <a:pt x="21" y="42"/>
                    <a:pt x="21" y="41"/>
                  </a:cubicBezTo>
                  <a:cubicBezTo>
                    <a:pt x="21" y="40"/>
                    <a:pt x="21" y="40"/>
                    <a:pt x="21" y="39"/>
                  </a:cubicBezTo>
                  <a:cubicBezTo>
                    <a:pt x="20" y="38"/>
                    <a:pt x="20" y="37"/>
                    <a:pt x="20" y="36"/>
                  </a:cubicBezTo>
                  <a:cubicBezTo>
                    <a:pt x="19" y="27"/>
                    <a:pt x="18" y="17"/>
                    <a:pt x="18" y="8"/>
                  </a:cubicBezTo>
                  <a:cubicBezTo>
                    <a:pt x="17" y="4"/>
                    <a:pt x="14" y="-1"/>
                    <a:pt x="9" y="0"/>
                  </a:cubicBezTo>
                  <a:cubicBezTo>
                    <a:pt x="5" y="0"/>
                    <a:pt x="0" y="3"/>
                    <a:pt x="0" y="8"/>
                  </a:cubicBezTo>
                  <a:cubicBezTo>
                    <a:pt x="3" y="43"/>
                    <a:pt x="6" y="79"/>
                    <a:pt x="24" y="109"/>
                  </a:cubicBezTo>
                  <a:lnTo>
                    <a:pt x="24" y="109"/>
                  </a:lnTo>
                  <a:cubicBezTo>
                    <a:pt x="32" y="123"/>
                    <a:pt x="43" y="134"/>
                    <a:pt x="57" y="141"/>
                  </a:cubicBezTo>
                  <a:lnTo>
                    <a:pt x="57" y="142"/>
                  </a:lnTo>
                  <a:cubicBezTo>
                    <a:pt x="70" y="149"/>
                    <a:pt x="84" y="153"/>
                    <a:pt x="99" y="153"/>
                  </a:cubicBezTo>
                  <a:cubicBezTo>
                    <a:pt x="115" y="153"/>
                    <a:pt x="131" y="147"/>
                    <a:pt x="142" y="135"/>
                  </a:cubicBezTo>
                  <a:lnTo>
                    <a:pt x="142" y="135"/>
                  </a:lnTo>
                  <a:cubicBezTo>
                    <a:pt x="143" y="134"/>
                    <a:pt x="143" y="133"/>
                    <a:pt x="143" y="133"/>
                  </a:cubicBezTo>
                  <a:cubicBezTo>
                    <a:pt x="144" y="132"/>
                    <a:pt x="145" y="129"/>
                    <a:pt x="145" y="128"/>
                  </a:cubicBezTo>
                  <a:cubicBezTo>
                    <a:pt x="145" y="126"/>
                    <a:pt x="143" y="125"/>
                    <a:pt x="143" y="124"/>
                  </a:cubicBezTo>
                  <a:cubicBezTo>
                    <a:pt x="142" y="123"/>
                    <a:pt x="143" y="123"/>
                    <a:pt x="142" y="122"/>
                  </a:cubicBezTo>
                  <a:cubicBezTo>
                    <a:pt x="139" y="119"/>
                    <a:pt x="133" y="119"/>
                    <a:pt x="130" y="122"/>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8" name="Google Shape;638;p24"/>
            <p:cNvSpPr/>
            <p:nvPr/>
          </p:nvSpPr>
          <p:spPr>
            <a:xfrm>
              <a:off x="6864985" y="-1612515"/>
              <a:ext cx="21024" cy="13690"/>
            </a:xfrm>
            <a:custGeom>
              <a:rect b="b" l="l" r="r" t="t"/>
              <a:pathLst>
                <a:path extrusionOk="0" h="28" w="43">
                  <a:moveTo>
                    <a:pt x="37" y="11"/>
                  </a:moveTo>
                  <a:lnTo>
                    <a:pt x="11" y="1"/>
                  </a:lnTo>
                  <a:cubicBezTo>
                    <a:pt x="9" y="0"/>
                    <a:pt x="6" y="1"/>
                    <a:pt x="5" y="2"/>
                  </a:cubicBezTo>
                  <a:lnTo>
                    <a:pt x="5" y="2"/>
                  </a:lnTo>
                  <a:cubicBezTo>
                    <a:pt x="3" y="3"/>
                    <a:pt x="2" y="4"/>
                    <a:pt x="2" y="5"/>
                  </a:cubicBezTo>
                  <a:cubicBezTo>
                    <a:pt x="1" y="6"/>
                    <a:pt x="1" y="6"/>
                    <a:pt x="1" y="7"/>
                  </a:cubicBezTo>
                  <a:lnTo>
                    <a:pt x="1" y="7"/>
                  </a:lnTo>
                  <a:cubicBezTo>
                    <a:pt x="1" y="8"/>
                    <a:pt x="0" y="9"/>
                    <a:pt x="0" y="9"/>
                  </a:cubicBezTo>
                  <a:cubicBezTo>
                    <a:pt x="0" y="11"/>
                    <a:pt x="1" y="12"/>
                    <a:pt x="2" y="14"/>
                  </a:cubicBezTo>
                  <a:lnTo>
                    <a:pt x="2" y="14"/>
                  </a:lnTo>
                  <a:lnTo>
                    <a:pt x="2" y="14"/>
                  </a:lnTo>
                  <a:cubicBezTo>
                    <a:pt x="2" y="15"/>
                    <a:pt x="3" y="16"/>
                    <a:pt x="5" y="17"/>
                  </a:cubicBezTo>
                  <a:cubicBezTo>
                    <a:pt x="6" y="17"/>
                    <a:pt x="6" y="17"/>
                    <a:pt x="7" y="18"/>
                  </a:cubicBezTo>
                  <a:lnTo>
                    <a:pt x="33" y="28"/>
                  </a:lnTo>
                  <a:cubicBezTo>
                    <a:pt x="34" y="29"/>
                    <a:pt x="37" y="28"/>
                    <a:pt x="39" y="27"/>
                  </a:cubicBezTo>
                  <a:lnTo>
                    <a:pt x="39" y="27"/>
                  </a:lnTo>
                  <a:cubicBezTo>
                    <a:pt x="40" y="26"/>
                    <a:pt x="41" y="25"/>
                    <a:pt x="42" y="24"/>
                  </a:cubicBezTo>
                  <a:cubicBezTo>
                    <a:pt x="42" y="23"/>
                    <a:pt x="43" y="21"/>
                    <a:pt x="43" y="20"/>
                  </a:cubicBezTo>
                  <a:cubicBezTo>
                    <a:pt x="43" y="18"/>
                    <a:pt x="43" y="17"/>
                    <a:pt x="42" y="15"/>
                  </a:cubicBezTo>
                  <a:lnTo>
                    <a:pt x="42" y="15"/>
                  </a:lnTo>
                  <a:lnTo>
                    <a:pt x="42" y="15"/>
                  </a:lnTo>
                  <a:cubicBezTo>
                    <a:pt x="41" y="14"/>
                    <a:pt x="40" y="12"/>
                    <a:pt x="39" y="12"/>
                  </a:cubicBezTo>
                  <a:cubicBezTo>
                    <a:pt x="38" y="11"/>
                    <a:pt x="38" y="12"/>
                    <a:pt x="37"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39" name="Google Shape;639;p24"/>
            <p:cNvSpPr/>
            <p:nvPr/>
          </p:nvSpPr>
          <p:spPr>
            <a:xfrm>
              <a:off x="6857651" y="-1639896"/>
              <a:ext cx="21024" cy="18091"/>
            </a:xfrm>
            <a:custGeom>
              <a:rect b="b" l="l" r="r" t="t"/>
              <a:pathLst>
                <a:path extrusionOk="0" h="37" w="43">
                  <a:moveTo>
                    <a:pt x="41" y="23"/>
                  </a:moveTo>
                  <a:lnTo>
                    <a:pt x="15" y="2"/>
                  </a:lnTo>
                  <a:lnTo>
                    <a:pt x="15" y="2"/>
                  </a:lnTo>
                  <a:cubicBezTo>
                    <a:pt x="14" y="2"/>
                    <a:pt x="14" y="1"/>
                    <a:pt x="13" y="1"/>
                  </a:cubicBezTo>
                  <a:cubicBezTo>
                    <a:pt x="11" y="0"/>
                    <a:pt x="10" y="0"/>
                    <a:pt x="9" y="0"/>
                  </a:cubicBezTo>
                  <a:lnTo>
                    <a:pt x="9" y="0"/>
                  </a:lnTo>
                  <a:cubicBezTo>
                    <a:pt x="7" y="0"/>
                    <a:pt x="6" y="0"/>
                    <a:pt x="5" y="1"/>
                  </a:cubicBezTo>
                  <a:cubicBezTo>
                    <a:pt x="4" y="1"/>
                    <a:pt x="3" y="2"/>
                    <a:pt x="3" y="2"/>
                  </a:cubicBezTo>
                  <a:lnTo>
                    <a:pt x="3" y="2"/>
                  </a:lnTo>
                  <a:cubicBezTo>
                    <a:pt x="2" y="3"/>
                    <a:pt x="1" y="3"/>
                    <a:pt x="1" y="4"/>
                  </a:cubicBezTo>
                  <a:cubicBezTo>
                    <a:pt x="0" y="5"/>
                    <a:pt x="0" y="7"/>
                    <a:pt x="0" y="8"/>
                  </a:cubicBezTo>
                  <a:cubicBezTo>
                    <a:pt x="0" y="10"/>
                    <a:pt x="1" y="13"/>
                    <a:pt x="3" y="14"/>
                  </a:cubicBezTo>
                  <a:lnTo>
                    <a:pt x="29" y="35"/>
                  </a:lnTo>
                  <a:lnTo>
                    <a:pt x="29" y="35"/>
                  </a:lnTo>
                  <a:lnTo>
                    <a:pt x="30" y="36"/>
                  </a:lnTo>
                  <a:cubicBezTo>
                    <a:pt x="32" y="37"/>
                    <a:pt x="33" y="37"/>
                    <a:pt x="35" y="37"/>
                  </a:cubicBezTo>
                  <a:lnTo>
                    <a:pt x="35" y="37"/>
                  </a:lnTo>
                  <a:cubicBezTo>
                    <a:pt x="36" y="37"/>
                    <a:pt x="37" y="36"/>
                    <a:pt x="39" y="36"/>
                  </a:cubicBezTo>
                  <a:cubicBezTo>
                    <a:pt x="40" y="35"/>
                    <a:pt x="40" y="35"/>
                    <a:pt x="41" y="35"/>
                  </a:cubicBezTo>
                  <a:lnTo>
                    <a:pt x="41" y="35"/>
                  </a:lnTo>
                  <a:cubicBezTo>
                    <a:pt x="41" y="34"/>
                    <a:pt x="41" y="34"/>
                    <a:pt x="42" y="33"/>
                  </a:cubicBezTo>
                  <a:cubicBezTo>
                    <a:pt x="42" y="32"/>
                    <a:pt x="43" y="30"/>
                    <a:pt x="43" y="29"/>
                  </a:cubicBezTo>
                  <a:cubicBezTo>
                    <a:pt x="43" y="27"/>
                    <a:pt x="43" y="24"/>
                    <a:pt x="41" y="2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40" name="Google Shape;640;p24"/>
            <p:cNvSpPr/>
            <p:nvPr/>
          </p:nvSpPr>
          <p:spPr>
            <a:xfrm>
              <a:off x="7127056" y="-1470234"/>
              <a:ext cx="26403" cy="12712"/>
            </a:xfrm>
            <a:custGeom>
              <a:rect b="b" l="l" r="r" t="t"/>
              <a:pathLst>
                <a:path extrusionOk="0" h="26" w="54">
                  <a:moveTo>
                    <a:pt x="48" y="9"/>
                  </a:moveTo>
                  <a:lnTo>
                    <a:pt x="11" y="0"/>
                  </a:lnTo>
                  <a:cubicBezTo>
                    <a:pt x="7" y="-1"/>
                    <a:pt x="2" y="2"/>
                    <a:pt x="1" y="6"/>
                  </a:cubicBezTo>
                  <a:cubicBezTo>
                    <a:pt x="0" y="11"/>
                    <a:pt x="2" y="16"/>
                    <a:pt x="7" y="17"/>
                  </a:cubicBezTo>
                  <a:lnTo>
                    <a:pt x="43" y="26"/>
                  </a:lnTo>
                  <a:cubicBezTo>
                    <a:pt x="48" y="27"/>
                    <a:pt x="53" y="24"/>
                    <a:pt x="54" y="20"/>
                  </a:cubicBezTo>
                  <a:cubicBezTo>
                    <a:pt x="55" y="15"/>
                    <a:pt x="53" y="10"/>
                    <a:pt x="48"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41" name="Google Shape;641;p24"/>
            <p:cNvSpPr/>
            <p:nvPr/>
          </p:nvSpPr>
          <p:spPr>
            <a:xfrm>
              <a:off x="7132434" y="-1485391"/>
              <a:ext cx="16135" cy="10757"/>
            </a:xfrm>
            <a:custGeom>
              <a:rect b="b" l="l" r="r" t="t"/>
              <a:pathLst>
                <a:path extrusionOk="0" h="22" w="33">
                  <a:moveTo>
                    <a:pt x="26" y="5"/>
                  </a:moveTo>
                  <a:lnTo>
                    <a:pt x="11" y="0"/>
                  </a:lnTo>
                  <a:lnTo>
                    <a:pt x="11" y="0"/>
                  </a:lnTo>
                  <a:cubicBezTo>
                    <a:pt x="10" y="0"/>
                    <a:pt x="9" y="0"/>
                    <a:pt x="8" y="0"/>
                  </a:cubicBezTo>
                  <a:cubicBezTo>
                    <a:pt x="7" y="0"/>
                    <a:pt x="5" y="0"/>
                    <a:pt x="4" y="1"/>
                  </a:cubicBezTo>
                  <a:cubicBezTo>
                    <a:pt x="3" y="1"/>
                    <a:pt x="2" y="3"/>
                    <a:pt x="1" y="4"/>
                  </a:cubicBezTo>
                  <a:cubicBezTo>
                    <a:pt x="0" y="5"/>
                    <a:pt x="0" y="6"/>
                    <a:pt x="0" y="8"/>
                  </a:cubicBezTo>
                  <a:cubicBezTo>
                    <a:pt x="0" y="9"/>
                    <a:pt x="0" y="11"/>
                    <a:pt x="1" y="12"/>
                  </a:cubicBezTo>
                  <a:lnTo>
                    <a:pt x="1" y="13"/>
                  </a:lnTo>
                  <a:lnTo>
                    <a:pt x="1" y="13"/>
                  </a:lnTo>
                  <a:cubicBezTo>
                    <a:pt x="2" y="14"/>
                    <a:pt x="2" y="15"/>
                    <a:pt x="4" y="16"/>
                  </a:cubicBezTo>
                  <a:lnTo>
                    <a:pt x="6" y="16"/>
                  </a:lnTo>
                  <a:lnTo>
                    <a:pt x="22" y="22"/>
                  </a:lnTo>
                  <a:lnTo>
                    <a:pt x="22" y="22"/>
                  </a:lnTo>
                  <a:cubicBezTo>
                    <a:pt x="22" y="22"/>
                    <a:pt x="23" y="22"/>
                    <a:pt x="24" y="22"/>
                  </a:cubicBezTo>
                  <a:cubicBezTo>
                    <a:pt x="26" y="22"/>
                    <a:pt x="26" y="21"/>
                    <a:pt x="28" y="21"/>
                  </a:cubicBezTo>
                  <a:cubicBezTo>
                    <a:pt x="29" y="20"/>
                    <a:pt x="30" y="19"/>
                    <a:pt x="31" y="18"/>
                  </a:cubicBezTo>
                  <a:cubicBezTo>
                    <a:pt x="31" y="17"/>
                    <a:pt x="32" y="16"/>
                    <a:pt x="32" y="16"/>
                  </a:cubicBezTo>
                  <a:lnTo>
                    <a:pt x="32" y="16"/>
                  </a:lnTo>
                  <a:cubicBezTo>
                    <a:pt x="32" y="15"/>
                    <a:pt x="33" y="14"/>
                    <a:pt x="33" y="13"/>
                  </a:cubicBezTo>
                  <a:cubicBezTo>
                    <a:pt x="33" y="12"/>
                    <a:pt x="32" y="10"/>
                    <a:pt x="31" y="9"/>
                  </a:cubicBezTo>
                  <a:lnTo>
                    <a:pt x="31" y="9"/>
                  </a:lnTo>
                  <a:lnTo>
                    <a:pt x="31" y="9"/>
                  </a:lnTo>
                  <a:cubicBezTo>
                    <a:pt x="31" y="8"/>
                    <a:pt x="28" y="7"/>
                    <a:pt x="28" y="6"/>
                  </a:cubicBezTo>
                  <a:cubicBezTo>
                    <a:pt x="27" y="5"/>
                    <a:pt x="27" y="5"/>
                    <a:pt x="26"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42" name="Google Shape;642;p24"/>
            <p:cNvSpPr/>
            <p:nvPr/>
          </p:nvSpPr>
          <p:spPr>
            <a:xfrm>
              <a:off x="7590080" y="-1609582"/>
              <a:ext cx="138858" cy="472803"/>
            </a:xfrm>
            <a:custGeom>
              <a:rect b="b" l="l" r="r" t="t"/>
              <a:pathLst>
                <a:path extrusionOk="0" h="967" w="284">
                  <a:moveTo>
                    <a:pt x="12" y="651"/>
                  </a:moveTo>
                  <a:cubicBezTo>
                    <a:pt x="12" y="682"/>
                    <a:pt x="25" y="711"/>
                    <a:pt x="33" y="741"/>
                  </a:cubicBezTo>
                  <a:lnTo>
                    <a:pt x="33" y="741"/>
                  </a:lnTo>
                  <a:cubicBezTo>
                    <a:pt x="39" y="762"/>
                    <a:pt x="41" y="783"/>
                    <a:pt x="41" y="804"/>
                  </a:cubicBezTo>
                  <a:cubicBezTo>
                    <a:pt x="41" y="820"/>
                    <a:pt x="40" y="837"/>
                    <a:pt x="37" y="853"/>
                  </a:cubicBezTo>
                  <a:cubicBezTo>
                    <a:pt x="32" y="875"/>
                    <a:pt x="24" y="897"/>
                    <a:pt x="27" y="920"/>
                  </a:cubicBezTo>
                  <a:cubicBezTo>
                    <a:pt x="29" y="943"/>
                    <a:pt x="46" y="966"/>
                    <a:pt x="69" y="967"/>
                  </a:cubicBezTo>
                  <a:cubicBezTo>
                    <a:pt x="88" y="967"/>
                    <a:pt x="104" y="952"/>
                    <a:pt x="113" y="936"/>
                  </a:cubicBezTo>
                  <a:cubicBezTo>
                    <a:pt x="168" y="840"/>
                    <a:pt x="77" y="696"/>
                    <a:pt x="153" y="616"/>
                  </a:cubicBezTo>
                  <a:cubicBezTo>
                    <a:pt x="172" y="597"/>
                    <a:pt x="198" y="585"/>
                    <a:pt x="210" y="561"/>
                  </a:cubicBezTo>
                  <a:cubicBezTo>
                    <a:pt x="243" y="501"/>
                    <a:pt x="162" y="426"/>
                    <a:pt x="190" y="364"/>
                  </a:cubicBezTo>
                  <a:cubicBezTo>
                    <a:pt x="194" y="356"/>
                    <a:pt x="200" y="349"/>
                    <a:pt x="208" y="346"/>
                  </a:cubicBezTo>
                  <a:cubicBezTo>
                    <a:pt x="217" y="342"/>
                    <a:pt x="227" y="344"/>
                    <a:pt x="236" y="344"/>
                  </a:cubicBezTo>
                  <a:cubicBezTo>
                    <a:pt x="276" y="340"/>
                    <a:pt x="291" y="287"/>
                    <a:pt x="281" y="248"/>
                  </a:cubicBezTo>
                  <a:cubicBezTo>
                    <a:pt x="270" y="209"/>
                    <a:pt x="245" y="175"/>
                    <a:pt x="240" y="135"/>
                  </a:cubicBezTo>
                  <a:cubicBezTo>
                    <a:pt x="237" y="110"/>
                    <a:pt x="243" y="84"/>
                    <a:pt x="241" y="59"/>
                  </a:cubicBezTo>
                  <a:cubicBezTo>
                    <a:pt x="239" y="34"/>
                    <a:pt x="225" y="6"/>
                    <a:pt x="200" y="1"/>
                  </a:cubicBezTo>
                  <a:cubicBezTo>
                    <a:pt x="181" y="-2"/>
                    <a:pt x="162" y="9"/>
                    <a:pt x="146" y="22"/>
                  </a:cubicBezTo>
                  <a:cubicBezTo>
                    <a:pt x="73" y="80"/>
                    <a:pt x="26" y="163"/>
                    <a:pt x="5" y="254"/>
                  </a:cubicBezTo>
                  <a:cubicBezTo>
                    <a:pt x="-2" y="287"/>
                    <a:pt x="-2" y="318"/>
                    <a:pt x="7" y="351"/>
                  </a:cubicBezTo>
                  <a:cubicBezTo>
                    <a:pt x="20" y="395"/>
                    <a:pt x="42" y="437"/>
                    <a:pt x="45" y="483"/>
                  </a:cubicBezTo>
                  <a:cubicBezTo>
                    <a:pt x="48" y="542"/>
                    <a:pt x="11" y="592"/>
                    <a:pt x="12" y="65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3" name="Google Shape;643;p24"/>
            <p:cNvSpPr/>
            <p:nvPr/>
          </p:nvSpPr>
          <p:spPr>
            <a:xfrm>
              <a:off x="7002376" y="-1504460"/>
              <a:ext cx="100232" cy="305097"/>
            </a:xfrm>
            <a:custGeom>
              <a:rect b="b" l="l" r="r" t="t"/>
              <a:pathLst>
                <a:path extrusionOk="0" h="624" w="205">
                  <a:moveTo>
                    <a:pt x="32" y="253"/>
                  </a:moveTo>
                  <a:cubicBezTo>
                    <a:pt x="38" y="259"/>
                    <a:pt x="46" y="262"/>
                    <a:pt x="52" y="266"/>
                  </a:cubicBezTo>
                  <a:cubicBezTo>
                    <a:pt x="78" y="284"/>
                    <a:pt x="88" y="318"/>
                    <a:pt x="88" y="349"/>
                  </a:cubicBezTo>
                  <a:cubicBezTo>
                    <a:pt x="87" y="380"/>
                    <a:pt x="78" y="411"/>
                    <a:pt x="73" y="442"/>
                  </a:cubicBezTo>
                  <a:lnTo>
                    <a:pt x="73" y="442"/>
                  </a:lnTo>
                  <a:cubicBezTo>
                    <a:pt x="70" y="459"/>
                    <a:pt x="69" y="477"/>
                    <a:pt x="69" y="495"/>
                  </a:cubicBezTo>
                  <a:cubicBezTo>
                    <a:pt x="69" y="520"/>
                    <a:pt x="72" y="545"/>
                    <a:pt x="77" y="569"/>
                  </a:cubicBezTo>
                  <a:cubicBezTo>
                    <a:pt x="83" y="596"/>
                    <a:pt x="100" y="626"/>
                    <a:pt x="126" y="624"/>
                  </a:cubicBezTo>
                  <a:cubicBezTo>
                    <a:pt x="146" y="623"/>
                    <a:pt x="160" y="603"/>
                    <a:pt x="166" y="585"/>
                  </a:cubicBezTo>
                  <a:cubicBezTo>
                    <a:pt x="192" y="500"/>
                    <a:pt x="126" y="407"/>
                    <a:pt x="156" y="323"/>
                  </a:cubicBezTo>
                  <a:cubicBezTo>
                    <a:pt x="168" y="287"/>
                    <a:pt x="198" y="258"/>
                    <a:pt x="204" y="220"/>
                  </a:cubicBezTo>
                  <a:cubicBezTo>
                    <a:pt x="208" y="198"/>
                    <a:pt x="203" y="176"/>
                    <a:pt x="199" y="154"/>
                  </a:cubicBezTo>
                  <a:cubicBezTo>
                    <a:pt x="191" y="117"/>
                    <a:pt x="183" y="81"/>
                    <a:pt x="176" y="45"/>
                  </a:cubicBezTo>
                  <a:cubicBezTo>
                    <a:pt x="173" y="32"/>
                    <a:pt x="170" y="18"/>
                    <a:pt x="160" y="10"/>
                  </a:cubicBezTo>
                  <a:cubicBezTo>
                    <a:pt x="148" y="-2"/>
                    <a:pt x="128" y="-1"/>
                    <a:pt x="112" y="2"/>
                  </a:cubicBezTo>
                  <a:cubicBezTo>
                    <a:pt x="78" y="9"/>
                    <a:pt x="15" y="24"/>
                    <a:pt x="3" y="62"/>
                  </a:cubicBezTo>
                  <a:cubicBezTo>
                    <a:pt x="-3" y="81"/>
                    <a:pt x="5" y="99"/>
                    <a:pt x="11" y="116"/>
                  </a:cubicBezTo>
                  <a:cubicBezTo>
                    <a:pt x="20" y="140"/>
                    <a:pt x="20" y="163"/>
                    <a:pt x="18" y="188"/>
                  </a:cubicBezTo>
                  <a:cubicBezTo>
                    <a:pt x="16" y="211"/>
                    <a:pt x="14" y="237"/>
                    <a:pt x="32" y="2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4" name="Google Shape;644;p24"/>
            <p:cNvSpPr/>
            <p:nvPr/>
          </p:nvSpPr>
          <p:spPr>
            <a:xfrm>
              <a:off x="7212620" y="-1792445"/>
              <a:ext cx="128102" cy="221489"/>
            </a:xfrm>
            <a:custGeom>
              <a:rect b="b" l="l" r="r" t="t"/>
              <a:pathLst>
                <a:path extrusionOk="0" h="453" w="262">
                  <a:moveTo>
                    <a:pt x="95" y="452"/>
                  </a:moveTo>
                  <a:cubicBezTo>
                    <a:pt x="105" y="449"/>
                    <a:pt x="112" y="441"/>
                    <a:pt x="116" y="432"/>
                  </a:cubicBezTo>
                  <a:cubicBezTo>
                    <a:pt x="128" y="408"/>
                    <a:pt x="123" y="380"/>
                    <a:pt x="122" y="354"/>
                  </a:cubicBezTo>
                  <a:cubicBezTo>
                    <a:pt x="120" y="328"/>
                    <a:pt x="123" y="298"/>
                    <a:pt x="143" y="282"/>
                  </a:cubicBezTo>
                  <a:cubicBezTo>
                    <a:pt x="157" y="272"/>
                    <a:pt x="177" y="269"/>
                    <a:pt x="186" y="254"/>
                  </a:cubicBezTo>
                  <a:cubicBezTo>
                    <a:pt x="194" y="244"/>
                    <a:pt x="194" y="228"/>
                    <a:pt x="204" y="221"/>
                  </a:cubicBezTo>
                  <a:cubicBezTo>
                    <a:pt x="212" y="215"/>
                    <a:pt x="223" y="216"/>
                    <a:pt x="232" y="213"/>
                  </a:cubicBezTo>
                  <a:cubicBezTo>
                    <a:pt x="257" y="204"/>
                    <a:pt x="264" y="173"/>
                    <a:pt x="262" y="147"/>
                  </a:cubicBezTo>
                  <a:lnTo>
                    <a:pt x="262" y="147"/>
                  </a:lnTo>
                  <a:cubicBezTo>
                    <a:pt x="261" y="116"/>
                    <a:pt x="254" y="86"/>
                    <a:pt x="241" y="58"/>
                  </a:cubicBezTo>
                  <a:cubicBezTo>
                    <a:pt x="234" y="42"/>
                    <a:pt x="225" y="26"/>
                    <a:pt x="212" y="15"/>
                  </a:cubicBezTo>
                  <a:cubicBezTo>
                    <a:pt x="168" y="-17"/>
                    <a:pt x="97" y="10"/>
                    <a:pt x="56" y="34"/>
                  </a:cubicBezTo>
                  <a:cubicBezTo>
                    <a:pt x="28" y="50"/>
                    <a:pt x="-6" y="75"/>
                    <a:pt x="2" y="112"/>
                  </a:cubicBezTo>
                  <a:cubicBezTo>
                    <a:pt x="8" y="140"/>
                    <a:pt x="29" y="163"/>
                    <a:pt x="42" y="189"/>
                  </a:cubicBezTo>
                  <a:cubicBezTo>
                    <a:pt x="49" y="204"/>
                    <a:pt x="55" y="220"/>
                    <a:pt x="56" y="237"/>
                  </a:cubicBezTo>
                  <a:cubicBezTo>
                    <a:pt x="58" y="261"/>
                    <a:pt x="49" y="282"/>
                    <a:pt x="44" y="304"/>
                  </a:cubicBezTo>
                  <a:cubicBezTo>
                    <a:pt x="37" y="338"/>
                    <a:pt x="37" y="374"/>
                    <a:pt x="46" y="407"/>
                  </a:cubicBezTo>
                  <a:cubicBezTo>
                    <a:pt x="52" y="427"/>
                    <a:pt x="69" y="460"/>
                    <a:pt x="95" y="452"/>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5" name="Google Shape;645;p24"/>
            <p:cNvSpPr/>
            <p:nvPr/>
          </p:nvSpPr>
          <p:spPr>
            <a:xfrm>
              <a:off x="7350989" y="-1525484"/>
              <a:ext cx="95832" cy="157438"/>
            </a:xfrm>
            <a:custGeom>
              <a:rect b="b" l="l" r="r" t="t"/>
              <a:pathLst>
                <a:path extrusionOk="0" h="322" w="196">
                  <a:moveTo>
                    <a:pt x="34" y="123"/>
                  </a:moveTo>
                  <a:cubicBezTo>
                    <a:pt x="58" y="177"/>
                    <a:pt x="-7" y="239"/>
                    <a:pt x="13" y="295"/>
                  </a:cubicBezTo>
                  <a:cubicBezTo>
                    <a:pt x="18" y="310"/>
                    <a:pt x="32" y="324"/>
                    <a:pt x="47" y="322"/>
                  </a:cubicBezTo>
                  <a:cubicBezTo>
                    <a:pt x="62" y="321"/>
                    <a:pt x="71" y="307"/>
                    <a:pt x="77" y="294"/>
                  </a:cubicBezTo>
                  <a:cubicBezTo>
                    <a:pt x="82" y="280"/>
                    <a:pt x="86" y="266"/>
                    <a:pt x="95" y="255"/>
                  </a:cubicBezTo>
                  <a:cubicBezTo>
                    <a:pt x="112" y="234"/>
                    <a:pt x="144" y="234"/>
                    <a:pt x="164" y="216"/>
                  </a:cubicBezTo>
                  <a:cubicBezTo>
                    <a:pt x="177" y="204"/>
                    <a:pt x="183" y="187"/>
                    <a:pt x="187" y="170"/>
                  </a:cubicBezTo>
                  <a:cubicBezTo>
                    <a:pt x="194" y="144"/>
                    <a:pt x="199" y="117"/>
                    <a:pt x="194" y="90"/>
                  </a:cubicBezTo>
                  <a:cubicBezTo>
                    <a:pt x="184" y="41"/>
                    <a:pt x="141" y="3"/>
                    <a:pt x="91" y="0"/>
                  </a:cubicBezTo>
                  <a:cubicBezTo>
                    <a:pt x="59" y="-2"/>
                    <a:pt x="1" y="5"/>
                    <a:pt x="0" y="47"/>
                  </a:cubicBezTo>
                  <a:cubicBezTo>
                    <a:pt x="-1" y="78"/>
                    <a:pt x="23" y="97"/>
                    <a:pt x="34" y="12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6" name="Google Shape;646;p24"/>
            <p:cNvSpPr/>
            <p:nvPr/>
          </p:nvSpPr>
          <p:spPr>
            <a:xfrm>
              <a:off x="6982330" y="-1608115"/>
              <a:ext cx="107077" cy="187752"/>
            </a:xfrm>
            <a:custGeom>
              <a:rect b="b" l="l" r="r" t="t"/>
              <a:pathLst>
                <a:path extrusionOk="0" h="384" w="219">
                  <a:moveTo>
                    <a:pt x="125" y="333"/>
                  </a:moveTo>
                  <a:cubicBezTo>
                    <a:pt x="129" y="343"/>
                    <a:pt x="128" y="353"/>
                    <a:pt x="131" y="364"/>
                  </a:cubicBezTo>
                  <a:cubicBezTo>
                    <a:pt x="133" y="374"/>
                    <a:pt x="142" y="385"/>
                    <a:pt x="153" y="384"/>
                  </a:cubicBezTo>
                  <a:cubicBezTo>
                    <a:pt x="161" y="383"/>
                    <a:pt x="167" y="375"/>
                    <a:pt x="170" y="368"/>
                  </a:cubicBezTo>
                  <a:cubicBezTo>
                    <a:pt x="190" y="323"/>
                    <a:pt x="160" y="260"/>
                    <a:pt x="196" y="226"/>
                  </a:cubicBezTo>
                  <a:cubicBezTo>
                    <a:pt x="202" y="220"/>
                    <a:pt x="211" y="215"/>
                    <a:pt x="215" y="208"/>
                  </a:cubicBezTo>
                  <a:cubicBezTo>
                    <a:pt x="220" y="199"/>
                    <a:pt x="220" y="189"/>
                    <a:pt x="219" y="179"/>
                  </a:cubicBezTo>
                  <a:cubicBezTo>
                    <a:pt x="215" y="137"/>
                    <a:pt x="211" y="94"/>
                    <a:pt x="190" y="58"/>
                  </a:cubicBezTo>
                  <a:cubicBezTo>
                    <a:pt x="172" y="25"/>
                    <a:pt x="136" y="-3"/>
                    <a:pt x="96" y="1"/>
                  </a:cubicBezTo>
                  <a:cubicBezTo>
                    <a:pt x="58" y="4"/>
                    <a:pt x="20" y="41"/>
                    <a:pt x="5" y="76"/>
                  </a:cubicBezTo>
                  <a:cubicBezTo>
                    <a:pt x="-6" y="101"/>
                    <a:pt x="6" y="122"/>
                    <a:pt x="20" y="143"/>
                  </a:cubicBezTo>
                  <a:cubicBezTo>
                    <a:pt x="41" y="173"/>
                    <a:pt x="53" y="201"/>
                    <a:pt x="57" y="237"/>
                  </a:cubicBezTo>
                  <a:cubicBezTo>
                    <a:pt x="59" y="260"/>
                    <a:pt x="63" y="280"/>
                    <a:pt x="82" y="295"/>
                  </a:cubicBezTo>
                  <a:cubicBezTo>
                    <a:pt x="97" y="307"/>
                    <a:pt x="117" y="314"/>
                    <a:pt x="125" y="333"/>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7" name="Google Shape;647;p24"/>
            <p:cNvSpPr/>
            <p:nvPr/>
          </p:nvSpPr>
          <p:spPr>
            <a:xfrm>
              <a:off x="7032202" y="-1125533"/>
              <a:ext cx="60139" cy="255225"/>
            </a:xfrm>
            <a:custGeom>
              <a:rect b="b" l="l" r="r" t="t"/>
              <a:pathLst>
                <a:path extrusionOk="0" h="522" w="123">
                  <a:moveTo>
                    <a:pt x="70" y="148"/>
                  </a:moveTo>
                  <a:cubicBezTo>
                    <a:pt x="60" y="257"/>
                    <a:pt x="-19" y="360"/>
                    <a:pt x="5" y="467"/>
                  </a:cubicBezTo>
                  <a:cubicBezTo>
                    <a:pt x="11" y="492"/>
                    <a:pt x="26" y="519"/>
                    <a:pt x="52" y="522"/>
                  </a:cubicBezTo>
                  <a:cubicBezTo>
                    <a:pt x="85" y="525"/>
                    <a:pt x="106" y="486"/>
                    <a:pt x="111" y="453"/>
                  </a:cubicBezTo>
                  <a:cubicBezTo>
                    <a:pt x="125" y="368"/>
                    <a:pt x="100" y="282"/>
                    <a:pt x="106" y="196"/>
                  </a:cubicBezTo>
                  <a:cubicBezTo>
                    <a:pt x="108" y="166"/>
                    <a:pt x="114" y="136"/>
                    <a:pt x="118" y="105"/>
                  </a:cubicBezTo>
                  <a:cubicBezTo>
                    <a:pt x="121" y="81"/>
                    <a:pt x="128" y="45"/>
                    <a:pt x="117" y="22"/>
                  </a:cubicBezTo>
                  <a:cubicBezTo>
                    <a:pt x="112" y="9"/>
                    <a:pt x="95" y="-2"/>
                    <a:pt x="81" y="0"/>
                  </a:cubicBezTo>
                  <a:cubicBezTo>
                    <a:pt x="59" y="2"/>
                    <a:pt x="66" y="31"/>
                    <a:pt x="67" y="47"/>
                  </a:cubicBezTo>
                  <a:cubicBezTo>
                    <a:pt x="69" y="81"/>
                    <a:pt x="73" y="114"/>
                    <a:pt x="70" y="14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8" name="Google Shape;648;p24"/>
            <p:cNvSpPr/>
            <p:nvPr/>
          </p:nvSpPr>
          <p:spPr>
            <a:xfrm>
              <a:off x="7609148" y="-1060504"/>
              <a:ext cx="62095" cy="184329"/>
            </a:xfrm>
            <a:custGeom>
              <a:rect b="b" l="l" r="r" t="t"/>
              <a:pathLst>
                <a:path extrusionOk="0" h="377" w="127">
                  <a:moveTo>
                    <a:pt x="7" y="95"/>
                  </a:moveTo>
                  <a:cubicBezTo>
                    <a:pt x="15" y="128"/>
                    <a:pt x="29" y="160"/>
                    <a:pt x="37" y="193"/>
                  </a:cubicBezTo>
                  <a:cubicBezTo>
                    <a:pt x="47" y="234"/>
                    <a:pt x="47" y="278"/>
                    <a:pt x="52" y="321"/>
                  </a:cubicBezTo>
                  <a:cubicBezTo>
                    <a:pt x="55" y="346"/>
                    <a:pt x="67" y="377"/>
                    <a:pt x="92" y="377"/>
                  </a:cubicBezTo>
                  <a:cubicBezTo>
                    <a:pt x="118" y="377"/>
                    <a:pt x="130" y="344"/>
                    <a:pt x="127" y="318"/>
                  </a:cubicBezTo>
                  <a:cubicBezTo>
                    <a:pt x="121" y="267"/>
                    <a:pt x="86" y="224"/>
                    <a:pt x="78" y="174"/>
                  </a:cubicBezTo>
                  <a:cubicBezTo>
                    <a:pt x="71" y="127"/>
                    <a:pt x="90" y="78"/>
                    <a:pt x="74" y="32"/>
                  </a:cubicBezTo>
                  <a:cubicBezTo>
                    <a:pt x="63" y="-2"/>
                    <a:pt x="23" y="-14"/>
                    <a:pt x="6" y="23"/>
                  </a:cubicBezTo>
                  <a:cubicBezTo>
                    <a:pt x="-4" y="44"/>
                    <a:pt x="2" y="74"/>
                    <a:pt x="7" y="95"/>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9" name="Google Shape;649;p24"/>
            <p:cNvSpPr/>
            <p:nvPr/>
          </p:nvSpPr>
          <p:spPr>
            <a:xfrm>
              <a:off x="7588124" y="-1324042"/>
              <a:ext cx="62095" cy="194597"/>
            </a:xfrm>
            <a:custGeom>
              <a:rect b="b" l="l" r="r" t="t"/>
              <a:pathLst>
                <a:path extrusionOk="0" h="398" w="127">
                  <a:moveTo>
                    <a:pt x="24" y="3"/>
                  </a:moveTo>
                  <a:cubicBezTo>
                    <a:pt x="4" y="30"/>
                    <a:pt x="-3" y="66"/>
                    <a:pt x="3" y="98"/>
                  </a:cubicBezTo>
                  <a:cubicBezTo>
                    <a:pt x="6" y="116"/>
                    <a:pt x="14" y="133"/>
                    <a:pt x="20" y="150"/>
                  </a:cubicBezTo>
                  <a:lnTo>
                    <a:pt x="20" y="150"/>
                  </a:lnTo>
                  <a:cubicBezTo>
                    <a:pt x="26" y="168"/>
                    <a:pt x="28" y="186"/>
                    <a:pt x="28" y="204"/>
                  </a:cubicBezTo>
                  <a:cubicBezTo>
                    <a:pt x="29" y="242"/>
                    <a:pt x="21" y="279"/>
                    <a:pt x="19" y="316"/>
                  </a:cubicBezTo>
                  <a:cubicBezTo>
                    <a:pt x="17" y="334"/>
                    <a:pt x="18" y="353"/>
                    <a:pt x="26" y="369"/>
                  </a:cubicBezTo>
                  <a:cubicBezTo>
                    <a:pt x="33" y="382"/>
                    <a:pt x="45" y="394"/>
                    <a:pt x="60" y="397"/>
                  </a:cubicBezTo>
                  <a:cubicBezTo>
                    <a:pt x="91" y="403"/>
                    <a:pt x="112" y="374"/>
                    <a:pt x="123" y="350"/>
                  </a:cubicBezTo>
                  <a:cubicBezTo>
                    <a:pt x="124" y="346"/>
                    <a:pt x="126" y="343"/>
                    <a:pt x="127" y="340"/>
                  </a:cubicBezTo>
                  <a:cubicBezTo>
                    <a:pt x="128" y="336"/>
                    <a:pt x="126" y="332"/>
                    <a:pt x="122" y="331"/>
                  </a:cubicBezTo>
                  <a:cubicBezTo>
                    <a:pt x="119" y="330"/>
                    <a:pt x="116" y="333"/>
                    <a:pt x="114" y="336"/>
                  </a:cubicBezTo>
                  <a:cubicBezTo>
                    <a:pt x="110" y="347"/>
                    <a:pt x="104" y="360"/>
                    <a:pt x="96" y="369"/>
                  </a:cubicBezTo>
                  <a:lnTo>
                    <a:pt x="96" y="369"/>
                  </a:lnTo>
                  <a:cubicBezTo>
                    <a:pt x="93" y="374"/>
                    <a:pt x="88" y="377"/>
                    <a:pt x="83" y="381"/>
                  </a:cubicBezTo>
                  <a:lnTo>
                    <a:pt x="83" y="381"/>
                  </a:lnTo>
                  <a:lnTo>
                    <a:pt x="83" y="381"/>
                  </a:lnTo>
                  <a:cubicBezTo>
                    <a:pt x="79" y="383"/>
                    <a:pt x="74" y="385"/>
                    <a:pt x="69" y="385"/>
                  </a:cubicBezTo>
                  <a:cubicBezTo>
                    <a:pt x="68" y="385"/>
                    <a:pt x="68" y="385"/>
                    <a:pt x="68" y="385"/>
                  </a:cubicBezTo>
                  <a:cubicBezTo>
                    <a:pt x="62" y="385"/>
                    <a:pt x="56" y="382"/>
                    <a:pt x="51" y="378"/>
                  </a:cubicBezTo>
                  <a:lnTo>
                    <a:pt x="51" y="378"/>
                  </a:lnTo>
                  <a:cubicBezTo>
                    <a:pt x="46" y="375"/>
                    <a:pt x="42" y="370"/>
                    <a:pt x="39" y="365"/>
                  </a:cubicBezTo>
                  <a:lnTo>
                    <a:pt x="39" y="364"/>
                  </a:lnTo>
                  <a:cubicBezTo>
                    <a:pt x="31" y="350"/>
                    <a:pt x="31" y="333"/>
                    <a:pt x="32" y="317"/>
                  </a:cubicBezTo>
                  <a:cubicBezTo>
                    <a:pt x="34" y="282"/>
                    <a:pt x="41" y="247"/>
                    <a:pt x="42" y="211"/>
                  </a:cubicBezTo>
                  <a:cubicBezTo>
                    <a:pt x="42" y="193"/>
                    <a:pt x="40" y="175"/>
                    <a:pt x="36" y="158"/>
                  </a:cubicBezTo>
                  <a:cubicBezTo>
                    <a:pt x="32" y="141"/>
                    <a:pt x="24" y="125"/>
                    <a:pt x="19" y="108"/>
                  </a:cubicBezTo>
                  <a:lnTo>
                    <a:pt x="19" y="108"/>
                  </a:lnTo>
                  <a:cubicBezTo>
                    <a:pt x="16" y="98"/>
                    <a:pt x="14" y="86"/>
                    <a:pt x="14" y="75"/>
                  </a:cubicBezTo>
                  <a:cubicBezTo>
                    <a:pt x="14" y="56"/>
                    <a:pt x="19" y="37"/>
                    <a:pt x="29" y="20"/>
                  </a:cubicBezTo>
                  <a:cubicBezTo>
                    <a:pt x="31" y="16"/>
                    <a:pt x="33" y="13"/>
                    <a:pt x="35" y="10"/>
                  </a:cubicBezTo>
                  <a:cubicBezTo>
                    <a:pt x="37" y="7"/>
                    <a:pt x="36" y="2"/>
                    <a:pt x="33" y="1"/>
                  </a:cubicBezTo>
                  <a:cubicBezTo>
                    <a:pt x="29" y="-1"/>
                    <a:pt x="26" y="0"/>
                    <a:pt x="24" y="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0" name="Google Shape;650;p24"/>
            <p:cNvSpPr/>
            <p:nvPr/>
          </p:nvSpPr>
          <p:spPr>
            <a:xfrm>
              <a:off x="7629684" y="-907466"/>
              <a:ext cx="38626" cy="34226"/>
            </a:xfrm>
            <a:custGeom>
              <a:rect b="b" l="l" r="r" t="t"/>
              <a:pathLst>
                <a:path extrusionOk="0" h="70" w="79">
                  <a:moveTo>
                    <a:pt x="2" y="5"/>
                  </a:moveTo>
                  <a:cubicBezTo>
                    <a:pt x="-1" y="24"/>
                    <a:pt x="2" y="45"/>
                    <a:pt x="15" y="59"/>
                  </a:cubicBezTo>
                  <a:cubicBezTo>
                    <a:pt x="28" y="71"/>
                    <a:pt x="47" y="74"/>
                    <a:pt x="63" y="65"/>
                  </a:cubicBezTo>
                  <a:cubicBezTo>
                    <a:pt x="71" y="61"/>
                    <a:pt x="77" y="53"/>
                    <a:pt x="79" y="44"/>
                  </a:cubicBezTo>
                  <a:cubicBezTo>
                    <a:pt x="79" y="41"/>
                    <a:pt x="78" y="37"/>
                    <a:pt x="74" y="36"/>
                  </a:cubicBezTo>
                  <a:cubicBezTo>
                    <a:pt x="71" y="35"/>
                    <a:pt x="67" y="37"/>
                    <a:pt x="66" y="41"/>
                  </a:cubicBezTo>
                  <a:lnTo>
                    <a:pt x="66" y="41"/>
                  </a:lnTo>
                  <a:cubicBezTo>
                    <a:pt x="66" y="42"/>
                    <a:pt x="65" y="44"/>
                    <a:pt x="65" y="45"/>
                  </a:cubicBezTo>
                  <a:cubicBezTo>
                    <a:pt x="65" y="44"/>
                    <a:pt x="64" y="46"/>
                    <a:pt x="64" y="46"/>
                  </a:cubicBezTo>
                  <a:lnTo>
                    <a:pt x="64" y="46"/>
                  </a:lnTo>
                  <a:lnTo>
                    <a:pt x="64" y="47"/>
                  </a:lnTo>
                  <a:lnTo>
                    <a:pt x="63" y="48"/>
                  </a:lnTo>
                  <a:cubicBezTo>
                    <a:pt x="63" y="49"/>
                    <a:pt x="62" y="49"/>
                    <a:pt x="63" y="49"/>
                  </a:cubicBezTo>
                  <a:cubicBezTo>
                    <a:pt x="62" y="49"/>
                    <a:pt x="62" y="49"/>
                    <a:pt x="62" y="49"/>
                  </a:cubicBezTo>
                  <a:cubicBezTo>
                    <a:pt x="62" y="50"/>
                    <a:pt x="61" y="50"/>
                    <a:pt x="61" y="51"/>
                  </a:cubicBezTo>
                  <a:cubicBezTo>
                    <a:pt x="60" y="51"/>
                    <a:pt x="59" y="52"/>
                    <a:pt x="60" y="52"/>
                  </a:cubicBezTo>
                  <a:lnTo>
                    <a:pt x="60" y="52"/>
                  </a:lnTo>
                  <a:cubicBezTo>
                    <a:pt x="59" y="52"/>
                    <a:pt x="58" y="53"/>
                    <a:pt x="57" y="53"/>
                  </a:cubicBezTo>
                  <a:lnTo>
                    <a:pt x="57" y="53"/>
                  </a:lnTo>
                  <a:cubicBezTo>
                    <a:pt x="57" y="53"/>
                    <a:pt x="56" y="53"/>
                    <a:pt x="56" y="54"/>
                  </a:cubicBezTo>
                  <a:cubicBezTo>
                    <a:pt x="53" y="54"/>
                    <a:pt x="52" y="56"/>
                    <a:pt x="50" y="56"/>
                  </a:cubicBezTo>
                  <a:cubicBezTo>
                    <a:pt x="49" y="57"/>
                    <a:pt x="48" y="57"/>
                    <a:pt x="48" y="57"/>
                  </a:cubicBezTo>
                  <a:cubicBezTo>
                    <a:pt x="47" y="57"/>
                    <a:pt x="46" y="57"/>
                    <a:pt x="47" y="57"/>
                  </a:cubicBezTo>
                  <a:cubicBezTo>
                    <a:pt x="48" y="57"/>
                    <a:pt x="46" y="57"/>
                    <a:pt x="46" y="57"/>
                  </a:cubicBezTo>
                  <a:lnTo>
                    <a:pt x="46" y="57"/>
                  </a:lnTo>
                  <a:cubicBezTo>
                    <a:pt x="45" y="57"/>
                    <a:pt x="44" y="57"/>
                    <a:pt x="43" y="57"/>
                  </a:cubicBezTo>
                  <a:cubicBezTo>
                    <a:pt x="42" y="57"/>
                    <a:pt x="42" y="57"/>
                    <a:pt x="41" y="57"/>
                  </a:cubicBezTo>
                  <a:cubicBezTo>
                    <a:pt x="41" y="57"/>
                    <a:pt x="39" y="57"/>
                    <a:pt x="40" y="57"/>
                  </a:cubicBezTo>
                  <a:lnTo>
                    <a:pt x="38" y="57"/>
                  </a:lnTo>
                  <a:lnTo>
                    <a:pt x="38" y="57"/>
                  </a:lnTo>
                  <a:cubicBezTo>
                    <a:pt x="36" y="56"/>
                    <a:pt x="34" y="56"/>
                    <a:pt x="33" y="55"/>
                  </a:cubicBezTo>
                  <a:cubicBezTo>
                    <a:pt x="34" y="56"/>
                    <a:pt x="32" y="55"/>
                    <a:pt x="32" y="55"/>
                  </a:cubicBezTo>
                  <a:cubicBezTo>
                    <a:pt x="31" y="54"/>
                    <a:pt x="31" y="54"/>
                    <a:pt x="30" y="54"/>
                  </a:cubicBezTo>
                  <a:lnTo>
                    <a:pt x="30" y="54"/>
                  </a:lnTo>
                  <a:cubicBezTo>
                    <a:pt x="28" y="53"/>
                    <a:pt x="27" y="52"/>
                    <a:pt x="26" y="51"/>
                  </a:cubicBezTo>
                  <a:lnTo>
                    <a:pt x="26" y="51"/>
                  </a:lnTo>
                  <a:cubicBezTo>
                    <a:pt x="23" y="48"/>
                    <a:pt x="21" y="45"/>
                    <a:pt x="20" y="42"/>
                  </a:cubicBezTo>
                  <a:cubicBezTo>
                    <a:pt x="18" y="39"/>
                    <a:pt x="17" y="36"/>
                    <a:pt x="16" y="33"/>
                  </a:cubicBezTo>
                  <a:lnTo>
                    <a:pt x="16" y="33"/>
                  </a:lnTo>
                  <a:cubicBezTo>
                    <a:pt x="15" y="29"/>
                    <a:pt x="14" y="24"/>
                    <a:pt x="14" y="19"/>
                  </a:cubicBezTo>
                  <a:cubicBezTo>
                    <a:pt x="14" y="16"/>
                    <a:pt x="14" y="12"/>
                    <a:pt x="15" y="9"/>
                  </a:cubicBezTo>
                  <a:lnTo>
                    <a:pt x="15" y="9"/>
                  </a:lnTo>
                  <a:cubicBezTo>
                    <a:pt x="15" y="8"/>
                    <a:pt x="15" y="8"/>
                    <a:pt x="15" y="7"/>
                  </a:cubicBezTo>
                  <a:cubicBezTo>
                    <a:pt x="15" y="6"/>
                    <a:pt x="14" y="5"/>
                    <a:pt x="14" y="4"/>
                  </a:cubicBezTo>
                  <a:cubicBezTo>
                    <a:pt x="13" y="3"/>
                    <a:pt x="13" y="2"/>
                    <a:pt x="12" y="1"/>
                  </a:cubicBezTo>
                  <a:lnTo>
                    <a:pt x="11" y="1"/>
                  </a:lnTo>
                  <a:cubicBezTo>
                    <a:pt x="7" y="0"/>
                    <a:pt x="3" y="2"/>
                    <a:pt x="2"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1" name="Google Shape;651;p24"/>
            <p:cNvSpPr/>
            <p:nvPr/>
          </p:nvSpPr>
          <p:spPr>
            <a:xfrm>
              <a:off x="7058115" y="-1426230"/>
              <a:ext cx="49872" cy="236157"/>
            </a:xfrm>
            <a:custGeom>
              <a:rect b="b" l="l" r="r" t="t"/>
              <a:pathLst>
                <a:path extrusionOk="0" h="483" w="102">
                  <a:moveTo>
                    <a:pt x="85" y="8"/>
                  </a:moveTo>
                  <a:cubicBezTo>
                    <a:pt x="97" y="41"/>
                    <a:pt x="82" y="75"/>
                    <a:pt x="67" y="105"/>
                  </a:cubicBezTo>
                  <a:cubicBezTo>
                    <a:pt x="59" y="120"/>
                    <a:pt x="50" y="136"/>
                    <a:pt x="44" y="152"/>
                  </a:cubicBezTo>
                  <a:lnTo>
                    <a:pt x="44" y="152"/>
                  </a:lnTo>
                  <a:cubicBezTo>
                    <a:pt x="37" y="169"/>
                    <a:pt x="33" y="187"/>
                    <a:pt x="32" y="205"/>
                  </a:cubicBezTo>
                  <a:cubicBezTo>
                    <a:pt x="30" y="242"/>
                    <a:pt x="38" y="279"/>
                    <a:pt x="44" y="315"/>
                  </a:cubicBezTo>
                  <a:cubicBezTo>
                    <a:pt x="49" y="343"/>
                    <a:pt x="51" y="372"/>
                    <a:pt x="46" y="400"/>
                  </a:cubicBezTo>
                  <a:cubicBezTo>
                    <a:pt x="42" y="425"/>
                    <a:pt x="31" y="449"/>
                    <a:pt x="11" y="465"/>
                  </a:cubicBezTo>
                  <a:cubicBezTo>
                    <a:pt x="10" y="466"/>
                    <a:pt x="9" y="467"/>
                    <a:pt x="8" y="468"/>
                  </a:cubicBezTo>
                  <a:cubicBezTo>
                    <a:pt x="6" y="469"/>
                    <a:pt x="5" y="470"/>
                    <a:pt x="3" y="470"/>
                  </a:cubicBezTo>
                  <a:cubicBezTo>
                    <a:pt x="-4" y="475"/>
                    <a:pt x="3" y="486"/>
                    <a:pt x="10" y="482"/>
                  </a:cubicBezTo>
                  <a:cubicBezTo>
                    <a:pt x="34" y="467"/>
                    <a:pt x="49" y="443"/>
                    <a:pt x="56" y="416"/>
                  </a:cubicBezTo>
                  <a:cubicBezTo>
                    <a:pt x="63" y="389"/>
                    <a:pt x="64" y="360"/>
                    <a:pt x="60" y="332"/>
                  </a:cubicBezTo>
                  <a:cubicBezTo>
                    <a:pt x="55" y="295"/>
                    <a:pt x="46" y="258"/>
                    <a:pt x="45" y="220"/>
                  </a:cubicBezTo>
                  <a:cubicBezTo>
                    <a:pt x="44" y="202"/>
                    <a:pt x="46" y="184"/>
                    <a:pt x="52" y="167"/>
                  </a:cubicBezTo>
                  <a:cubicBezTo>
                    <a:pt x="58" y="150"/>
                    <a:pt x="66" y="135"/>
                    <a:pt x="74" y="119"/>
                  </a:cubicBezTo>
                  <a:cubicBezTo>
                    <a:pt x="91" y="88"/>
                    <a:pt x="107" y="54"/>
                    <a:pt x="101" y="17"/>
                  </a:cubicBezTo>
                  <a:lnTo>
                    <a:pt x="101" y="17"/>
                  </a:lnTo>
                  <a:cubicBezTo>
                    <a:pt x="101" y="13"/>
                    <a:pt x="99" y="9"/>
                    <a:pt x="98" y="5"/>
                  </a:cubicBezTo>
                  <a:lnTo>
                    <a:pt x="98" y="5"/>
                  </a:lnTo>
                  <a:cubicBezTo>
                    <a:pt x="98" y="4"/>
                    <a:pt x="97" y="4"/>
                    <a:pt x="97" y="3"/>
                  </a:cubicBezTo>
                  <a:cubicBezTo>
                    <a:pt x="96" y="2"/>
                    <a:pt x="96" y="1"/>
                    <a:pt x="95" y="1"/>
                  </a:cubicBezTo>
                  <a:cubicBezTo>
                    <a:pt x="94" y="0"/>
                    <a:pt x="93" y="0"/>
                    <a:pt x="92" y="0"/>
                  </a:cubicBezTo>
                  <a:cubicBezTo>
                    <a:pt x="91" y="0"/>
                    <a:pt x="90" y="0"/>
                    <a:pt x="90" y="0"/>
                  </a:cubicBezTo>
                  <a:cubicBezTo>
                    <a:pt x="87" y="1"/>
                    <a:pt x="84" y="5"/>
                    <a:pt x="85" y="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2" name="Google Shape;652;p24"/>
            <p:cNvSpPr/>
            <p:nvPr/>
          </p:nvSpPr>
          <p:spPr>
            <a:xfrm>
              <a:off x="7037580" y="-950004"/>
              <a:ext cx="54761" cy="81653"/>
            </a:xfrm>
            <a:custGeom>
              <a:rect b="b" l="l" r="r" t="t"/>
              <a:pathLst>
                <a:path extrusionOk="0" h="167" w="112">
                  <a:moveTo>
                    <a:pt x="95" y="8"/>
                  </a:moveTo>
                  <a:lnTo>
                    <a:pt x="95" y="8"/>
                  </a:lnTo>
                  <a:cubicBezTo>
                    <a:pt x="98" y="21"/>
                    <a:pt x="99" y="34"/>
                    <a:pt x="99" y="47"/>
                  </a:cubicBezTo>
                  <a:cubicBezTo>
                    <a:pt x="99" y="67"/>
                    <a:pt x="96" y="88"/>
                    <a:pt x="89" y="108"/>
                  </a:cubicBezTo>
                  <a:cubicBezTo>
                    <a:pt x="84" y="120"/>
                    <a:pt x="78" y="133"/>
                    <a:pt x="68" y="142"/>
                  </a:cubicBezTo>
                  <a:lnTo>
                    <a:pt x="68" y="142"/>
                  </a:lnTo>
                  <a:cubicBezTo>
                    <a:pt x="66" y="144"/>
                    <a:pt x="63" y="146"/>
                    <a:pt x="60" y="148"/>
                  </a:cubicBezTo>
                  <a:cubicBezTo>
                    <a:pt x="59" y="149"/>
                    <a:pt x="58" y="150"/>
                    <a:pt x="56" y="150"/>
                  </a:cubicBezTo>
                  <a:lnTo>
                    <a:pt x="56" y="150"/>
                  </a:lnTo>
                  <a:cubicBezTo>
                    <a:pt x="55" y="151"/>
                    <a:pt x="54" y="152"/>
                    <a:pt x="53" y="152"/>
                  </a:cubicBezTo>
                  <a:lnTo>
                    <a:pt x="53" y="152"/>
                  </a:lnTo>
                  <a:cubicBezTo>
                    <a:pt x="51" y="152"/>
                    <a:pt x="50" y="153"/>
                    <a:pt x="49" y="153"/>
                  </a:cubicBezTo>
                  <a:cubicBezTo>
                    <a:pt x="48" y="153"/>
                    <a:pt x="47" y="153"/>
                    <a:pt x="47" y="153"/>
                  </a:cubicBezTo>
                  <a:cubicBezTo>
                    <a:pt x="48" y="153"/>
                    <a:pt x="46" y="153"/>
                    <a:pt x="45" y="153"/>
                  </a:cubicBezTo>
                  <a:lnTo>
                    <a:pt x="45" y="153"/>
                  </a:lnTo>
                  <a:cubicBezTo>
                    <a:pt x="44" y="154"/>
                    <a:pt x="43" y="154"/>
                    <a:pt x="42" y="154"/>
                  </a:cubicBezTo>
                  <a:cubicBezTo>
                    <a:pt x="40" y="154"/>
                    <a:pt x="39" y="153"/>
                    <a:pt x="37" y="153"/>
                  </a:cubicBezTo>
                  <a:lnTo>
                    <a:pt x="37" y="153"/>
                  </a:lnTo>
                  <a:cubicBezTo>
                    <a:pt x="33" y="153"/>
                    <a:pt x="28" y="151"/>
                    <a:pt x="25" y="149"/>
                  </a:cubicBezTo>
                  <a:cubicBezTo>
                    <a:pt x="23" y="148"/>
                    <a:pt x="22" y="148"/>
                    <a:pt x="21" y="147"/>
                  </a:cubicBezTo>
                  <a:cubicBezTo>
                    <a:pt x="22" y="148"/>
                    <a:pt x="21" y="146"/>
                    <a:pt x="20" y="146"/>
                  </a:cubicBezTo>
                  <a:lnTo>
                    <a:pt x="19" y="145"/>
                  </a:lnTo>
                  <a:cubicBezTo>
                    <a:pt x="18" y="144"/>
                    <a:pt x="17" y="144"/>
                    <a:pt x="17" y="143"/>
                  </a:cubicBezTo>
                  <a:cubicBezTo>
                    <a:pt x="16" y="142"/>
                    <a:pt x="17" y="143"/>
                    <a:pt x="17" y="143"/>
                  </a:cubicBezTo>
                  <a:lnTo>
                    <a:pt x="17" y="142"/>
                  </a:lnTo>
                  <a:lnTo>
                    <a:pt x="17" y="142"/>
                  </a:lnTo>
                  <a:cubicBezTo>
                    <a:pt x="16" y="142"/>
                    <a:pt x="16" y="141"/>
                    <a:pt x="15" y="140"/>
                  </a:cubicBezTo>
                  <a:cubicBezTo>
                    <a:pt x="14" y="138"/>
                    <a:pt x="14" y="136"/>
                    <a:pt x="13" y="134"/>
                  </a:cubicBezTo>
                  <a:cubicBezTo>
                    <a:pt x="12" y="131"/>
                    <a:pt x="8" y="129"/>
                    <a:pt x="5" y="130"/>
                  </a:cubicBezTo>
                  <a:lnTo>
                    <a:pt x="5" y="130"/>
                  </a:lnTo>
                  <a:lnTo>
                    <a:pt x="4" y="130"/>
                  </a:lnTo>
                  <a:cubicBezTo>
                    <a:pt x="3" y="131"/>
                    <a:pt x="1" y="132"/>
                    <a:pt x="1" y="133"/>
                  </a:cubicBezTo>
                  <a:cubicBezTo>
                    <a:pt x="0" y="134"/>
                    <a:pt x="0" y="135"/>
                    <a:pt x="0" y="136"/>
                  </a:cubicBezTo>
                  <a:cubicBezTo>
                    <a:pt x="0" y="137"/>
                    <a:pt x="0" y="137"/>
                    <a:pt x="0" y="138"/>
                  </a:cubicBezTo>
                  <a:cubicBezTo>
                    <a:pt x="3" y="151"/>
                    <a:pt x="15" y="161"/>
                    <a:pt x="28" y="165"/>
                  </a:cubicBezTo>
                  <a:lnTo>
                    <a:pt x="28" y="165"/>
                  </a:lnTo>
                  <a:cubicBezTo>
                    <a:pt x="32" y="166"/>
                    <a:pt x="37" y="167"/>
                    <a:pt x="42" y="167"/>
                  </a:cubicBezTo>
                  <a:cubicBezTo>
                    <a:pt x="50" y="167"/>
                    <a:pt x="57" y="163"/>
                    <a:pt x="66" y="160"/>
                  </a:cubicBezTo>
                  <a:cubicBezTo>
                    <a:pt x="67" y="159"/>
                    <a:pt x="67" y="159"/>
                    <a:pt x="68" y="159"/>
                  </a:cubicBezTo>
                  <a:cubicBezTo>
                    <a:pt x="82" y="150"/>
                    <a:pt x="91" y="136"/>
                    <a:pt x="97" y="122"/>
                  </a:cubicBezTo>
                  <a:lnTo>
                    <a:pt x="97" y="122"/>
                  </a:lnTo>
                  <a:cubicBezTo>
                    <a:pt x="104" y="105"/>
                    <a:pt x="109" y="87"/>
                    <a:pt x="111" y="69"/>
                  </a:cubicBezTo>
                  <a:lnTo>
                    <a:pt x="111" y="69"/>
                  </a:lnTo>
                  <a:cubicBezTo>
                    <a:pt x="112" y="61"/>
                    <a:pt x="112" y="54"/>
                    <a:pt x="112" y="47"/>
                  </a:cubicBezTo>
                  <a:cubicBezTo>
                    <a:pt x="112" y="32"/>
                    <a:pt x="111" y="18"/>
                    <a:pt x="108" y="5"/>
                  </a:cubicBezTo>
                  <a:cubicBezTo>
                    <a:pt x="107" y="1"/>
                    <a:pt x="103" y="-1"/>
                    <a:pt x="99" y="0"/>
                  </a:cubicBezTo>
                  <a:lnTo>
                    <a:pt x="99" y="0"/>
                  </a:lnTo>
                  <a:cubicBezTo>
                    <a:pt x="99" y="0"/>
                    <a:pt x="98" y="0"/>
                    <a:pt x="98" y="1"/>
                  </a:cubicBezTo>
                  <a:cubicBezTo>
                    <a:pt x="97" y="1"/>
                    <a:pt x="96" y="2"/>
                    <a:pt x="96" y="3"/>
                  </a:cubicBezTo>
                  <a:cubicBezTo>
                    <a:pt x="95" y="4"/>
                    <a:pt x="95" y="5"/>
                    <a:pt x="95" y="6"/>
                  </a:cubicBezTo>
                  <a:cubicBezTo>
                    <a:pt x="95" y="7"/>
                    <a:pt x="95" y="8"/>
                    <a:pt x="95" y="8"/>
                  </a:cubicBezTo>
                  <a:close/>
                </a:path>
              </a:pathLst>
            </a:custGeom>
            <a:solidFill>
              <a:schemeClr val="accent3"/>
            </a:solidFill>
            <a:ln>
              <a:noFill/>
            </a:ln>
          </p:spPr>
          <p:txBody>
            <a:bodyPr anchorCtr="1" anchor="ctr" bIns="15100" lIns="90000" spcFirstLastPara="1" rIns="90000" wrap="square" tIns="151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3" name="Google Shape;653;p24"/>
            <p:cNvSpPr/>
            <p:nvPr/>
          </p:nvSpPr>
          <p:spPr>
            <a:xfrm>
              <a:off x="7228755" y="-1699057"/>
              <a:ext cx="103166" cy="132502"/>
            </a:xfrm>
            <a:custGeom>
              <a:rect b="b" l="l" r="r" t="t"/>
              <a:pathLst>
                <a:path extrusionOk="0" h="271" w="211">
                  <a:moveTo>
                    <a:pt x="1" y="198"/>
                  </a:moveTo>
                  <a:lnTo>
                    <a:pt x="1" y="198"/>
                  </a:lnTo>
                  <a:cubicBezTo>
                    <a:pt x="2" y="212"/>
                    <a:pt x="5" y="226"/>
                    <a:pt x="12" y="239"/>
                  </a:cubicBezTo>
                  <a:cubicBezTo>
                    <a:pt x="18" y="251"/>
                    <a:pt x="27" y="262"/>
                    <a:pt x="39" y="267"/>
                  </a:cubicBezTo>
                  <a:lnTo>
                    <a:pt x="39" y="267"/>
                  </a:lnTo>
                  <a:cubicBezTo>
                    <a:pt x="45" y="269"/>
                    <a:pt x="51" y="271"/>
                    <a:pt x="57" y="271"/>
                  </a:cubicBezTo>
                  <a:cubicBezTo>
                    <a:pt x="64" y="271"/>
                    <a:pt x="72" y="270"/>
                    <a:pt x="79" y="265"/>
                  </a:cubicBezTo>
                  <a:cubicBezTo>
                    <a:pt x="79" y="264"/>
                    <a:pt x="80" y="264"/>
                    <a:pt x="81" y="263"/>
                  </a:cubicBezTo>
                  <a:cubicBezTo>
                    <a:pt x="94" y="255"/>
                    <a:pt x="102" y="242"/>
                    <a:pt x="107" y="227"/>
                  </a:cubicBezTo>
                  <a:cubicBezTo>
                    <a:pt x="113" y="210"/>
                    <a:pt x="111" y="190"/>
                    <a:pt x="109" y="173"/>
                  </a:cubicBezTo>
                  <a:cubicBezTo>
                    <a:pt x="106" y="155"/>
                    <a:pt x="103" y="137"/>
                    <a:pt x="105" y="119"/>
                  </a:cubicBezTo>
                  <a:lnTo>
                    <a:pt x="105" y="119"/>
                  </a:lnTo>
                  <a:cubicBezTo>
                    <a:pt x="106" y="113"/>
                    <a:pt x="108" y="106"/>
                    <a:pt x="112" y="100"/>
                  </a:cubicBezTo>
                  <a:cubicBezTo>
                    <a:pt x="115" y="94"/>
                    <a:pt x="121" y="90"/>
                    <a:pt x="127" y="86"/>
                  </a:cubicBezTo>
                  <a:cubicBezTo>
                    <a:pt x="135" y="83"/>
                    <a:pt x="142" y="79"/>
                    <a:pt x="147" y="73"/>
                  </a:cubicBezTo>
                  <a:cubicBezTo>
                    <a:pt x="152" y="68"/>
                    <a:pt x="155" y="61"/>
                    <a:pt x="157" y="55"/>
                  </a:cubicBezTo>
                  <a:cubicBezTo>
                    <a:pt x="159" y="52"/>
                    <a:pt x="160" y="49"/>
                    <a:pt x="161" y="46"/>
                  </a:cubicBezTo>
                  <a:cubicBezTo>
                    <a:pt x="161" y="45"/>
                    <a:pt x="162" y="43"/>
                    <a:pt x="163" y="42"/>
                  </a:cubicBezTo>
                  <a:lnTo>
                    <a:pt x="163" y="42"/>
                  </a:lnTo>
                  <a:cubicBezTo>
                    <a:pt x="163" y="41"/>
                    <a:pt x="163" y="41"/>
                    <a:pt x="163" y="41"/>
                  </a:cubicBezTo>
                  <a:cubicBezTo>
                    <a:pt x="163" y="40"/>
                    <a:pt x="164" y="39"/>
                    <a:pt x="164" y="39"/>
                  </a:cubicBezTo>
                  <a:cubicBezTo>
                    <a:pt x="165" y="37"/>
                    <a:pt x="165" y="36"/>
                    <a:pt x="166" y="35"/>
                  </a:cubicBezTo>
                  <a:cubicBezTo>
                    <a:pt x="166" y="34"/>
                    <a:pt x="167" y="34"/>
                    <a:pt x="167" y="33"/>
                  </a:cubicBezTo>
                  <a:lnTo>
                    <a:pt x="168" y="32"/>
                  </a:lnTo>
                  <a:cubicBezTo>
                    <a:pt x="167" y="33"/>
                    <a:pt x="168" y="32"/>
                    <a:pt x="168" y="32"/>
                  </a:cubicBezTo>
                  <a:lnTo>
                    <a:pt x="168" y="32"/>
                  </a:lnTo>
                  <a:cubicBezTo>
                    <a:pt x="169" y="31"/>
                    <a:pt x="170" y="30"/>
                    <a:pt x="171" y="29"/>
                  </a:cubicBezTo>
                  <a:cubicBezTo>
                    <a:pt x="172" y="28"/>
                    <a:pt x="170" y="29"/>
                    <a:pt x="171" y="29"/>
                  </a:cubicBezTo>
                  <a:cubicBezTo>
                    <a:pt x="172" y="28"/>
                    <a:pt x="173" y="28"/>
                    <a:pt x="174" y="27"/>
                  </a:cubicBezTo>
                  <a:lnTo>
                    <a:pt x="175" y="27"/>
                  </a:lnTo>
                  <a:cubicBezTo>
                    <a:pt x="175" y="27"/>
                    <a:pt x="174" y="27"/>
                    <a:pt x="175" y="27"/>
                  </a:cubicBezTo>
                  <a:cubicBezTo>
                    <a:pt x="175" y="27"/>
                    <a:pt x="176" y="26"/>
                    <a:pt x="177" y="26"/>
                  </a:cubicBezTo>
                  <a:cubicBezTo>
                    <a:pt x="178" y="26"/>
                    <a:pt x="180" y="26"/>
                    <a:pt x="181" y="25"/>
                  </a:cubicBezTo>
                  <a:cubicBezTo>
                    <a:pt x="184" y="25"/>
                    <a:pt x="187" y="24"/>
                    <a:pt x="190" y="24"/>
                  </a:cubicBezTo>
                  <a:cubicBezTo>
                    <a:pt x="196" y="23"/>
                    <a:pt x="202" y="21"/>
                    <a:pt x="207" y="17"/>
                  </a:cubicBezTo>
                  <a:cubicBezTo>
                    <a:pt x="209" y="14"/>
                    <a:pt x="210" y="11"/>
                    <a:pt x="211" y="7"/>
                  </a:cubicBezTo>
                  <a:cubicBezTo>
                    <a:pt x="211" y="4"/>
                    <a:pt x="207" y="0"/>
                    <a:pt x="204" y="0"/>
                  </a:cubicBezTo>
                  <a:cubicBezTo>
                    <a:pt x="200" y="0"/>
                    <a:pt x="198" y="4"/>
                    <a:pt x="198" y="7"/>
                  </a:cubicBezTo>
                  <a:cubicBezTo>
                    <a:pt x="198" y="6"/>
                    <a:pt x="198" y="7"/>
                    <a:pt x="197" y="8"/>
                  </a:cubicBezTo>
                  <a:cubicBezTo>
                    <a:pt x="198" y="6"/>
                    <a:pt x="197" y="8"/>
                    <a:pt x="197" y="8"/>
                  </a:cubicBezTo>
                  <a:cubicBezTo>
                    <a:pt x="197" y="9"/>
                    <a:pt x="197" y="8"/>
                    <a:pt x="197" y="8"/>
                  </a:cubicBezTo>
                  <a:lnTo>
                    <a:pt x="197" y="8"/>
                  </a:lnTo>
                  <a:cubicBezTo>
                    <a:pt x="197" y="8"/>
                    <a:pt x="196" y="9"/>
                    <a:pt x="197" y="8"/>
                  </a:cubicBezTo>
                  <a:lnTo>
                    <a:pt x="196" y="9"/>
                  </a:lnTo>
                  <a:lnTo>
                    <a:pt x="195" y="9"/>
                  </a:lnTo>
                  <a:cubicBezTo>
                    <a:pt x="196" y="9"/>
                    <a:pt x="194" y="10"/>
                    <a:pt x="194" y="10"/>
                  </a:cubicBezTo>
                  <a:lnTo>
                    <a:pt x="194" y="10"/>
                  </a:lnTo>
                  <a:cubicBezTo>
                    <a:pt x="193" y="10"/>
                    <a:pt x="191" y="10"/>
                    <a:pt x="190" y="11"/>
                  </a:cubicBezTo>
                  <a:cubicBezTo>
                    <a:pt x="184" y="12"/>
                    <a:pt x="178" y="12"/>
                    <a:pt x="173" y="14"/>
                  </a:cubicBezTo>
                  <a:cubicBezTo>
                    <a:pt x="160" y="18"/>
                    <a:pt x="153" y="29"/>
                    <a:pt x="149" y="41"/>
                  </a:cubicBezTo>
                  <a:cubicBezTo>
                    <a:pt x="148" y="44"/>
                    <a:pt x="147" y="47"/>
                    <a:pt x="145" y="50"/>
                  </a:cubicBezTo>
                  <a:lnTo>
                    <a:pt x="145" y="50"/>
                  </a:lnTo>
                  <a:cubicBezTo>
                    <a:pt x="145" y="52"/>
                    <a:pt x="144" y="54"/>
                    <a:pt x="142" y="57"/>
                  </a:cubicBezTo>
                  <a:cubicBezTo>
                    <a:pt x="142" y="58"/>
                    <a:pt x="141" y="59"/>
                    <a:pt x="140" y="61"/>
                  </a:cubicBezTo>
                  <a:lnTo>
                    <a:pt x="139" y="62"/>
                  </a:lnTo>
                  <a:cubicBezTo>
                    <a:pt x="139" y="62"/>
                    <a:pt x="138" y="64"/>
                    <a:pt x="139" y="63"/>
                  </a:cubicBezTo>
                  <a:cubicBezTo>
                    <a:pt x="139" y="62"/>
                    <a:pt x="138" y="63"/>
                    <a:pt x="138" y="63"/>
                  </a:cubicBezTo>
                  <a:lnTo>
                    <a:pt x="138" y="63"/>
                  </a:lnTo>
                  <a:cubicBezTo>
                    <a:pt x="136" y="66"/>
                    <a:pt x="133" y="68"/>
                    <a:pt x="131" y="70"/>
                  </a:cubicBezTo>
                  <a:cubicBezTo>
                    <a:pt x="124" y="74"/>
                    <a:pt x="116" y="77"/>
                    <a:pt x="110" y="82"/>
                  </a:cubicBezTo>
                  <a:lnTo>
                    <a:pt x="110" y="82"/>
                  </a:lnTo>
                  <a:cubicBezTo>
                    <a:pt x="106" y="85"/>
                    <a:pt x="102" y="90"/>
                    <a:pt x="100" y="94"/>
                  </a:cubicBezTo>
                  <a:cubicBezTo>
                    <a:pt x="99" y="96"/>
                    <a:pt x="98" y="98"/>
                    <a:pt x="97" y="100"/>
                  </a:cubicBezTo>
                  <a:cubicBezTo>
                    <a:pt x="83" y="133"/>
                    <a:pt x="98" y="169"/>
                    <a:pt x="97" y="203"/>
                  </a:cubicBezTo>
                  <a:cubicBezTo>
                    <a:pt x="97" y="217"/>
                    <a:pt x="93" y="230"/>
                    <a:pt x="85" y="242"/>
                  </a:cubicBezTo>
                  <a:cubicBezTo>
                    <a:pt x="78" y="252"/>
                    <a:pt x="67" y="258"/>
                    <a:pt x="55" y="258"/>
                  </a:cubicBezTo>
                  <a:cubicBezTo>
                    <a:pt x="54" y="258"/>
                    <a:pt x="53" y="257"/>
                    <a:pt x="52" y="257"/>
                  </a:cubicBezTo>
                  <a:lnTo>
                    <a:pt x="53" y="257"/>
                  </a:lnTo>
                  <a:cubicBezTo>
                    <a:pt x="52" y="257"/>
                    <a:pt x="52" y="257"/>
                    <a:pt x="51" y="257"/>
                  </a:cubicBezTo>
                  <a:lnTo>
                    <a:pt x="51" y="257"/>
                  </a:lnTo>
                  <a:cubicBezTo>
                    <a:pt x="50" y="257"/>
                    <a:pt x="48" y="257"/>
                    <a:pt x="47" y="256"/>
                  </a:cubicBezTo>
                  <a:cubicBezTo>
                    <a:pt x="46" y="256"/>
                    <a:pt x="46" y="256"/>
                    <a:pt x="45" y="255"/>
                  </a:cubicBezTo>
                  <a:cubicBezTo>
                    <a:pt x="46" y="256"/>
                    <a:pt x="44" y="255"/>
                    <a:pt x="44" y="255"/>
                  </a:cubicBezTo>
                  <a:lnTo>
                    <a:pt x="44" y="255"/>
                  </a:lnTo>
                  <a:cubicBezTo>
                    <a:pt x="43" y="255"/>
                    <a:pt x="41" y="255"/>
                    <a:pt x="41" y="254"/>
                  </a:cubicBezTo>
                  <a:cubicBezTo>
                    <a:pt x="40" y="253"/>
                    <a:pt x="41" y="253"/>
                    <a:pt x="40" y="253"/>
                  </a:cubicBezTo>
                  <a:cubicBezTo>
                    <a:pt x="39" y="252"/>
                    <a:pt x="39" y="252"/>
                    <a:pt x="38" y="251"/>
                  </a:cubicBezTo>
                  <a:lnTo>
                    <a:pt x="37" y="251"/>
                  </a:lnTo>
                  <a:cubicBezTo>
                    <a:pt x="37" y="251"/>
                    <a:pt x="38" y="251"/>
                    <a:pt x="37" y="251"/>
                  </a:cubicBezTo>
                  <a:cubicBezTo>
                    <a:pt x="36" y="250"/>
                    <a:pt x="35" y="249"/>
                    <a:pt x="34" y="248"/>
                  </a:cubicBezTo>
                  <a:cubicBezTo>
                    <a:pt x="33" y="247"/>
                    <a:pt x="32" y="246"/>
                    <a:pt x="31" y="245"/>
                  </a:cubicBezTo>
                  <a:lnTo>
                    <a:pt x="31" y="245"/>
                  </a:lnTo>
                  <a:cubicBezTo>
                    <a:pt x="30" y="244"/>
                    <a:pt x="29" y="243"/>
                    <a:pt x="28" y="242"/>
                  </a:cubicBezTo>
                  <a:cubicBezTo>
                    <a:pt x="21" y="231"/>
                    <a:pt x="17" y="219"/>
                    <a:pt x="15" y="206"/>
                  </a:cubicBezTo>
                  <a:lnTo>
                    <a:pt x="15" y="206"/>
                  </a:lnTo>
                  <a:cubicBezTo>
                    <a:pt x="14" y="203"/>
                    <a:pt x="14" y="201"/>
                    <a:pt x="14" y="198"/>
                  </a:cubicBezTo>
                  <a:lnTo>
                    <a:pt x="14" y="198"/>
                  </a:lnTo>
                  <a:cubicBezTo>
                    <a:pt x="14" y="197"/>
                    <a:pt x="13" y="195"/>
                    <a:pt x="13" y="194"/>
                  </a:cubicBezTo>
                  <a:cubicBezTo>
                    <a:pt x="12" y="193"/>
                    <a:pt x="11" y="193"/>
                    <a:pt x="10" y="192"/>
                  </a:cubicBezTo>
                  <a:cubicBezTo>
                    <a:pt x="9" y="191"/>
                    <a:pt x="8" y="191"/>
                    <a:pt x="7" y="191"/>
                  </a:cubicBezTo>
                  <a:cubicBezTo>
                    <a:pt x="4" y="191"/>
                    <a:pt x="0" y="194"/>
                    <a:pt x="0" y="198"/>
                  </a:cubicBezTo>
                  <a:lnTo>
                    <a:pt x="1" y="198"/>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4" name="Google Shape;654;p24"/>
            <p:cNvSpPr/>
            <p:nvPr/>
          </p:nvSpPr>
          <p:spPr>
            <a:xfrm>
              <a:off x="7350011" y="-1390537"/>
              <a:ext cx="39115" cy="28847"/>
            </a:xfrm>
            <a:custGeom>
              <a:rect b="b" l="l" r="r" t="t"/>
              <a:pathLst>
                <a:path extrusionOk="0" h="59" w="80">
                  <a:moveTo>
                    <a:pt x="11" y="2"/>
                  </a:moveTo>
                  <a:lnTo>
                    <a:pt x="11" y="2"/>
                  </a:lnTo>
                  <a:cubicBezTo>
                    <a:pt x="8" y="4"/>
                    <a:pt x="4" y="7"/>
                    <a:pt x="3" y="10"/>
                  </a:cubicBezTo>
                  <a:cubicBezTo>
                    <a:pt x="0" y="14"/>
                    <a:pt x="0" y="18"/>
                    <a:pt x="0" y="22"/>
                  </a:cubicBezTo>
                  <a:lnTo>
                    <a:pt x="0" y="22"/>
                  </a:lnTo>
                  <a:cubicBezTo>
                    <a:pt x="0" y="23"/>
                    <a:pt x="0" y="23"/>
                    <a:pt x="0" y="24"/>
                  </a:cubicBezTo>
                  <a:cubicBezTo>
                    <a:pt x="0" y="30"/>
                    <a:pt x="1" y="36"/>
                    <a:pt x="5" y="42"/>
                  </a:cubicBezTo>
                  <a:cubicBezTo>
                    <a:pt x="5" y="43"/>
                    <a:pt x="5" y="43"/>
                    <a:pt x="6" y="44"/>
                  </a:cubicBezTo>
                  <a:cubicBezTo>
                    <a:pt x="10" y="51"/>
                    <a:pt x="17" y="56"/>
                    <a:pt x="25" y="58"/>
                  </a:cubicBezTo>
                  <a:cubicBezTo>
                    <a:pt x="35" y="61"/>
                    <a:pt x="45" y="59"/>
                    <a:pt x="54" y="55"/>
                  </a:cubicBezTo>
                  <a:cubicBezTo>
                    <a:pt x="64" y="50"/>
                    <a:pt x="73" y="42"/>
                    <a:pt x="79" y="32"/>
                  </a:cubicBezTo>
                  <a:lnTo>
                    <a:pt x="79" y="32"/>
                  </a:lnTo>
                  <a:lnTo>
                    <a:pt x="79" y="32"/>
                  </a:lnTo>
                  <a:cubicBezTo>
                    <a:pt x="79" y="31"/>
                    <a:pt x="80" y="30"/>
                    <a:pt x="80" y="29"/>
                  </a:cubicBezTo>
                  <a:cubicBezTo>
                    <a:pt x="80" y="28"/>
                    <a:pt x="79" y="27"/>
                    <a:pt x="79" y="26"/>
                  </a:cubicBezTo>
                  <a:cubicBezTo>
                    <a:pt x="78" y="25"/>
                    <a:pt x="77" y="23"/>
                    <a:pt x="76" y="23"/>
                  </a:cubicBezTo>
                  <a:cubicBezTo>
                    <a:pt x="74" y="22"/>
                    <a:pt x="74" y="22"/>
                    <a:pt x="73" y="22"/>
                  </a:cubicBezTo>
                  <a:cubicBezTo>
                    <a:pt x="72" y="22"/>
                    <a:pt x="70" y="22"/>
                    <a:pt x="70" y="23"/>
                  </a:cubicBezTo>
                  <a:cubicBezTo>
                    <a:pt x="68" y="23"/>
                    <a:pt x="68" y="25"/>
                    <a:pt x="67" y="26"/>
                  </a:cubicBezTo>
                  <a:cubicBezTo>
                    <a:pt x="60" y="38"/>
                    <a:pt x="46" y="47"/>
                    <a:pt x="32" y="46"/>
                  </a:cubicBezTo>
                  <a:lnTo>
                    <a:pt x="32" y="46"/>
                  </a:lnTo>
                  <a:cubicBezTo>
                    <a:pt x="31" y="46"/>
                    <a:pt x="29" y="46"/>
                    <a:pt x="28" y="45"/>
                  </a:cubicBezTo>
                  <a:cubicBezTo>
                    <a:pt x="27" y="45"/>
                    <a:pt x="26" y="45"/>
                    <a:pt x="26" y="45"/>
                  </a:cubicBezTo>
                  <a:lnTo>
                    <a:pt x="26" y="45"/>
                  </a:lnTo>
                  <a:cubicBezTo>
                    <a:pt x="25" y="44"/>
                    <a:pt x="25" y="44"/>
                    <a:pt x="24" y="44"/>
                  </a:cubicBezTo>
                  <a:lnTo>
                    <a:pt x="24" y="44"/>
                  </a:lnTo>
                  <a:lnTo>
                    <a:pt x="23" y="43"/>
                  </a:lnTo>
                  <a:cubicBezTo>
                    <a:pt x="21" y="42"/>
                    <a:pt x="20" y="41"/>
                    <a:pt x="18" y="39"/>
                  </a:cubicBezTo>
                  <a:lnTo>
                    <a:pt x="18" y="38"/>
                  </a:lnTo>
                  <a:cubicBezTo>
                    <a:pt x="17" y="37"/>
                    <a:pt x="18" y="39"/>
                    <a:pt x="18" y="38"/>
                  </a:cubicBezTo>
                  <a:cubicBezTo>
                    <a:pt x="17" y="37"/>
                    <a:pt x="17" y="37"/>
                    <a:pt x="16" y="36"/>
                  </a:cubicBezTo>
                  <a:lnTo>
                    <a:pt x="16" y="36"/>
                  </a:lnTo>
                  <a:lnTo>
                    <a:pt x="16" y="35"/>
                  </a:lnTo>
                  <a:cubicBezTo>
                    <a:pt x="15" y="34"/>
                    <a:pt x="15" y="33"/>
                    <a:pt x="14" y="32"/>
                  </a:cubicBezTo>
                  <a:cubicBezTo>
                    <a:pt x="15" y="33"/>
                    <a:pt x="14" y="32"/>
                    <a:pt x="14" y="31"/>
                  </a:cubicBezTo>
                  <a:cubicBezTo>
                    <a:pt x="14" y="31"/>
                    <a:pt x="14" y="30"/>
                    <a:pt x="14" y="29"/>
                  </a:cubicBezTo>
                  <a:cubicBezTo>
                    <a:pt x="13" y="28"/>
                    <a:pt x="13" y="28"/>
                    <a:pt x="13" y="27"/>
                  </a:cubicBezTo>
                  <a:lnTo>
                    <a:pt x="13" y="26"/>
                  </a:lnTo>
                  <a:cubicBezTo>
                    <a:pt x="13" y="27"/>
                    <a:pt x="13" y="26"/>
                    <a:pt x="13" y="26"/>
                  </a:cubicBezTo>
                  <a:lnTo>
                    <a:pt x="13" y="26"/>
                  </a:lnTo>
                  <a:cubicBezTo>
                    <a:pt x="13" y="25"/>
                    <a:pt x="13" y="24"/>
                    <a:pt x="13" y="23"/>
                  </a:cubicBezTo>
                  <a:cubicBezTo>
                    <a:pt x="13" y="23"/>
                    <a:pt x="13" y="22"/>
                    <a:pt x="13" y="21"/>
                  </a:cubicBezTo>
                  <a:cubicBezTo>
                    <a:pt x="13" y="20"/>
                    <a:pt x="13" y="21"/>
                    <a:pt x="13" y="21"/>
                  </a:cubicBezTo>
                  <a:lnTo>
                    <a:pt x="13" y="20"/>
                  </a:lnTo>
                  <a:cubicBezTo>
                    <a:pt x="13" y="19"/>
                    <a:pt x="14" y="19"/>
                    <a:pt x="14" y="18"/>
                  </a:cubicBezTo>
                  <a:cubicBezTo>
                    <a:pt x="14" y="17"/>
                    <a:pt x="14" y="18"/>
                    <a:pt x="14" y="18"/>
                  </a:cubicBezTo>
                  <a:lnTo>
                    <a:pt x="14" y="17"/>
                  </a:lnTo>
                  <a:lnTo>
                    <a:pt x="14" y="17"/>
                  </a:lnTo>
                  <a:cubicBezTo>
                    <a:pt x="14" y="17"/>
                    <a:pt x="14" y="16"/>
                    <a:pt x="15" y="16"/>
                  </a:cubicBezTo>
                  <a:cubicBezTo>
                    <a:pt x="15" y="16"/>
                    <a:pt x="15" y="15"/>
                    <a:pt x="16" y="15"/>
                  </a:cubicBezTo>
                  <a:cubicBezTo>
                    <a:pt x="16" y="14"/>
                    <a:pt x="15" y="15"/>
                    <a:pt x="15" y="15"/>
                  </a:cubicBezTo>
                  <a:cubicBezTo>
                    <a:pt x="16" y="15"/>
                    <a:pt x="16" y="14"/>
                    <a:pt x="16" y="14"/>
                  </a:cubicBezTo>
                  <a:cubicBezTo>
                    <a:pt x="17" y="14"/>
                    <a:pt x="18" y="12"/>
                    <a:pt x="18" y="13"/>
                  </a:cubicBezTo>
                  <a:cubicBezTo>
                    <a:pt x="20" y="11"/>
                    <a:pt x="22" y="7"/>
                    <a:pt x="20" y="4"/>
                  </a:cubicBezTo>
                  <a:cubicBezTo>
                    <a:pt x="18" y="1"/>
                    <a:pt x="14" y="-1"/>
                    <a:pt x="11" y="1"/>
                  </a:cubicBezTo>
                  <a:lnTo>
                    <a:pt x="11" y="2"/>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5" name="Google Shape;655;p24"/>
            <p:cNvSpPr/>
            <p:nvPr/>
          </p:nvSpPr>
          <p:spPr>
            <a:xfrm>
              <a:off x="7407217" y="-1818358"/>
              <a:ext cx="34715" cy="139836"/>
            </a:xfrm>
            <a:custGeom>
              <a:rect b="b" l="l" r="r" t="t"/>
              <a:pathLst>
                <a:path extrusionOk="0" h="286" w="71">
                  <a:moveTo>
                    <a:pt x="31" y="4"/>
                  </a:moveTo>
                  <a:cubicBezTo>
                    <a:pt x="17" y="46"/>
                    <a:pt x="4" y="89"/>
                    <a:pt x="1" y="133"/>
                  </a:cubicBezTo>
                  <a:cubicBezTo>
                    <a:pt x="-1" y="169"/>
                    <a:pt x="5" y="207"/>
                    <a:pt x="23" y="240"/>
                  </a:cubicBezTo>
                  <a:lnTo>
                    <a:pt x="23" y="240"/>
                  </a:lnTo>
                  <a:cubicBezTo>
                    <a:pt x="23" y="241"/>
                    <a:pt x="24" y="242"/>
                    <a:pt x="25" y="243"/>
                  </a:cubicBezTo>
                  <a:cubicBezTo>
                    <a:pt x="34" y="259"/>
                    <a:pt x="47" y="274"/>
                    <a:pt x="62" y="285"/>
                  </a:cubicBezTo>
                  <a:cubicBezTo>
                    <a:pt x="64" y="287"/>
                    <a:pt x="69" y="285"/>
                    <a:pt x="71" y="282"/>
                  </a:cubicBezTo>
                  <a:cubicBezTo>
                    <a:pt x="72" y="279"/>
                    <a:pt x="71" y="276"/>
                    <a:pt x="68" y="273"/>
                  </a:cubicBezTo>
                  <a:cubicBezTo>
                    <a:pt x="42" y="254"/>
                    <a:pt x="26" y="223"/>
                    <a:pt x="18" y="191"/>
                  </a:cubicBezTo>
                  <a:cubicBezTo>
                    <a:pt x="10" y="154"/>
                    <a:pt x="14" y="114"/>
                    <a:pt x="23" y="77"/>
                  </a:cubicBezTo>
                  <a:cubicBezTo>
                    <a:pt x="29" y="54"/>
                    <a:pt x="36" y="31"/>
                    <a:pt x="43" y="8"/>
                  </a:cubicBezTo>
                  <a:lnTo>
                    <a:pt x="43" y="8"/>
                  </a:lnTo>
                  <a:cubicBezTo>
                    <a:pt x="44" y="7"/>
                    <a:pt x="44" y="7"/>
                    <a:pt x="44" y="6"/>
                  </a:cubicBezTo>
                  <a:cubicBezTo>
                    <a:pt x="44" y="5"/>
                    <a:pt x="43" y="4"/>
                    <a:pt x="43" y="3"/>
                  </a:cubicBezTo>
                  <a:cubicBezTo>
                    <a:pt x="42" y="2"/>
                    <a:pt x="41" y="0"/>
                    <a:pt x="40" y="0"/>
                  </a:cubicBezTo>
                  <a:cubicBezTo>
                    <a:pt x="38" y="-1"/>
                    <a:pt x="38" y="0"/>
                    <a:pt x="37" y="0"/>
                  </a:cubicBezTo>
                  <a:cubicBezTo>
                    <a:pt x="36" y="0"/>
                    <a:pt x="35" y="-1"/>
                    <a:pt x="34" y="0"/>
                  </a:cubicBezTo>
                  <a:cubicBezTo>
                    <a:pt x="32" y="0"/>
                    <a:pt x="32" y="2"/>
                    <a:pt x="31" y="3"/>
                  </a:cubicBezTo>
                  <a:lnTo>
                    <a:pt x="31" y="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6" name="Google Shape;656;p24"/>
            <p:cNvSpPr/>
            <p:nvPr/>
          </p:nvSpPr>
          <p:spPr>
            <a:xfrm>
              <a:off x="7601814" y="-1637940"/>
              <a:ext cx="34715" cy="13201"/>
            </a:xfrm>
            <a:custGeom>
              <a:rect b="b" l="l" r="r" t="t"/>
              <a:pathLst>
                <a:path extrusionOk="0" h="27" w="71">
                  <a:moveTo>
                    <a:pt x="4" y="12"/>
                  </a:moveTo>
                  <a:lnTo>
                    <a:pt x="4" y="12"/>
                  </a:lnTo>
                  <a:cubicBezTo>
                    <a:pt x="23" y="22"/>
                    <a:pt x="44" y="27"/>
                    <a:pt x="65" y="27"/>
                  </a:cubicBezTo>
                  <a:cubicBezTo>
                    <a:pt x="73" y="28"/>
                    <a:pt x="73" y="14"/>
                    <a:pt x="65" y="14"/>
                  </a:cubicBezTo>
                  <a:lnTo>
                    <a:pt x="65" y="14"/>
                  </a:lnTo>
                  <a:cubicBezTo>
                    <a:pt x="46" y="14"/>
                    <a:pt x="28" y="9"/>
                    <a:pt x="11" y="1"/>
                  </a:cubicBezTo>
                  <a:lnTo>
                    <a:pt x="11" y="1"/>
                  </a:lnTo>
                  <a:cubicBezTo>
                    <a:pt x="10" y="0"/>
                    <a:pt x="9" y="0"/>
                    <a:pt x="8" y="0"/>
                  </a:cubicBezTo>
                  <a:cubicBezTo>
                    <a:pt x="7" y="0"/>
                    <a:pt x="5" y="0"/>
                    <a:pt x="4" y="1"/>
                  </a:cubicBezTo>
                  <a:cubicBezTo>
                    <a:pt x="3" y="1"/>
                    <a:pt x="3" y="2"/>
                    <a:pt x="2" y="3"/>
                  </a:cubicBezTo>
                  <a:cubicBezTo>
                    <a:pt x="0" y="6"/>
                    <a:pt x="1" y="10"/>
                    <a:pt x="4" y="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57" name="Google Shape;657;p24"/>
            <p:cNvSpPr/>
            <p:nvPr/>
          </p:nvSpPr>
          <p:spPr>
            <a:xfrm>
              <a:off x="7027801" y="-1785111"/>
              <a:ext cx="103166" cy="135925"/>
            </a:xfrm>
            <a:custGeom>
              <a:rect b="b" l="l" r="r" t="t"/>
              <a:pathLst>
                <a:path extrusionOk="0" h="278" w="211">
                  <a:moveTo>
                    <a:pt x="6" y="276"/>
                  </a:moveTo>
                  <a:cubicBezTo>
                    <a:pt x="31" y="278"/>
                    <a:pt x="56" y="280"/>
                    <a:pt x="81" y="275"/>
                  </a:cubicBezTo>
                  <a:cubicBezTo>
                    <a:pt x="104" y="270"/>
                    <a:pt x="125" y="258"/>
                    <a:pt x="140" y="240"/>
                  </a:cubicBezTo>
                  <a:cubicBezTo>
                    <a:pt x="154" y="222"/>
                    <a:pt x="162" y="201"/>
                    <a:pt x="169" y="180"/>
                  </a:cubicBezTo>
                  <a:cubicBezTo>
                    <a:pt x="176" y="155"/>
                    <a:pt x="182" y="130"/>
                    <a:pt x="188" y="105"/>
                  </a:cubicBezTo>
                  <a:cubicBezTo>
                    <a:pt x="196" y="73"/>
                    <a:pt x="203" y="41"/>
                    <a:pt x="211" y="8"/>
                  </a:cubicBezTo>
                  <a:cubicBezTo>
                    <a:pt x="213" y="0"/>
                    <a:pt x="200" y="-3"/>
                    <a:pt x="198" y="5"/>
                  </a:cubicBezTo>
                  <a:cubicBezTo>
                    <a:pt x="192" y="33"/>
                    <a:pt x="185" y="61"/>
                    <a:pt x="178" y="89"/>
                  </a:cubicBezTo>
                  <a:cubicBezTo>
                    <a:pt x="172" y="114"/>
                    <a:pt x="166" y="140"/>
                    <a:pt x="159" y="165"/>
                  </a:cubicBezTo>
                  <a:cubicBezTo>
                    <a:pt x="154" y="186"/>
                    <a:pt x="147" y="206"/>
                    <a:pt x="135" y="223"/>
                  </a:cubicBezTo>
                  <a:cubicBezTo>
                    <a:pt x="124" y="241"/>
                    <a:pt x="107" y="254"/>
                    <a:pt x="86" y="260"/>
                  </a:cubicBezTo>
                  <a:cubicBezTo>
                    <a:pt x="60" y="267"/>
                    <a:pt x="33" y="265"/>
                    <a:pt x="6" y="263"/>
                  </a:cubicBezTo>
                  <a:cubicBezTo>
                    <a:pt x="3" y="263"/>
                    <a:pt x="0" y="266"/>
                    <a:pt x="0" y="269"/>
                  </a:cubicBezTo>
                  <a:cubicBezTo>
                    <a:pt x="0" y="273"/>
                    <a:pt x="3" y="276"/>
                    <a:pt x="6" y="27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658" name="Google Shape;658;p24"/>
          <p:cNvGrpSpPr/>
          <p:nvPr/>
        </p:nvGrpSpPr>
        <p:grpSpPr>
          <a:xfrm>
            <a:off x="147980" y="3192761"/>
            <a:ext cx="981852" cy="2679069"/>
            <a:chOff x="8273055" y="3107149"/>
            <a:chExt cx="981852" cy="2679069"/>
          </a:xfrm>
        </p:grpSpPr>
        <p:sp>
          <p:nvSpPr>
            <p:cNvPr id="659" name="Google Shape;659;p24"/>
            <p:cNvSpPr/>
            <p:nvPr/>
          </p:nvSpPr>
          <p:spPr>
            <a:xfrm>
              <a:off x="8393758" y="4608501"/>
              <a:ext cx="861150" cy="1177717"/>
            </a:xfrm>
            <a:custGeom>
              <a:rect b="b" l="l" r="r" t="t"/>
              <a:pathLst>
                <a:path extrusionOk="0" h="398" w="291">
                  <a:moveTo>
                    <a:pt x="28" y="263"/>
                  </a:moveTo>
                  <a:cubicBezTo>
                    <a:pt x="28" y="289"/>
                    <a:pt x="12" y="314"/>
                    <a:pt x="13" y="340"/>
                  </a:cubicBezTo>
                  <a:cubicBezTo>
                    <a:pt x="14" y="385"/>
                    <a:pt x="75" y="414"/>
                    <a:pt x="111" y="388"/>
                  </a:cubicBezTo>
                  <a:cubicBezTo>
                    <a:pt x="145" y="363"/>
                    <a:pt x="145" y="311"/>
                    <a:pt x="171" y="278"/>
                  </a:cubicBezTo>
                  <a:cubicBezTo>
                    <a:pt x="192" y="251"/>
                    <a:pt x="227" y="240"/>
                    <a:pt x="252" y="218"/>
                  </a:cubicBezTo>
                  <a:cubicBezTo>
                    <a:pt x="376" y="108"/>
                    <a:pt x="170" y="-82"/>
                    <a:pt x="60" y="39"/>
                  </a:cubicBezTo>
                  <a:cubicBezTo>
                    <a:pt x="31" y="72"/>
                    <a:pt x="-5" y="123"/>
                    <a:pt x="0" y="169"/>
                  </a:cubicBezTo>
                  <a:cubicBezTo>
                    <a:pt x="4" y="201"/>
                    <a:pt x="29" y="230"/>
                    <a:pt x="28" y="26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nvGrpSpPr>
            <p:cNvPr id="660" name="Google Shape;660;p24"/>
            <p:cNvGrpSpPr/>
            <p:nvPr/>
          </p:nvGrpSpPr>
          <p:grpSpPr>
            <a:xfrm rot="122429">
              <a:off x="8303575" y="3119925"/>
              <a:ext cx="748397" cy="1727642"/>
              <a:chOff x="6191807" y="5329021"/>
              <a:chExt cx="621147" cy="1433890"/>
            </a:xfrm>
          </p:grpSpPr>
          <p:sp>
            <p:nvSpPr>
              <p:cNvPr id="661" name="Google Shape;661;p24"/>
              <p:cNvSpPr/>
              <p:nvPr/>
            </p:nvSpPr>
            <p:spPr>
              <a:xfrm>
                <a:off x="6599724" y="5706035"/>
                <a:ext cx="108160" cy="1056875"/>
              </a:xfrm>
              <a:custGeom>
                <a:rect b="b" l="l" r="r" t="t"/>
                <a:pathLst>
                  <a:path extrusionOk="0" h="1026" w="105">
                    <a:moveTo>
                      <a:pt x="105" y="1022"/>
                    </a:moveTo>
                    <a:lnTo>
                      <a:pt x="27" y="1026"/>
                    </a:lnTo>
                    <a:lnTo>
                      <a:pt x="0" y="0"/>
                    </a:lnTo>
                    <a:lnTo>
                      <a:pt x="16" y="0"/>
                    </a:lnTo>
                    <a:lnTo>
                      <a:pt x="105" y="1022"/>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62" name="Google Shape;662;p24"/>
              <p:cNvSpPr/>
              <p:nvPr/>
            </p:nvSpPr>
            <p:spPr>
              <a:xfrm>
                <a:off x="6191807" y="5638049"/>
                <a:ext cx="383194" cy="95799"/>
              </a:xfrm>
              <a:custGeom>
                <a:rect b="b" l="l" r="r" t="t"/>
                <a:pathLst>
                  <a:path extrusionOk="0" h="93" w="372">
                    <a:moveTo>
                      <a:pt x="190" y="31"/>
                    </a:moveTo>
                    <a:cubicBezTo>
                      <a:pt x="223" y="39"/>
                      <a:pt x="256" y="47"/>
                      <a:pt x="283" y="55"/>
                    </a:cubicBezTo>
                    <a:cubicBezTo>
                      <a:pt x="311" y="63"/>
                      <a:pt x="333" y="70"/>
                      <a:pt x="349" y="76"/>
                    </a:cubicBezTo>
                    <a:cubicBezTo>
                      <a:pt x="365" y="82"/>
                      <a:pt x="373" y="87"/>
                      <a:pt x="372" y="90"/>
                    </a:cubicBezTo>
                    <a:cubicBezTo>
                      <a:pt x="372" y="93"/>
                      <a:pt x="363" y="93"/>
                      <a:pt x="346" y="92"/>
                    </a:cubicBezTo>
                    <a:cubicBezTo>
                      <a:pt x="330" y="90"/>
                      <a:pt x="305" y="87"/>
                      <a:pt x="276" y="82"/>
                    </a:cubicBezTo>
                    <a:cubicBezTo>
                      <a:pt x="248" y="76"/>
                      <a:pt x="216" y="70"/>
                      <a:pt x="183" y="62"/>
                    </a:cubicBezTo>
                    <a:cubicBezTo>
                      <a:pt x="151" y="54"/>
                      <a:pt x="118" y="46"/>
                      <a:pt x="90" y="38"/>
                    </a:cubicBezTo>
                    <a:cubicBezTo>
                      <a:pt x="62" y="30"/>
                      <a:pt x="40" y="23"/>
                      <a:pt x="24" y="17"/>
                    </a:cubicBezTo>
                    <a:cubicBezTo>
                      <a:pt x="9" y="10"/>
                      <a:pt x="0" y="6"/>
                      <a:pt x="0" y="3"/>
                    </a:cubicBezTo>
                    <a:cubicBezTo>
                      <a:pt x="1" y="0"/>
                      <a:pt x="10" y="0"/>
                      <a:pt x="27" y="1"/>
                    </a:cubicBezTo>
                    <a:cubicBezTo>
                      <a:pt x="44" y="2"/>
                      <a:pt x="69" y="6"/>
                      <a:pt x="97" y="11"/>
                    </a:cubicBezTo>
                    <a:cubicBezTo>
                      <a:pt x="126" y="16"/>
                      <a:pt x="157" y="23"/>
                      <a:pt x="190" y="3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63" name="Google Shape;663;p24"/>
              <p:cNvSpPr/>
              <p:nvPr/>
            </p:nvSpPr>
            <p:spPr>
              <a:xfrm>
                <a:off x="6602814" y="5329021"/>
                <a:ext cx="94769" cy="383194"/>
              </a:xfrm>
              <a:custGeom>
                <a:rect b="b" l="l" r="r" t="t"/>
                <a:pathLst>
                  <a:path extrusionOk="0" h="372" w="92">
                    <a:moveTo>
                      <a:pt x="89" y="0"/>
                    </a:moveTo>
                    <a:cubicBezTo>
                      <a:pt x="92" y="1"/>
                      <a:pt x="93" y="10"/>
                      <a:pt x="91" y="27"/>
                    </a:cubicBezTo>
                    <a:cubicBezTo>
                      <a:pt x="90" y="44"/>
                      <a:pt x="86" y="67"/>
                      <a:pt x="81" y="96"/>
                    </a:cubicBezTo>
                    <a:cubicBezTo>
                      <a:pt x="76" y="124"/>
                      <a:pt x="69" y="157"/>
                      <a:pt x="61" y="190"/>
                    </a:cubicBezTo>
                    <a:cubicBezTo>
                      <a:pt x="54" y="222"/>
                      <a:pt x="46" y="254"/>
                      <a:pt x="38" y="282"/>
                    </a:cubicBezTo>
                    <a:cubicBezTo>
                      <a:pt x="31" y="310"/>
                      <a:pt x="22" y="333"/>
                      <a:pt x="16" y="349"/>
                    </a:cubicBezTo>
                    <a:cubicBezTo>
                      <a:pt x="10" y="365"/>
                      <a:pt x="5" y="373"/>
                      <a:pt x="2" y="372"/>
                    </a:cubicBezTo>
                    <a:cubicBezTo>
                      <a:pt x="0" y="371"/>
                      <a:pt x="-1" y="362"/>
                      <a:pt x="0" y="345"/>
                    </a:cubicBezTo>
                    <a:cubicBezTo>
                      <a:pt x="2" y="328"/>
                      <a:pt x="6" y="304"/>
                      <a:pt x="11" y="276"/>
                    </a:cubicBezTo>
                    <a:cubicBezTo>
                      <a:pt x="17" y="247"/>
                      <a:pt x="23" y="214"/>
                      <a:pt x="30" y="182"/>
                    </a:cubicBezTo>
                    <a:cubicBezTo>
                      <a:pt x="38" y="149"/>
                      <a:pt x="46" y="118"/>
                      <a:pt x="54" y="90"/>
                    </a:cubicBezTo>
                    <a:cubicBezTo>
                      <a:pt x="62" y="62"/>
                      <a:pt x="70" y="39"/>
                      <a:pt x="76" y="23"/>
                    </a:cubicBezTo>
                    <a:cubicBezTo>
                      <a:pt x="83" y="7"/>
                      <a:pt x="87" y="-1"/>
                      <a:pt x="89"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64" name="Google Shape;664;p24"/>
              <p:cNvSpPr/>
              <p:nvPr/>
            </p:nvSpPr>
            <p:spPr>
              <a:xfrm>
                <a:off x="6603844" y="5747239"/>
                <a:ext cx="209109" cy="334780"/>
              </a:xfrm>
              <a:custGeom>
                <a:rect b="b" l="l" r="r" t="t"/>
                <a:pathLst>
                  <a:path extrusionOk="0" h="325" w="203">
                    <a:moveTo>
                      <a:pt x="115" y="154"/>
                    </a:moveTo>
                    <a:cubicBezTo>
                      <a:pt x="133" y="183"/>
                      <a:pt x="150" y="211"/>
                      <a:pt x="164" y="237"/>
                    </a:cubicBezTo>
                    <a:cubicBezTo>
                      <a:pt x="179" y="262"/>
                      <a:pt x="189" y="283"/>
                      <a:pt x="195" y="299"/>
                    </a:cubicBezTo>
                    <a:cubicBezTo>
                      <a:pt x="202" y="314"/>
                      <a:pt x="205" y="323"/>
                      <a:pt x="202" y="325"/>
                    </a:cubicBezTo>
                    <a:cubicBezTo>
                      <a:pt x="200" y="326"/>
                      <a:pt x="193" y="321"/>
                      <a:pt x="182" y="308"/>
                    </a:cubicBezTo>
                    <a:cubicBezTo>
                      <a:pt x="171" y="295"/>
                      <a:pt x="157" y="275"/>
                      <a:pt x="140" y="251"/>
                    </a:cubicBezTo>
                    <a:cubicBezTo>
                      <a:pt x="124" y="227"/>
                      <a:pt x="106" y="199"/>
                      <a:pt x="88" y="171"/>
                    </a:cubicBezTo>
                    <a:cubicBezTo>
                      <a:pt x="70" y="142"/>
                      <a:pt x="53" y="114"/>
                      <a:pt x="39" y="89"/>
                    </a:cubicBezTo>
                    <a:cubicBezTo>
                      <a:pt x="25" y="64"/>
                      <a:pt x="14" y="42"/>
                      <a:pt x="7" y="27"/>
                    </a:cubicBezTo>
                    <a:cubicBezTo>
                      <a:pt x="1" y="11"/>
                      <a:pt x="-2" y="2"/>
                      <a:pt x="1" y="1"/>
                    </a:cubicBezTo>
                    <a:cubicBezTo>
                      <a:pt x="3" y="-1"/>
                      <a:pt x="10" y="5"/>
                      <a:pt x="21" y="18"/>
                    </a:cubicBezTo>
                    <a:cubicBezTo>
                      <a:pt x="32" y="31"/>
                      <a:pt x="47" y="50"/>
                      <a:pt x="63" y="74"/>
                    </a:cubicBezTo>
                    <a:cubicBezTo>
                      <a:pt x="80" y="98"/>
                      <a:pt x="97" y="126"/>
                      <a:pt x="115" y="154"/>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65" name="Google Shape;665;p24"/>
              <p:cNvSpPr/>
              <p:nvPr/>
            </p:nvSpPr>
            <p:spPr>
              <a:xfrm>
                <a:off x="6553370" y="5674102"/>
                <a:ext cx="99919" cy="99919"/>
              </a:xfrm>
              <a:custGeom>
                <a:rect b="b" l="l" r="r" t="t"/>
                <a:pathLst>
                  <a:path extrusionOk="0" h="97" w="97">
                    <a:moveTo>
                      <a:pt x="97" y="48"/>
                    </a:moveTo>
                    <a:cubicBezTo>
                      <a:pt x="97" y="57"/>
                      <a:pt x="94" y="64"/>
                      <a:pt x="90" y="72"/>
                    </a:cubicBezTo>
                    <a:cubicBezTo>
                      <a:pt x="86" y="79"/>
                      <a:pt x="80" y="86"/>
                      <a:pt x="72" y="90"/>
                    </a:cubicBezTo>
                    <a:cubicBezTo>
                      <a:pt x="65" y="94"/>
                      <a:pt x="57" y="97"/>
                      <a:pt x="48" y="97"/>
                    </a:cubicBezTo>
                    <a:cubicBezTo>
                      <a:pt x="40" y="97"/>
                      <a:pt x="32" y="94"/>
                      <a:pt x="24" y="90"/>
                    </a:cubicBezTo>
                    <a:cubicBezTo>
                      <a:pt x="17" y="86"/>
                      <a:pt x="12" y="79"/>
                      <a:pt x="7" y="72"/>
                    </a:cubicBezTo>
                    <a:cubicBezTo>
                      <a:pt x="3" y="64"/>
                      <a:pt x="0" y="57"/>
                      <a:pt x="0" y="48"/>
                    </a:cubicBezTo>
                    <a:cubicBezTo>
                      <a:pt x="0" y="40"/>
                      <a:pt x="2" y="32"/>
                      <a:pt x="7" y="24"/>
                    </a:cubicBezTo>
                    <a:cubicBezTo>
                      <a:pt x="11" y="17"/>
                      <a:pt x="17" y="11"/>
                      <a:pt x="24" y="7"/>
                    </a:cubicBezTo>
                    <a:cubicBezTo>
                      <a:pt x="32" y="2"/>
                      <a:pt x="40" y="0"/>
                      <a:pt x="48" y="0"/>
                    </a:cubicBezTo>
                    <a:cubicBezTo>
                      <a:pt x="57" y="0"/>
                      <a:pt x="65" y="2"/>
                      <a:pt x="72" y="7"/>
                    </a:cubicBezTo>
                    <a:cubicBezTo>
                      <a:pt x="80" y="11"/>
                      <a:pt x="86" y="17"/>
                      <a:pt x="90" y="24"/>
                    </a:cubicBezTo>
                    <a:cubicBezTo>
                      <a:pt x="94" y="32"/>
                      <a:pt x="97" y="40"/>
                      <a:pt x="97" y="48"/>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20" name="Google Shape;20;p4"/>
          <p:cNvSpPr txBox="1"/>
          <p:nvPr>
            <p:ph idx="1" type="body"/>
          </p:nvPr>
        </p:nvSpPr>
        <p:spPr>
          <a:xfrm>
            <a:off x="720000" y="1152475"/>
            <a:ext cx="5714100" cy="1432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21" name="Google Shape;21;p4"/>
          <p:cNvSpPr/>
          <p:nvPr/>
        </p:nvSpPr>
        <p:spPr>
          <a:xfrm>
            <a:off x="754300" y="-424550"/>
            <a:ext cx="7635400" cy="917375"/>
          </a:xfrm>
          <a:custGeom>
            <a:rect b="b" l="l" r="r" t="t"/>
            <a:pathLst>
              <a:path extrusionOk="0" h="36695" w="381008">
                <a:moveTo>
                  <a:pt x="20432" y="8040"/>
                </a:moveTo>
                <a:cubicBezTo>
                  <a:pt x="-32053" y="13612"/>
                  <a:pt x="32030" y="32857"/>
                  <a:pt x="44536" y="35254"/>
                </a:cubicBezTo>
                <a:cubicBezTo>
                  <a:pt x="57042" y="37652"/>
                  <a:pt x="84127" y="23203"/>
                  <a:pt x="95466" y="22425"/>
                </a:cubicBezTo>
                <a:cubicBezTo>
                  <a:pt x="106805" y="21648"/>
                  <a:pt x="100520" y="29747"/>
                  <a:pt x="112572" y="30589"/>
                </a:cubicBezTo>
                <a:cubicBezTo>
                  <a:pt x="124624" y="31431"/>
                  <a:pt x="150089" y="26572"/>
                  <a:pt x="167778" y="27479"/>
                </a:cubicBezTo>
                <a:cubicBezTo>
                  <a:pt x="185467" y="28386"/>
                  <a:pt x="206138" y="36550"/>
                  <a:pt x="218708" y="36032"/>
                </a:cubicBezTo>
                <a:cubicBezTo>
                  <a:pt x="231279" y="35514"/>
                  <a:pt x="236074" y="24499"/>
                  <a:pt x="243201" y="24369"/>
                </a:cubicBezTo>
                <a:cubicBezTo>
                  <a:pt x="250329" y="24239"/>
                  <a:pt x="249486" y="34606"/>
                  <a:pt x="261473" y="35254"/>
                </a:cubicBezTo>
                <a:cubicBezTo>
                  <a:pt x="273460" y="35902"/>
                  <a:pt x="301582" y="28191"/>
                  <a:pt x="315124" y="28256"/>
                </a:cubicBezTo>
                <a:cubicBezTo>
                  <a:pt x="328666" y="28321"/>
                  <a:pt x="335340" y="40049"/>
                  <a:pt x="342727" y="35643"/>
                </a:cubicBezTo>
                <a:cubicBezTo>
                  <a:pt x="350114" y="31237"/>
                  <a:pt x="413160" y="6421"/>
                  <a:pt x="359444" y="1820"/>
                </a:cubicBezTo>
                <a:cubicBezTo>
                  <a:pt x="305728" y="-2780"/>
                  <a:pt x="72917" y="2468"/>
                  <a:pt x="20432" y="8040"/>
                </a:cubicBezTo>
                <a:close/>
              </a:path>
            </a:pathLst>
          </a:custGeom>
          <a:solidFill>
            <a:srgbClr val="FFFFFF">
              <a:alpha val="45570"/>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628775" y="1172825"/>
            <a:ext cx="4005900" cy="464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4" name="Google Shape;24;p5"/>
          <p:cNvSpPr txBox="1"/>
          <p:nvPr>
            <p:ph idx="2" type="subTitle"/>
          </p:nvPr>
        </p:nvSpPr>
        <p:spPr>
          <a:xfrm>
            <a:off x="1628775" y="3013925"/>
            <a:ext cx="4005900" cy="464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b="1" sz="1800">
                <a:solidFill>
                  <a:schemeClr val="dk1"/>
                </a:solidFill>
                <a:latin typeface="Inria Sans"/>
                <a:ea typeface="Inria Sans"/>
                <a:cs typeface="Inria Sans"/>
                <a:sym typeface="Inria Sans"/>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5" name="Google Shape;25;p5"/>
          <p:cNvSpPr txBox="1"/>
          <p:nvPr>
            <p:ph idx="3" type="subTitle"/>
          </p:nvPr>
        </p:nvSpPr>
        <p:spPr>
          <a:xfrm>
            <a:off x="1628775" y="1640850"/>
            <a:ext cx="4005900" cy="10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 name="Google Shape;26;p5"/>
          <p:cNvSpPr txBox="1"/>
          <p:nvPr>
            <p:ph idx="4" type="subTitle"/>
          </p:nvPr>
        </p:nvSpPr>
        <p:spPr>
          <a:xfrm>
            <a:off x="1628775" y="3481950"/>
            <a:ext cx="4005900" cy="104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 name="Google Shape;2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6"/>
          <p:cNvSpPr/>
          <p:nvPr/>
        </p:nvSpPr>
        <p:spPr>
          <a:xfrm>
            <a:off x="-637150" y="-307787"/>
            <a:ext cx="2765525" cy="1654725"/>
          </a:xfrm>
          <a:custGeom>
            <a:rect b="b" l="l" r="r" t="t"/>
            <a:pathLst>
              <a:path extrusionOk="0" h="66189" w="110621">
                <a:moveTo>
                  <a:pt x="98649" y="7341"/>
                </a:moveTo>
                <a:cubicBezTo>
                  <a:pt x="114938" y="11436"/>
                  <a:pt x="112039" y="24505"/>
                  <a:pt x="104999" y="28048"/>
                </a:cubicBezTo>
                <a:cubicBezTo>
                  <a:pt x="97959" y="31591"/>
                  <a:pt x="66485" y="22572"/>
                  <a:pt x="56408" y="28600"/>
                </a:cubicBezTo>
                <a:cubicBezTo>
                  <a:pt x="46331" y="34628"/>
                  <a:pt x="52267" y="59752"/>
                  <a:pt x="44536" y="64215"/>
                </a:cubicBezTo>
                <a:cubicBezTo>
                  <a:pt x="36806" y="68679"/>
                  <a:pt x="16237" y="65504"/>
                  <a:pt x="10025" y="55381"/>
                </a:cubicBezTo>
                <a:cubicBezTo>
                  <a:pt x="3813" y="45258"/>
                  <a:pt x="-7507" y="11483"/>
                  <a:pt x="7264" y="3476"/>
                </a:cubicBezTo>
                <a:cubicBezTo>
                  <a:pt x="22035" y="-4531"/>
                  <a:pt x="82360" y="3246"/>
                  <a:pt x="98649" y="7341"/>
                </a:cubicBezTo>
                <a:close/>
              </a:path>
            </a:pathLst>
          </a:custGeom>
          <a:solidFill>
            <a:srgbClr val="FFFFFF">
              <a:alpha val="45570"/>
            </a:srgbClr>
          </a:solidFill>
          <a:ln>
            <a:noFill/>
          </a:ln>
        </p:spPr>
      </p:sp>
      <p:sp>
        <p:nvSpPr>
          <p:cNvPr id="31" name="Google Shape;31;p6"/>
          <p:cNvSpPr/>
          <p:nvPr/>
        </p:nvSpPr>
        <p:spPr>
          <a:xfrm>
            <a:off x="4964538" y="-320921"/>
            <a:ext cx="5404050" cy="1833875"/>
          </a:xfrm>
          <a:custGeom>
            <a:rect b="b" l="l" r="r" t="t"/>
            <a:pathLst>
              <a:path extrusionOk="0" h="73355" w="216162">
                <a:moveTo>
                  <a:pt x="9311" y="7867"/>
                </a:moveTo>
                <a:cubicBezTo>
                  <a:pt x="-17331" y="11824"/>
                  <a:pt x="20539" y="26227"/>
                  <a:pt x="31951" y="28298"/>
                </a:cubicBezTo>
                <a:cubicBezTo>
                  <a:pt x="43363" y="30369"/>
                  <a:pt x="66416" y="19279"/>
                  <a:pt x="77781" y="20291"/>
                </a:cubicBezTo>
                <a:cubicBezTo>
                  <a:pt x="89147" y="21303"/>
                  <a:pt x="91033" y="32439"/>
                  <a:pt x="100144" y="34372"/>
                </a:cubicBezTo>
                <a:cubicBezTo>
                  <a:pt x="109255" y="36305"/>
                  <a:pt x="122323" y="26780"/>
                  <a:pt x="132446" y="31887"/>
                </a:cubicBezTo>
                <a:cubicBezTo>
                  <a:pt x="142569" y="36995"/>
                  <a:pt x="147815" y="58943"/>
                  <a:pt x="160883" y="65017"/>
                </a:cubicBezTo>
                <a:cubicBezTo>
                  <a:pt x="173951" y="71091"/>
                  <a:pt x="205701" y="78407"/>
                  <a:pt x="210855" y="68330"/>
                </a:cubicBezTo>
                <a:cubicBezTo>
                  <a:pt x="216009" y="58253"/>
                  <a:pt x="225396" y="14631"/>
                  <a:pt x="191805" y="4554"/>
                </a:cubicBezTo>
                <a:cubicBezTo>
                  <a:pt x="158214" y="-5523"/>
                  <a:pt x="35953" y="3910"/>
                  <a:pt x="9311" y="7867"/>
                </a:cubicBezTo>
                <a:close/>
              </a:path>
            </a:pathLst>
          </a:custGeom>
          <a:solidFill>
            <a:srgbClr val="FFFFFF">
              <a:alpha val="45570"/>
            </a:srgbClr>
          </a:solidFill>
          <a:ln>
            <a:noFill/>
          </a:ln>
        </p:spPr>
      </p:sp>
      <p:grpSp>
        <p:nvGrpSpPr>
          <p:cNvPr id="32" name="Google Shape;32;p6"/>
          <p:cNvGrpSpPr/>
          <p:nvPr/>
        </p:nvGrpSpPr>
        <p:grpSpPr>
          <a:xfrm flipH="1">
            <a:off x="8344249" y="4286347"/>
            <a:ext cx="843015" cy="880386"/>
            <a:chOff x="9773274" y="3235891"/>
            <a:chExt cx="843015" cy="880386"/>
          </a:xfrm>
        </p:grpSpPr>
        <p:sp>
          <p:nvSpPr>
            <p:cNvPr id="33" name="Google Shape;33;p6"/>
            <p:cNvSpPr/>
            <p:nvPr/>
          </p:nvSpPr>
          <p:spPr>
            <a:xfrm>
              <a:off x="9773274" y="3235891"/>
              <a:ext cx="629219" cy="880386"/>
            </a:xfrm>
            <a:custGeom>
              <a:rect b="b" l="l" r="r" t="t"/>
              <a:pathLst>
                <a:path extrusionOk="0" h="1013" w="724">
                  <a:moveTo>
                    <a:pt x="529" y="1013"/>
                  </a:moveTo>
                  <a:cubicBezTo>
                    <a:pt x="590" y="852"/>
                    <a:pt x="654" y="679"/>
                    <a:pt x="690" y="510"/>
                  </a:cubicBezTo>
                  <a:cubicBezTo>
                    <a:pt x="727" y="341"/>
                    <a:pt x="740" y="168"/>
                    <a:pt x="699" y="0"/>
                  </a:cubicBezTo>
                  <a:cubicBezTo>
                    <a:pt x="407" y="152"/>
                    <a:pt x="161" y="391"/>
                    <a:pt x="3" y="679"/>
                  </a:cubicBezTo>
                  <a:lnTo>
                    <a:pt x="0" y="1013"/>
                  </a:lnTo>
                  <a:lnTo>
                    <a:pt x="529" y="1013"/>
                  </a:ln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4" name="Google Shape;34;p6"/>
            <p:cNvSpPr/>
            <p:nvPr/>
          </p:nvSpPr>
          <p:spPr>
            <a:xfrm>
              <a:off x="9928840" y="3424483"/>
              <a:ext cx="687448" cy="691794"/>
            </a:xfrm>
            <a:custGeom>
              <a:rect b="b" l="l" r="r" t="t"/>
              <a:pathLst>
                <a:path extrusionOk="0" h="796" w="791">
                  <a:moveTo>
                    <a:pt x="0" y="796"/>
                  </a:moveTo>
                  <a:cubicBezTo>
                    <a:pt x="0" y="796"/>
                    <a:pt x="307" y="247"/>
                    <a:pt x="768" y="0"/>
                  </a:cubicBezTo>
                  <a:cubicBezTo>
                    <a:pt x="768" y="0"/>
                    <a:pt x="836" y="473"/>
                    <a:pt x="735" y="796"/>
                  </a:cubicBezTo>
                  <a:lnTo>
                    <a:pt x="0" y="79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35" name="Google Shape;35;p6"/>
            <p:cNvSpPr/>
            <p:nvPr/>
          </p:nvSpPr>
          <p:spPr>
            <a:xfrm>
              <a:off x="9852361" y="3360170"/>
              <a:ext cx="475391" cy="728295"/>
            </a:xfrm>
            <a:custGeom>
              <a:rect b="b" l="l" r="r" t="t"/>
              <a:pathLst>
                <a:path extrusionOk="0" h="838" w="547">
                  <a:moveTo>
                    <a:pt x="7" y="836"/>
                  </a:moveTo>
                  <a:cubicBezTo>
                    <a:pt x="73" y="726"/>
                    <a:pt x="141" y="617"/>
                    <a:pt x="210" y="508"/>
                  </a:cubicBezTo>
                  <a:cubicBezTo>
                    <a:pt x="279" y="399"/>
                    <a:pt x="350" y="291"/>
                    <a:pt x="423" y="184"/>
                  </a:cubicBezTo>
                  <a:cubicBezTo>
                    <a:pt x="463" y="124"/>
                    <a:pt x="505" y="65"/>
                    <a:pt x="546" y="5"/>
                  </a:cubicBezTo>
                  <a:cubicBezTo>
                    <a:pt x="549" y="1"/>
                    <a:pt x="542" y="-2"/>
                    <a:pt x="540" y="2"/>
                  </a:cubicBezTo>
                  <a:cubicBezTo>
                    <a:pt x="466" y="107"/>
                    <a:pt x="394" y="213"/>
                    <a:pt x="323" y="321"/>
                  </a:cubicBezTo>
                  <a:cubicBezTo>
                    <a:pt x="251" y="429"/>
                    <a:pt x="182" y="537"/>
                    <a:pt x="114" y="647"/>
                  </a:cubicBezTo>
                  <a:cubicBezTo>
                    <a:pt x="75" y="709"/>
                    <a:pt x="38" y="770"/>
                    <a:pt x="0" y="833"/>
                  </a:cubicBezTo>
                  <a:cubicBezTo>
                    <a:pt x="-2" y="837"/>
                    <a:pt x="4" y="840"/>
                    <a:pt x="7" y="83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6" name="Google Shape;36;p6"/>
            <p:cNvSpPr/>
            <p:nvPr/>
          </p:nvSpPr>
          <p:spPr>
            <a:xfrm>
              <a:off x="9930578" y="3737355"/>
              <a:ext cx="26073" cy="185116"/>
            </a:xfrm>
            <a:custGeom>
              <a:rect b="b" l="l" r="r" t="t"/>
              <a:pathLst>
                <a:path extrusionOk="0" h="213" w="30">
                  <a:moveTo>
                    <a:pt x="0" y="3"/>
                  </a:moveTo>
                  <a:lnTo>
                    <a:pt x="0" y="3"/>
                  </a:lnTo>
                  <a:cubicBezTo>
                    <a:pt x="4" y="73"/>
                    <a:pt x="11" y="142"/>
                    <a:pt x="23" y="210"/>
                  </a:cubicBezTo>
                  <a:cubicBezTo>
                    <a:pt x="24" y="215"/>
                    <a:pt x="31" y="213"/>
                    <a:pt x="30" y="208"/>
                  </a:cubicBezTo>
                  <a:lnTo>
                    <a:pt x="30" y="208"/>
                  </a:lnTo>
                  <a:cubicBezTo>
                    <a:pt x="19" y="141"/>
                    <a:pt x="11" y="72"/>
                    <a:pt x="8" y="3"/>
                  </a:cubicBezTo>
                  <a:cubicBezTo>
                    <a:pt x="8" y="-1"/>
                    <a:pt x="0" y="-1"/>
                    <a:pt x="0" y="3"/>
                  </a:cubicBezTo>
                  <a:close/>
                </a:path>
              </a:pathLst>
            </a:custGeom>
            <a:solidFill>
              <a:schemeClr val="accent3"/>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7" name="Google Shape;37;p6"/>
            <p:cNvSpPr/>
            <p:nvPr/>
          </p:nvSpPr>
          <p:spPr>
            <a:xfrm>
              <a:off x="9924495" y="3666089"/>
              <a:ext cx="6084" cy="32156"/>
            </a:xfrm>
            <a:custGeom>
              <a:rect b="b" l="l" r="r" t="t"/>
              <a:pathLst>
                <a:path extrusionOk="0" h="37" w="7">
                  <a:moveTo>
                    <a:pt x="0" y="3"/>
                  </a:moveTo>
                  <a:lnTo>
                    <a:pt x="0" y="33"/>
                  </a:lnTo>
                  <a:cubicBezTo>
                    <a:pt x="0" y="38"/>
                    <a:pt x="7" y="38"/>
                    <a:pt x="7" y="33"/>
                  </a:cubicBezTo>
                  <a:lnTo>
                    <a:pt x="7" y="3"/>
                  </a:lnTo>
                  <a:cubicBezTo>
                    <a:pt x="7" y="-2"/>
                    <a:pt x="0" y="-2"/>
                    <a:pt x="0"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8" name="Google Shape;38;p6"/>
            <p:cNvSpPr/>
            <p:nvPr/>
          </p:nvSpPr>
          <p:spPr>
            <a:xfrm>
              <a:off x="10003582" y="3679126"/>
              <a:ext cx="20858" cy="129494"/>
            </a:xfrm>
            <a:custGeom>
              <a:rect b="b" l="l" r="r" t="t"/>
              <a:pathLst>
                <a:path extrusionOk="0" h="149" w="24">
                  <a:moveTo>
                    <a:pt x="0" y="3"/>
                  </a:moveTo>
                  <a:lnTo>
                    <a:pt x="17" y="145"/>
                  </a:lnTo>
                  <a:cubicBezTo>
                    <a:pt x="17" y="150"/>
                    <a:pt x="25" y="150"/>
                    <a:pt x="24" y="145"/>
                  </a:cubicBezTo>
                  <a:lnTo>
                    <a:pt x="8" y="3"/>
                  </a:lnTo>
                  <a:cubicBezTo>
                    <a:pt x="7" y="-2"/>
                    <a:pt x="0" y="-2"/>
                    <a:pt x="0" y="3"/>
                  </a:cubicBezTo>
                  <a:close/>
                </a:path>
              </a:pathLst>
            </a:custGeom>
            <a:solidFill>
              <a:schemeClr val="accent3"/>
            </a:solidFill>
            <a:ln>
              <a:noFill/>
            </a:ln>
          </p:spPr>
          <p:txBody>
            <a:bodyPr anchorCtr="1" anchor="ctr" bIns="8625" lIns="90000" spcFirstLastPara="1" rIns="90000" wrap="square" tIns="86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 name="Google Shape;39;p6"/>
            <p:cNvSpPr/>
            <p:nvPr/>
          </p:nvSpPr>
          <p:spPr>
            <a:xfrm>
              <a:off x="10157410" y="3447948"/>
              <a:ext cx="8691" cy="149483"/>
            </a:xfrm>
            <a:custGeom>
              <a:rect b="b" l="l" r="r" t="t"/>
              <a:pathLst>
                <a:path extrusionOk="0" h="172" w="10">
                  <a:moveTo>
                    <a:pt x="0" y="3"/>
                  </a:moveTo>
                  <a:lnTo>
                    <a:pt x="2" y="168"/>
                  </a:lnTo>
                  <a:cubicBezTo>
                    <a:pt x="3" y="173"/>
                    <a:pt x="10" y="173"/>
                    <a:pt x="10" y="168"/>
                  </a:cubicBezTo>
                  <a:lnTo>
                    <a:pt x="7" y="3"/>
                  </a:lnTo>
                  <a:cubicBezTo>
                    <a:pt x="7" y="-2"/>
                    <a:pt x="0" y="-2"/>
                    <a:pt x="0" y="3"/>
                  </a:cubicBezTo>
                  <a:close/>
                </a:path>
              </a:pathLst>
            </a:custGeom>
            <a:solidFill>
              <a:schemeClr val="accent3"/>
            </a:solidFill>
            <a:ln>
              <a:noFill/>
            </a:ln>
          </p:spPr>
          <p:txBody>
            <a:bodyPr anchorCtr="1" anchor="ctr" bIns="16900" lIns="90000" spcFirstLastPara="1" rIns="90000" wrap="square" tIns="169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0" name="Google Shape;40;p6"/>
            <p:cNvSpPr/>
            <p:nvPr/>
          </p:nvSpPr>
          <p:spPr>
            <a:xfrm>
              <a:off x="10126123" y="3625242"/>
              <a:ext cx="125149" cy="51276"/>
            </a:xfrm>
            <a:custGeom>
              <a:rect b="b" l="l" r="r" t="t"/>
              <a:pathLst>
                <a:path extrusionOk="0" h="59" w="144">
                  <a:moveTo>
                    <a:pt x="5" y="59"/>
                  </a:moveTo>
                  <a:lnTo>
                    <a:pt x="5" y="59"/>
                  </a:lnTo>
                  <a:cubicBezTo>
                    <a:pt x="52" y="47"/>
                    <a:pt x="98" y="29"/>
                    <a:pt x="141" y="6"/>
                  </a:cubicBezTo>
                  <a:cubicBezTo>
                    <a:pt x="146" y="4"/>
                    <a:pt x="142" y="-2"/>
                    <a:pt x="138" y="0"/>
                  </a:cubicBezTo>
                  <a:lnTo>
                    <a:pt x="138" y="0"/>
                  </a:lnTo>
                  <a:cubicBezTo>
                    <a:pt x="95" y="22"/>
                    <a:pt x="50" y="40"/>
                    <a:pt x="3" y="51"/>
                  </a:cubicBezTo>
                  <a:cubicBezTo>
                    <a:pt x="-2" y="53"/>
                    <a:pt x="0" y="60"/>
                    <a:pt x="5" y="5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1" name="Google Shape;41;p6"/>
            <p:cNvSpPr/>
            <p:nvPr/>
          </p:nvSpPr>
          <p:spPr>
            <a:xfrm>
              <a:off x="10281690" y="3587002"/>
              <a:ext cx="26073" cy="23465"/>
            </a:xfrm>
            <a:custGeom>
              <a:rect b="b" l="l" r="r" t="t"/>
              <a:pathLst>
                <a:path extrusionOk="0" h="27" w="30">
                  <a:moveTo>
                    <a:pt x="7" y="25"/>
                  </a:moveTo>
                  <a:lnTo>
                    <a:pt x="29" y="6"/>
                  </a:lnTo>
                  <a:lnTo>
                    <a:pt x="29" y="6"/>
                  </a:lnTo>
                  <a:cubicBezTo>
                    <a:pt x="29" y="6"/>
                    <a:pt x="30" y="6"/>
                    <a:pt x="30" y="5"/>
                  </a:cubicBezTo>
                  <a:cubicBezTo>
                    <a:pt x="30" y="5"/>
                    <a:pt x="30" y="4"/>
                    <a:pt x="30" y="3"/>
                  </a:cubicBezTo>
                  <a:lnTo>
                    <a:pt x="30" y="2"/>
                  </a:lnTo>
                  <a:cubicBezTo>
                    <a:pt x="30" y="1"/>
                    <a:pt x="29" y="1"/>
                    <a:pt x="29" y="1"/>
                  </a:cubicBezTo>
                  <a:lnTo>
                    <a:pt x="29" y="1"/>
                  </a:lnTo>
                  <a:cubicBezTo>
                    <a:pt x="29" y="1"/>
                    <a:pt x="29" y="0"/>
                    <a:pt x="28" y="0"/>
                  </a:cubicBezTo>
                  <a:cubicBezTo>
                    <a:pt x="28" y="0"/>
                    <a:pt x="27" y="0"/>
                    <a:pt x="26" y="0"/>
                  </a:cubicBezTo>
                  <a:lnTo>
                    <a:pt x="25" y="0"/>
                  </a:lnTo>
                  <a:cubicBezTo>
                    <a:pt x="24" y="0"/>
                    <a:pt x="24" y="1"/>
                    <a:pt x="24" y="1"/>
                  </a:cubicBezTo>
                  <a:lnTo>
                    <a:pt x="2" y="20"/>
                  </a:lnTo>
                  <a:lnTo>
                    <a:pt x="2" y="20"/>
                  </a:lnTo>
                  <a:cubicBezTo>
                    <a:pt x="1" y="20"/>
                    <a:pt x="1" y="20"/>
                    <a:pt x="1" y="20"/>
                  </a:cubicBezTo>
                  <a:cubicBezTo>
                    <a:pt x="1" y="21"/>
                    <a:pt x="0" y="22"/>
                    <a:pt x="0" y="22"/>
                  </a:cubicBezTo>
                  <a:cubicBezTo>
                    <a:pt x="0" y="23"/>
                    <a:pt x="1" y="24"/>
                    <a:pt x="1" y="24"/>
                  </a:cubicBezTo>
                  <a:cubicBezTo>
                    <a:pt x="1" y="24"/>
                    <a:pt x="1" y="25"/>
                    <a:pt x="2" y="25"/>
                  </a:cubicBezTo>
                  <a:lnTo>
                    <a:pt x="2" y="25"/>
                  </a:lnTo>
                  <a:lnTo>
                    <a:pt x="2" y="26"/>
                  </a:lnTo>
                  <a:cubicBezTo>
                    <a:pt x="3" y="27"/>
                    <a:pt x="3" y="26"/>
                    <a:pt x="4" y="26"/>
                  </a:cubicBezTo>
                  <a:cubicBezTo>
                    <a:pt x="5" y="26"/>
                    <a:pt x="6" y="27"/>
                    <a:pt x="6" y="26"/>
                  </a:cubicBezTo>
                  <a:cubicBezTo>
                    <a:pt x="7" y="26"/>
                    <a:pt x="7" y="25"/>
                    <a:pt x="7"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2" name="Google Shape;42;p6"/>
            <p:cNvSpPr/>
            <p:nvPr/>
          </p:nvSpPr>
          <p:spPr>
            <a:xfrm>
              <a:off x="9828895" y="3854681"/>
              <a:ext cx="60836" cy="101683"/>
            </a:xfrm>
            <a:custGeom>
              <a:rect b="b" l="l" r="r" t="t"/>
              <a:pathLst>
                <a:path extrusionOk="0" h="117" w="70">
                  <a:moveTo>
                    <a:pt x="11" y="25"/>
                  </a:moveTo>
                  <a:cubicBezTo>
                    <a:pt x="8" y="16"/>
                    <a:pt x="15" y="6"/>
                    <a:pt x="24" y="7"/>
                  </a:cubicBezTo>
                  <a:lnTo>
                    <a:pt x="24" y="7"/>
                  </a:lnTo>
                  <a:cubicBezTo>
                    <a:pt x="26" y="7"/>
                    <a:pt x="28" y="8"/>
                    <a:pt x="30" y="9"/>
                  </a:cubicBezTo>
                  <a:cubicBezTo>
                    <a:pt x="32" y="10"/>
                    <a:pt x="33" y="12"/>
                    <a:pt x="35" y="14"/>
                  </a:cubicBezTo>
                  <a:lnTo>
                    <a:pt x="35" y="14"/>
                  </a:lnTo>
                  <a:cubicBezTo>
                    <a:pt x="37" y="18"/>
                    <a:pt x="37" y="23"/>
                    <a:pt x="39" y="27"/>
                  </a:cubicBezTo>
                  <a:cubicBezTo>
                    <a:pt x="43" y="34"/>
                    <a:pt x="52" y="37"/>
                    <a:pt x="57" y="44"/>
                  </a:cubicBezTo>
                  <a:cubicBezTo>
                    <a:pt x="62" y="52"/>
                    <a:pt x="62" y="62"/>
                    <a:pt x="61" y="71"/>
                  </a:cubicBezTo>
                  <a:cubicBezTo>
                    <a:pt x="58" y="88"/>
                    <a:pt x="49" y="108"/>
                    <a:pt x="29" y="109"/>
                  </a:cubicBezTo>
                  <a:cubicBezTo>
                    <a:pt x="22" y="110"/>
                    <a:pt x="13" y="107"/>
                    <a:pt x="9" y="99"/>
                  </a:cubicBezTo>
                  <a:cubicBezTo>
                    <a:pt x="6" y="93"/>
                    <a:pt x="8" y="85"/>
                    <a:pt x="9" y="78"/>
                  </a:cubicBezTo>
                  <a:cubicBezTo>
                    <a:pt x="13" y="63"/>
                    <a:pt x="21" y="46"/>
                    <a:pt x="11" y="32"/>
                  </a:cubicBezTo>
                  <a:cubicBezTo>
                    <a:pt x="8" y="28"/>
                    <a:pt x="2" y="32"/>
                    <a:pt x="5" y="36"/>
                  </a:cubicBezTo>
                  <a:cubicBezTo>
                    <a:pt x="10" y="44"/>
                    <a:pt x="8" y="53"/>
                    <a:pt x="6" y="62"/>
                  </a:cubicBezTo>
                  <a:cubicBezTo>
                    <a:pt x="3" y="71"/>
                    <a:pt x="0" y="80"/>
                    <a:pt x="0" y="89"/>
                  </a:cubicBezTo>
                  <a:cubicBezTo>
                    <a:pt x="0" y="109"/>
                    <a:pt x="18" y="120"/>
                    <a:pt x="36" y="116"/>
                  </a:cubicBezTo>
                  <a:cubicBezTo>
                    <a:pt x="57" y="110"/>
                    <a:pt x="67" y="86"/>
                    <a:pt x="69" y="67"/>
                  </a:cubicBezTo>
                  <a:cubicBezTo>
                    <a:pt x="70" y="56"/>
                    <a:pt x="68" y="45"/>
                    <a:pt x="61" y="37"/>
                  </a:cubicBezTo>
                  <a:cubicBezTo>
                    <a:pt x="57" y="33"/>
                    <a:pt x="53" y="31"/>
                    <a:pt x="49" y="27"/>
                  </a:cubicBezTo>
                  <a:cubicBezTo>
                    <a:pt x="44" y="23"/>
                    <a:pt x="44" y="17"/>
                    <a:pt x="42" y="12"/>
                  </a:cubicBezTo>
                  <a:cubicBezTo>
                    <a:pt x="38" y="2"/>
                    <a:pt x="26" y="-3"/>
                    <a:pt x="16" y="1"/>
                  </a:cubicBezTo>
                  <a:cubicBezTo>
                    <a:pt x="6" y="4"/>
                    <a:pt x="0" y="16"/>
                    <a:pt x="4" y="27"/>
                  </a:cubicBezTo>
                  <a:cubicBezTo>
                    <a:pt x="5" y="31"/>
                    <a:pt x="12" y="29"/>
                    <a:pt x="11"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3" name="Google Shape;43;p6"/>
            <p:cNvSpPr/>
            <p:nvPr/>
          </p:nvSpPr>
          <p:spPr>
            <a:xfrm>
              <a:off x="10293857" y="3433174"/>
              <a:ext cx="63443" cy="82563"/>
            </a:xfrm>
            <a:custGeom>
              <a:rect b="b" l="l" r="r" t="t"/>
              <a:pathLst>
                <a:path extrusionOk="0" h="95" w="73">
                  <a:moveTo>
                    <a:pt x="42" y="0"/>
                  </a:moveTo>
                  <a:cubicBezTo>
                    <a:pt x="25" y="3"/>
                    <a:pt x="13" y="16"/>
                    <a:pt x="7" y="31"/>
                  </a:cubicBezTo>
                  <a:lnTo>
                    <a:pt x="7" y="31"/>
                  </a:lnTo>
                  <a:cubicBezTo>
                    <a:pt x="3" y="39"/>
                    <a:pt x="1" y="47"/>
                    <a:pt x="0" y="55"/>
                  </a:cubicBezTo>
                  <a:cubicBezTo>
                    <a:pt x="-1" y="65"/>
                    <a:pt x="-2" y="75"/>
                    <a:pt x="3" y="83"/>
                  </a:cubicBezTo>
                  <a:cubicBezTo>
                    <a:pt x="11" y="96"/>
                    <a:pt x="28" y="97"/>
                    <a:pt x="41" y="93"/>
                  </a:cubicBezTo>
                  <a:cubicBezTo>
                    <a:pt x="57" y="88"/>
                    <a:pt x="67" y="74"/>
                    <a:pt x="71" y="58"/>
                  </a:cubicBezTo>
                  <a:cubicBezTo>
                    <a:pt x="76" y="39"/>
                    <a:pt x="72" y="19"/>
                    <a:pt x="59" y="4"/>
                  </a:cubicBezTo>
                  <a:cubicBezTo>
                    <a:pt x="56" y="1"/>
                    <a:pt x="50" y="6"/>
                    <a:pt x="54" y="9"/>
                  </a:cubicBezTo>
                  <a:cubicBezTo>
                    <a:pt x="72" y="30"/>
                    <a:pt x="70" y="70"/>
                    <a:pt x="44" y="84"/>
                  </a:cubicBezTo>
                  <a:cubicBezTo>
                    <a:pt x="34" y="89"/>
                    <a:pt x="19" y="90"/>
                    <a:pt x="11" y="81"/>
                  </a:cubicBezTo>
                  <a:cubicBezTo>
                    <a:pt x="6" y="75"/>
                    <a:pt x="6" y="66"/>
                    <a:pt x="7" y="58"/>
                  </a:cubicBezTo>
                  <a:lnTo>
                    <a:pt x="7" y="58"/>
                  </a:lnTo>
                  <a:cubicBezTo>
                    <a:pt x="8" y="51"/>
                    <a:pt x="10" y="44"/>
                    <a:pt x="12" y="37"/>
                  </a:cubicBezTo>
                  <a:cubicBezTo>
                    <a:pt x="18" y="23"/>
                    <a:pt x="28" y="10"/>
                    <a:pt x="44" y="8"/>
                  </a:cubicBezTo>
                  <a:cubicBezTo>
                    <a:pt x="49" y="7"/>
                    <a:pt x="47" y="0"/>
                    <a:pt x="42"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4" name="Google Shape;44;p6"/>
            <p:cNvSpPr/>
            <p:nvPr/>
          </p:nvSpPr>
          <p:spPr>
            <a:xfrm>
              <a:off x="10290381" y="3539202"/>
              <a:ext cx="263334" cy="564907"/>
            </a:xfrm>
            <a:custGeom>
              <a:rect b="b" l="l" r="r" t="t"/>
              <a:pathLst>
                <a:path extrusionOk="0" h="650" w="303">
                  <a:moveTo>
                    <a:pt x="295" y="1"/>
                  </a:moveTo>
                  <a:lnTo>
                    <a:pt x="295" y="1"/>
                  </a:lnTo>
                  <a:cubicBezTo>
                    <a:pt x="288" y="14"/>
                    <a:pt x="281" y="26"/>
                    <a:pt x="274" y="39"/>
                  </a:cubicBezTo>
                  <a:cubicBezTo>
                    <a:pt x="189" y="186"/>
                    <a:pt x="115" y="340"/>
                    <a:pt x="53" y="499"/>
                  </a:cubicBezTo>
                  <a:cubicBezTo>
                    <a:pt x="34" y="547"/>
                    <a:pt x="17" y="596"/>
                    <a:pt x="0" y="646"/>
                  </a:cubicBezTo>
                  <a:cubicBezTo>
                    <a:pt x="-1" y="650"/>
                    <a:pt x="6" y="652"/>
                    <a:pt x="7" y="648"/>
                  </a:cubicBezTo>
                  <a:lnTo>
                    <a:pt x="7" y="648"/>
                  </a:lnTo>
                  <a:cubicBezTo>
                    <a:pt x="66" y="473"/>
                    <a:pt x="139" y="304"/>
                    <a:pt x="225" y="141"/>
                  </a:cubicBezTo>
                  <a:cubicBezTo>
                    <a:pt x="250" y="95"/>
                    <a:pt x="275" y="50"/>
                    <a:pt x="302" y="5"/>
                  </a:cubicBezTo>
                  <a:cubicBezTo>
                    <a:pt x="304" y="1"/>
                    <a:pt x="298" y="-3"/>
                    <a:pt x="295" y="1"/>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5" name="Google Shape;45;p6"/>
            <p:cNvSpPr/>
            <p:nvPr/>
          </p:nvSpPr>
          <p:spPr>
            <a:xfrm>
              <a:off x="10252141" y="3889445"/>
              <a:ext cx="66051" cy="144269"/>
            </a:xfrm>
            <a:custGeom>
              <a:rect b="b" l="l" r="r" t="t"/>
              <a:pathLst>
                <a:path extrusionOk="0" h="166" w="76">
                  <a:moveTo>
                    <a:pt x="1" y="5"/>
                  </a:moveTo>
                  <a:lnTo>
                    <a:pt x="1" y="5"/>
                  </a:lnTo>
                  <a:cubicBezTo>
                    <a:pt x="9" y="49"/>
                    <a:pt x="25" y="92"/>
                    <a:pt x="47" y="130"/>
                  </a:cubicBezTo>
                  <a:cubicBezTo>
                    <a:pt x="54" y="142"/>
                    <a:pt x="61" y="153"/>
                    <a:pt x="69" y="164"/>
                  </a:cubicBezTo>
                  <a:cubicBezTo>
                    <a:pt x="72" y="168"/>
                    <a:pt x="78" y="164"/>
                    <a:pt x="75" y="160"/>
                  </a:cubicBezTo>
                  <a:lnTo>
                    <a:pt x="75" y="160"/>
                  </a:lnTo>
                  <a:cubicBezTo>
                    <a:pt x="68" y="149"/>
                    <a:pt x="61" y="138"/>
                    <a:pt x="54" y="126"/>
                  </a:cubicBezTo>
                  <a:cubicBezTo>
                    <a:pt x="33" y="88"/>
                    <a:pt x="16" y="46"/>
                    <a:pt x="8" y="3"/>
                  </a:cubicBezTo>
                  <a:cubicBezTo>
                    <a:pt x="7" y="-2"/>
                    <a:pt x="0" y="0"/>
                    <a:pt x="0" y="5"/>
                  </a:cubicBezTo>
                  <a:lnTo>
                    <a:pt x="1" y="5"/>
                  </a:lnTo>
                  <a:close/>
                </a:path>
              </a:pathLst>
            </a:custGeom>
            <a:solidFill>
              <a:schemeClr val="lt2"/>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6" name="Google Shape;46;p6"/>
            <p:cNvSpPr/>
            <p:nvPr/>
          </p:nvSpPr>
          <p:spPr>
            <a:xfrm>
              <a:off x="10344264" y="3883361"/>
              <a:ext cx="19989" cy="33025"/>
            </a:xfrm>
            <a:custGeom>
              <a:rect b="b" l="l" r="r" t="t"/>
              <a:pathLst>
                <a:path extrusionOk="0" h="38" w="23">
                  <a:moveTo>
                    <a:pt x="0" y="6"/>
                  </a:moveTo>
                  <a:lnTo>
                    <a:pt x="15" y="36"/>
                  </a:lnTo>
                  <a:lnTo>
                    <a:pt x="15" y="36"/>
                  </a:lnTo>
                  <a:cubicBezTo>
                    <a:pt x="16" y="37"/>
                    <a:pt x="17" y="37"/>
                    <a:pt x="17" y="37"/>
                  </a:cubicBezTo>
                  <a:cubicBezTo>
                    <a:pt x="18" y="38"/>
                    <a:pt x="18" y="38"/>
                    <a:pt x="18" y="38"/>
                  </a:cubicBezTo>
                  <a:cubicBezTo>
                    <a:pt x="19" y="38"/>
                    <a:pt x="20" y="38"/>
                    <a:pt x="20" y="37"/>
                  </a:cubicBezTo>
                  <a:cubicBezTo>
                    <a:pt x="21" y="37"/>
                    <a:pt x="22" y="37"/>
                    <a:pt x="22" y="36"/>
                  </a:cubicBezTo>
                  <a:cubicBezTo>
                    <a:pt x="23" y="35"/>
                    <a:pt x="22" y="35"/>
                    <a:pt x="22" y="34"/>
                  </a:cubicBezTo>
                  <a:cubicBezTo>
                    <a:pt x="22" y="33"/>
                    <a:pt x="22" y="33"/>
                    <a:pt x="22" y="32"/>
                  </a:cubicBezTo>
                  <a:lnTo>
                    <a:pt x="22" y="32"/>
                  </a:lnTo>
                  <a:lnTo>
                    <a:pt x="7" y="2"/>
                  </a:lnTo>
                  <a:lnTo>
                    <a:pt x="7" y="2"/>
                  </a:lnTo>
                  <a:cubicBezTo>
                    <a:pt x="6" y="2"/>
                    <a:pt x="6" y="1"/>
                    <a:pt x="5" y="1"/>
                  </a:cubicBezTo>
                  <a:cubicBezTo>
                    <a:pt x="5" y="1"/>
                    <a:pt x="4" y="0"/>
                    <a:pt x="3" y="0"/>
                  </a:cubicBezTo>
                  <a:cubicBezTo>
                    <a:pt x="3" y="0"/>
                    <a:pt x="2" y="1"/>
                    <a:pt x="1" y="1"/>
                  </a:cubicBezTo>
                  <a:lnTo>
                    <a:pt x="1" y="1"/>
                  </a:lnTo>
                  <a:lnTo>
                    <a:pt x="0" y="2"/>
                  </a:lnTo>
                  <a:cubicBezTo>
                    <a:pt x="0" y="3"/>
                    <a:pt x="0" y="4"/>
                    <a:pt x="0" y="4"/>
                  </a:cubicBezTo>
                  <a:cubicBezTo>
                    <a:pt x="0" y="5"/>
                    <a:pt x="0" y="5"/>
                    <a:pt x="0" y="6"/>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7" name="Google Shape;47;p6"/>
            <p:cNvSpPr/>
            <p:nvPr/>
          </p:nvSpPr>
          <p:spPr>
            <a:xfrm>
              <a:off x="10425958" y="3711282"/>
              <a:ext cx="136447" cy="61705"/>
            </a:xfrm>
            <a:custGeom>
              <a:rect b="b" l="l" r="r" t="t"/>
              <a:pathLst>
                <a:path extrusionOk="0" h="71" w="157">
                  <a:moveTo>
                    <a:pt x="151" y="0"/>
                  </a:moveTo>
                  <a:cubicBezTo>
                    <a:pt x="106" y="32"/>
                    <a:pt x="60" y="61"/>
                    <a:pt x="3" y="64"/>
                  </a:cubicBezTo>
                  <a:cubicBezTo>
                    <a:pt x="-2" y="64"/>
                    <a:pt x="-2" y="71"/>
                    <a:pt x="3" y="71"/>
                  </a:cubicBezTo>
                  <a:cubicBezTo>
                    <a:pt x="61" y="69"/>
                    <a:pt x="109" y="39"/>
                    <a:pt x="155" y="7"/>
                  </a:cubicBezTo>
                  <a:cubicBezTo>
                    <a:pt x="159" y="4"/>
                    <a:pt x="155" y="-2"/>
                    <a:pt x="151" y="0"/>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8" name="Google Shape;48;p6"/>
            <p:cNvSpPr/>
            <p:nvPr/>
          </p:nvSpPr>
          <p:spPr>
            <a:xfrm>
              <a:off x="10244319" y="3827740"/>
              <a:ext cx="9560" cy="36502"/>
            </a:xfrm>
            <a:custGeom>
              <a:rect b="b" l="l" r="r" t="t"/>
              <a:pathLst>
                <a:path extrusionOk="0" h="42" w="11">
                  <a:moveTo>
                    <a:pt x="0" y="5"/>
                  </a:moveTo>
                  <a:lnTo>
                    <a:pt x="0" y="5"/>
                  </a:lnTo>
                  <a:cubicBezTo>
                    <a:pt x="2" y="12"/>
                    <a:pt x="3" y="19"/>
                    <a:pt x="3" y="26"/>
                  </a:cubicBezTo>
                  <a:cubicBezTo>
                    <a:pt x="3" y="30"/>
                    <a:pt x="3" y="33"/>
                    <a:pt x="2" y="37"/>
                  </a:cubicBezTo>
                  <a:lnTo>
                    <a:pt x="2" y="37"/>
                  </a:lnTo>
                  <a:lnTo>
                    <a:pt x="2" y="38"/>
                  </a:lnTo>
                  <a:cubicBezTo>
                    <a:pt x="2" y="39"/>
                    <a:pt x="2" y="39"/>
                    <a:pt x="3" y="40"/>
                  </a:cubicBezTo>
                  <a:lnTo>
                    <a:pt x="4" y="41"/>
                  </a:lnTo>
                  <a:cubicBezTo>
                    <a:pt x="4" y="41"/>
                    <a:pt x="5" y="41"/>
                    <a:pt x="5" y="42"/>
                  </a:cubicBezTo>
                  <a:cubicBezTo>
                    <a:pt x="7" y="42"/>
                    <a:pt x="9" y="41"/>
                    <a:pt x="10" y="39"/>
                  </a:cubicBezTo>
                  <a:lnTo>
                    <a:pt x="10" y="39"/>
                  </a:lnTo>
                  <a:cubicBezTo>
                    <a:pt x="10" y="35"/>
                    <a:pt x="11" y="30"/>
                    <a:pt x="11" y="26"/>
                  </a:cubicBezTo>
                  <a:cubicBezTo>
                    <a:pt x="11" y="18"/>
                    <a:pt x="9" y="10"/>
                    <a:pt x="7" y="3"/>
                  </a:cubicBezTo>
                  <a:lnTo>
                    <a:pt x="7" y="3"/>
                  </a:lnTo>
                  <a:lnTo>
                    <a:pt x="7" y="2"/>
                  </a:lnTo>
                  <a:cubicBezTo>
                    <a:pt x="6" y="2"/>
                    <a:pt x="6" y="1"/>
                    <a:pt x="5" y="1"/>
                  </a:cubicBezTo>
                  <a:cubicBezTo>
                    <a:pt x="5" y="1"/>
                    <a:pt x="4" y="0"/>
                    <a:pt x="3" y="0"/>
                  </a:cubicBezTo>
                  <a:lnTo>
                    <a:pt x="2" y="0"/>
                  </a:lnTo>
                  <a:lnTo>
                    <a:pt x="2" y="0"/>
                  </a:lnTo>
                  <a:cubicBezTo>
                    <a:pt x="2" y="1"/>
                    <a:pt x="2" y="1"/>
                    <a:pt x="1" y="1"/>
                  </a:cubicBezTo>
                  <a:lnTo>
                    <a:pt x="0" y="2"/>
                  </a:lnTo>
                  <a:cubicBezTo>
                    <a:pt x="0" y="3"/>
                    <a:pt x="0" y="3"/>
                    <a:pt x="0" y="4"/>
                  </a:cubicBezTo>
                  <a:lnTo>
                    <a:pt x="0" y="5"/>
                  </a:ln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9" name="Google Shape;49;p6"/>
            <p:cNvSpPr/>
            <p:nvPr/>
          </p:nvSpPr>
          <p:spPr>
            <a:xfrm>
              <a:off x="10578917" y="3687817"/>
              <a:ext cx="19989" cy="19989"/>
            </a:xfrm>
            <a:custGeom>
              <a:rect b="b" l="l" r="r" t="t"/>
              <a:pathLst>
                <a:path extrusionOk="0" h="23" w="23">
                  <a:moveTo>
                    <a:pt x="6" y="22"/>
                  </a:moveTo>
                  <a:lnTo>
                    <a:pt x="21" y="7"/>
                  </a:lnTo>
                  <a:lnTo>
                    <a:pt x="21" y="7"/>
                  </a:lnTo>
                  <a:cubicBezTo>
                    <a:pt x="21" y="7"/>
                    <a:pt x="22" y="7"/>
                    <a:pt x="22" y="6"/>
                  </a:cubicBezTo>
                  <a:cubicBezTo>
                    <a:pt x="23" y="6"/>
                    <a:pt x="22" y="5"/>
                    <a:pt x="22" y="4"/>
                  </a:cubicBezTo>
                  <a:cubicBezTo>
                    <a:pt x="22" y="4"/>
                    <a:pt x="23" y="3"/>
                    <a:pt x="22" y="2"/>
                  </a:cubicBezTo>
                  <a:cubicBezTo>
                    <a:pt x="22" y="2"/>
                    <a:pt x="21" y="1"/>
                    <a:pt x="20" y="1"/>
                  </a:cubicBezTo>
                  <a:cubicBezTo>
                    <a:pt x="20" y="1"/>
                    <a:pt x="19" y="0"/>
                    <a:pt x="18" y="0"/>
                  </a:cubicBezTo>
                  <a:lnTo>
                    <a:pt x="17" y="1"/>
                  </a:lnTo>
                  <a:cubicBezTo>
                    <a:pt x="16" y="1"/>
                    <a:pt x="16" y="1"/>
                    <a:pt x="16" y="2"/>
                  </a:cubicBezTo>
                  <a:lnTo>
                    <a:pt x="1" y="17"/>
                  </a:lnTo>
                  <a:lnTo>
                    <a:pt x="1" y="17"/>
                  </a:lnTo>
                  <a:lnTo>
                    <a:pt x="0" y="17"/>
                  </a:lnTo>
                  <a:cubicBezTo>
                    <a:pt x="0" y="18"/>
                    <a:pt x="0" y="18"/>
                    <a:pt x="0" y="19"/>
                  </a:cubicBezTo>
                  <a:cubicBezTo>
                    <a:pt x="0" y="20"/>
                    <a:pt x="0" y="20"/>
                    <a:pt x="0" y="21"/>
                  </a:cubicBezTo>
                  <a:cubicBezTo>
                    <a:pt x="1" y="22"/>
                    <a:pt x="2" y="22"/>
                    <a:pt x="2" y="22"/>
                  </a:cubicBezTo>
                  <a:cubicBezTo>
                    <a:pt x="3" y="23"/>
                    <a:pt x="3" y="23"/>
                    <a:pt x="3" y="23"/>
                  </a:cubicBezTo>
                  <a:cubicBezTo>
                    <a:pt x="4" y="23"/>
                    <a:pt x="5" y="23"/>
                    <a:pt x="5" y="22"/>
                  </a:cubicBezTo>
                  <a:cubicBezTo>
                    <a:pt x="6" y="22"/>
                    <a:pt x="6" y="22"/>
                    <a:pt x="6" y="22"/>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0" name="Google Shape;50;p6"/>
            <p:cNvSpPr/>
            <p:nvPr/>
          </p:nvSpPr>
          <p:spPr>
            <a:xfrm>
              <a:off x="10447685" y="3889445"/>
              <a:ext cx="89516" cy="107767"/>
            </a:xfrm>
            <a:custGeom>
              <a:rect b="b" l="l" r="r" t="t"/>
              <a:pathLst>
                <a:path extrusionOk="0" h="124" w="103">
                  <a:moveTo>
                    <a:pt x="84" y="8"/>
                  </a:moveTo>
                  <a:cubicBezTo>
                    <a:pt x="77" y="1"/>
                    <a:pt x="66" y="-2"/>
                    <a:pt x="57" y="0"/>
                  </a:cubicBezTo>
                  <a:cubicBezTo>
                    <a:pt x="45" y="2"/>
                    <a:pt x="37" y="10"/>
                    <a:pt x="30" y="19"/>
                  </a:cubicBezTo>
                  <a:lnTo>
                    <a:pt x="30" y="19"/>
                  </a:lnTo>
                  <a:cubicBezTo>
                    <a:pt x="24" y="26"/>
                    <a:pt x="19" y="33"/>
                    <a:pt x="15" y="41"/>
                  </a:cubicBezTo>
                  <a:cubicBezTo>
                    <a:pt x="13" y="45"/>
                    <a:pt x="11" y="49"/>
                    <a:pt x="9" y="53"/>
                  </a:cubicBezTo>
                  <a:cubicBezTo>
                    <a:pt x="3" y="63"/>
                    <a:pt x="0" y="75"/>
                    <a:pt x="0" y="87"/>
                  </a:cubicBezTo>
                  <a:cubicBezTo>
                    <a:pt x="1" y="98"/>
                    <a:pt x="6" y="109"/>
                    <a:pt x="14" y="116"/>
                  </a:cubicBezTo>
                  <a:cubicBezTo>
                    <a:pt x="22" y="122"/>
                    <a:pt x="33" y="124"/>
                    <a:pt x="43" y="123"/>
                  </a:cubicBezTo>
                  <a:cubicBezTo>
                    <a:pt x="68" y="119"/>
                    <a:pt x="83" y="98"/>
                    <a:pt x="92" y="76"/>
                  </a:cubicBezTo>
                  <a:cubicBezTo>
                    <a:pt x="98" y="63"/>
                    <a:pt x="104" y="48"/>
                    <a:pt x="102" y="34"/>
                  </a:cubicBezTo>
                  <a:cubicBezTo>
                    <a:pt x="100" y="22"/>
                    <a:pt x="93" y="11"/>
                    <a:pt x="81" y="7"/>
                  </a:cubicBezTo>
                  <a:cubicBezTo>
                    <a:pt x="76" y="6"/>
                    <a:pt x="74" y="13"/>
                    <a:pt x="79" y="15"/>
                  </a:cubicBezTo>
                  <a:cubicBezTo>
                    <a:pt x="89" y="17"/>
                    <a:pt x="94" y="27"/>
                    <a:pt x="95" y="36"/>
                  </a:cubicBezTo>
                  <a:cubicBezTo>
                    <a:pt x="96" y="48"/>
                    <a:pt x="91" y="59"/>
                    <a:pt x="87" y="69"/>
                  </a:cubicBezTo>
                  <a:cubicBezTo>
                    <a:pt x="80" y="87"/>
                    <a:pt x="69" y="107"/>
                    <a:pt x="50" y="114"/>
                  </a:cubicBezTo>
                  <a:cubicBezTo>
                    <a:pt x="42" y="116"/>
                    <a:pt x="32" y="117"/>
                    <a:pt x="24" y="113"/>
                  </a:cubicBezTo>
                  <a:cubicBezTo>
                    <a:pt x="15" y="109"/>
                    <a:pt x="10" y="100"/>
                    <a:pt x="8" y="91"/>
                  </a:cubicBezTo>
                  <a:cubicBezTo>
                    <a:pt x="5" y="70"/>
                    <a:pt x="18" y="51"/>
                    <a:pt x="29" y="34"/>
                  </a:cubicBezTo>
                  <a:cubicBezTo>
                    <a:pt x="34" y="25"/>
                    <a:pt x="41" y="15"/>
                    <a:pt x="52" y="10"/>
                  </a:cubicBezTo>
                  <a:cubicBezTo>
                    <a:pt x="60" y="6"/>
                    <a:pt x="72" y="6"/>
                    <a:pt x="78" y="13"/>
                  </a:cubicBezTo>
                  <a:cubicBezTo>
                    <a:pt x="82" y="17"/>
                    <a:pt x="87" y="12"/>
                    <a:pt x="84" y="8"/>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51" name="Google Shape;51;p6"/>
            <p:cNvSpPr/>
            <p:nvPr/>
          </p:nvSpPr>
          <p:spPr>
            <a:xfrm>
              <a:off x="10342526" y="3651315"/>
              <a:ext cx="65182" cy="79956"/>
            </a:xfrm>
            <a:custGeom>
              <a:rect b="b" l="l" r="r" t="t"/>
              <a:pathLst>
                <a:path extrusionOk="0" h="92" w="75">
                  <a:moveTo>
                    <a:pt x="37" y="1"/>
                  </a:moveTo>
                  <a:cubicBezTo>
                    <a:pt x="22" y="8"/>
                    <a:pt x="11" y="20"/>
                    <a:pt x="5" y="35"/>
                  </a:cubicBezTo>
                  <a:cubicBezTo>
                    <a:pt x="-1" y="49"/>
                    <a:pt x="-3" y="67"/>
                    <a:pt x="4" y="81"/>
                  </a:cubicBezTo>
                  <a:cubicBezTo>
                    <a:pt x="14" y="98"/>
                    <a:pt x="34" y="92"/>
                    <a:pt x="46" y="82"/>
                  </a:cubicBezTo>
                  <a:cubicBezTo>
                    <a:pt x="59" y="72"/>
                    <a:pt x="72" y="55"/>
                    <a:pt x="74" y="37"/>
                  </a:cubicBezTo>
                  <a:cubicBezTo>
                    <a:pt x="76" y="21"/>
                    <a:pt x="65" y="2"/>
                    <a:pt x="47" y="0"/>
                  </a:cubicBezTo>
                  <a:cubicBezTo>
                    <a:pt x="42" y="0"/>
                    <a:pt x="42" y="7"/>
                    <a:pt x="47" y="8"/>
                  </a:cubicBezTo>
                  <a:cubicBezTo>
                    <a:pt x="60" y="9"/>
                    <a:pt x="67" y="23"/>
                    <a:pt x="66" y="35"/>
                  </a:cubicBezTo>
                  <a:cubicBezTo>
                    <a:pt x="66" y="50"/>
                    <a:pt x="55" y="64"/>
                    <a:pt x="44" y="74"/>
                  </a:cubicBezTo>
                  <a:cubicBezTo>
                    <a:pt x="36" y="82"/>
                    <a:pt x="18" y="92"/>
                    <a:pt x="10" y="76"/>
                  </a:cubicBezTo>
                  <a:cubicBezTo>
                    <a:pt x="5" y="65"/>
                    <a:pt x="7" y="50"/>
                    <a:pt x="11" y="38"/>
                  </a:cubicBezTo>
                  <a:lnTo>
                    <a:pt x="11" y="38"/>
                  </a:lnTo>
                  <a:cubicBezTo>
                    <a:pt x="12" y="36"/>
                    <a:pt x="14" y="34"/>
                    <a:pt x="15" y="31"/>
                  </a:cubicBezTo>
                  <a:cubicBezTo>
                    <a:pt x="21" y="23"/>
                    <a:pt x="28" y="16"/>
                    <a:pt x="36" y="10"/>
                  </a:cubicBezTo>
                  <a:cubicBezTo>
                    <a:pt x="38" y="10"/>
                    <a:pt x="39" y="8"/>
                    <a:pt x="41" y="8"/>
                  </a:cubicBezTo>
                  <a:cubicBezTo>
                    <a:pt x="45" y="6"/>
                    <a:pt x="42" y="-1"/>
                    <a:pt x="37" y="1"/>
                  </a:cubicBezTo>
                  <a:close/>
                </a:path>
              </a:pathLst>
            </a:custGeom>
            <a:solidFill>
              <a:schemeClr val="lt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p7"/>
          <p:cNvSpPr txBox="1"/>
          <p:nvPr>
            <p:ph type="title"/>
          </p:nvPr>
        </p:nvSpPr>
        <p:spPr>
          <a:xfrm>
            <a:off x="720000" y="1117075"/>
            <a:ext cx="3378600" cy="572700"/>
          </a:xfrm>
          <a:prstGeom prst="rect">
            <a:avLst/>
          </a:prstGeom>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54" name="Google Shape;54;p7"/>
          <p:cNvSpPr txBox="1"/>
          <p:nvPr>
            <p:ph idx="1" type="body"/>
          </p:nvPr>
        </p:nvSpPr>
        <p:spPr>
          <a:xfrm>
            <a:off x="720000" y="1784800"/>
            <a:ext cx="3378600" cy="22416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Lato Light"/>
              <a:buChar char="●"/>
              <a:defRPr/>
            </a:lvl1pPr>
            <a:lvl2pPr indent="-304800" lvl="1" marL="914400" rtl="0">
              <a:lnSpc>
                <a:spcPct val="100000"/>
              </a:lnSpc>
              <a:spcBef>
                <a:spcPts val="0"/>
              </a:spcBef>
              <a:spcAft>
                <a:spcPts val="0"/>
              </a:spcAft>
              <a:buClr>
                <a:srgbClr val="E76A28"/>
              </a:buClr>
              <a:buSzPts val="1200"/>
              <a:buFont typeface="Nunito Light"/>
              <a:buChar char="○"/>
              <a:defRPr/>
            </a:lvl2pPr>
            <a:lvl3pPr indent="-304800" lvl="2" marL="1371600" rtl="0">
              <a:lnSpc>
                <a:spcPct val="100000"/>
              </a:lnSpc>
              <a:spcBef>
                <a:spcPts val="0"/>
              </a:spcBef>
              <a:spcAft>
                <a:spcPts val="0"/>
              </a:spcAft>
              <a:buClr>
                <a:srgbClr val="E76A28"/>
              </a:buClr>
              <a:buSzPts val="1200"/>
              <a:buFont typeface="Nunito Light"/>
              <a:buChar char="■"/>
              <a:defRPr/>
            </a:lvl3pPr>
            <a:lvl4pPr indent="-304800" lvl="3" marL="1828800" rtl="0">
              <a:lnSpc>
                <a:spcPct val="100000"/>
              </a:lnSpc>
              <a:spcBef>
                <a:spcPts val="0"/>
              </a:spcBef>
              <a:spcAft>
                <a:spcPts val="0"/>
              </a:spcAft>
              <a:buClr>
                <a:srgbClr val="E76A28"/>
              </a:buClr>
              <a:buSzPts val="1200"/>
              <a:buFont typeface="Nunito Light"/>
              <a:buChar char="●"/>
              <a:defRPr/>
            </a:lvl4pPr>
            <a:lvl5pPr indent="-304800" lvl="4" marL="2286000" rtl="0">
              <a:lnSpc>
                <a:spcPct val="100000"/>
              </a:lnSpc>
              <a:spcBef>
                <a:spcPts val="0"/>
              </a:spcBef>
              <a:spcAft>
                <a:spcPts val="0"/>
              </a:spcAft>
              <a:buClr>
                <a:srgbClr val="E76A28"/>
              </a:buClr>
              <a:buSzPts val="1200"/>
              <a:buFont typeface="Nunito Light"/>
              <a:buChar char="○"/>
              <a:defRPr/>
            </a:lvl5pPr>
            <a:lvl6pPr indent="-304800" lvl="5" marL="2743200" rtl="0">
              <a:lnSpc>
                <a:spcPct val="100000"/>
              </a:lnSpc>
              <a:spcBef>
                <a:spcPts val="0"/>
              </a:spcBef>
              <a:spcAft>
                <a:spcPts val="0"/>
              </a:spcAft>
              <a:buClr>
                <a:srgbClr val="999999"/>
              </a:buClr>
              <a:buSzPts val="1200"/>
              <a:buFont typeface="Nunito Light"/>
              <a:buChar char="■"/>
              <a:defRPr/>
            </a:lvl6pPr>
            <a:lvl7pPr indent="-304800" lvl="6" marL="3200400" rtl="0">
              <a:lnSpc>
                <a:spcPct val="100000"/>
              </a:lnSpc>
              <a:spcBef>
                <a:spcPts val="0"/>
              </a:spcBef>
              <a:spcAft>
                <a:spcPts val="0"/>
              </a:spcAft>
              <a:buClr>
                <a:srgbClr val="999999"/>
              </a:buClr>
              <a:buSzPts val="1200"/>
              <a:buFont typeface="Nunito Light"/>
              <a:buChar char="●"/>
              <a:defRPr/>
            </a:lvl7pPr>
            <a:lvl8pPr indent="-304800" lvl="7" marL="3657600" rtl="0">
              <a:lnSpc>
                <a:spcPct val="100000"/>
              </a:lnSpc>
              <a:spcBef>
                <a:spcPts val="0"/>
              </a:spcBef>
              <a:spcAft>
                <a:spcPts val="0"/>
              </a:spcAft>
              <a:buClr>
                <a:srgbClr val="999999"/>
              </a:buClr>
              <a:buSzPts val="1200"/>
              <a:buFont typeface="Nunito Light"/>
              <a:buChar char="○"/>
              <a:defRPr/>
            </a:lvl8pPr>
            <a:lvl9pPr indent="-304800" lvl="8" marL="4114800" rtl="0">
              <a:lnSpc>
                <a:spcPct val="100000"/>
              </a:lnSpc>
              <a:spcBef>
                <a:spcPts val="0"/>
              </a:spcBef>
              <a:spcAft>
                <a:spcPts val="0"/>
              </a:spcAft>
              <a:buClr>
                <a:srgbClr val="999999"/>
              </a:buClr>
              <a:buSzPts val="1200"/>
              <a:buFont typeface="Nunito Light"/>
              <a:buChar char="■"/>
              <a:defRPr/>
            </a:lvl9pPr>
          </a:lstStyle>
          <a:p/>
        </p:txBody>
      </p:sp>
      <p:sp>
        <p:nvSpPr>
          <p:cNvPr id="55" name="Google Shape;55;p7"/>
          <p:cNvSpPr/>
          <p:nvPr>
            <p:ph idx="2" type="pic"/>
          </p:nvPr>
        </p:nvSpPr>
        <p:spPr>
          <a:xfrm>
            <a:off x="5054000" y="954150"/>
            <a:ext cx="3236700" cy="3235200"/>
          </a:xfrm>
          <a:prstGeom prst="ellipse">
            <a:avLst/>
          </a:prstGeom>
          <a:noFill/>
          <a:ln>
            <a:noFill/>
          </a:ln>
        </p:spPr>
      </p:sp>
      <p:sp>
        <p:nvSpPr>
          <p:cNvPr id="56" name="Google Shape;56;p7"/>
          <p:cNvSpPr/>
          <p:nvPr/>
        </p:nvSpPr>
        <p:spPr>
          <a:xfrm>
            <a:off x="-1129849" y="3916875"/>
            <a:ext cx="4808469" cy="1687852"/>
          </a:xfrm>
          <a:custGeom>
            <a:rect b="b" l="l" r="r" t="t"/>
            <a:pathLst>
              <a:path extrusionOk="0" h="79335" w="226015">
                <a:moveTo>
                  <a:pt x="19898" y="14630"/>
                </a:moveTo>
                <a:cubicBezTo>
                  <a:pt x="27562" y="2258"/>
                  <a:pt x="51375" y="-534"/>
                  <a:pt x="60626" y="178"/>
                </a:cubicBezTo>
                <a:cubicBezTo>
                  <a:pt x="69877" y="890"/>
                  <a:pt x="70151" y="15561"/>
                  <a:pt x="75406" y="18900"/>
                </a:cubicBezTo>
                <a:cubicBezTo>
                  <a:pt x="80661" y="22239"/>
                  <a:pt x="86464" y="17696"/>
                  <a:pt x="92157" y="20214"/>
                </a:cubicBezTo>
                <a:cubicBezTo>
                  <a:pt x="97850" y="22732"/>
                  <a:pt x="98015" y="32694"/>
                  <a:pt x="109565" y="34008"/>
                </a:cubicBezTo>
                <a:cubicBezTo>
                  <a:pt x="121116" y="35322"/>
                  <a:pt x="148486" y="25195"/>
                  <a:pt x="161460" y="28096"/>
                </a:cubicBezTo>
                <a:cubicBezTo>
                  <a:pt x="174434" y="30997"/>
                  <a:pt x="179908" y="46708"/>
                  <a:pt x="187407" y="51416"/>
                </a:cubicBezTo>
                <a:cubicBezTo>
                  <a:pt x="194907" y="56124"/>
                  <a:pt x="202297" y="52621"/>
                  <a:pt x="206457" y="56343"/>
                </a:cubicBezTo>
                <a:cubicBezTo>
                  <a:pt x="210617" y="60066"/>
                  <a:pt x="244338" y="70740"/>
                  <a:pt x="212369" y="73751"/>
                </a:cubicBezTo>
                <a:cubicBezTo>
                  <a:pt x="180400" y="76762"/>
                  <a:pt x="46722" y="84262"/>
                  <a:pt x="14643" y="74408"/>
                </a:cubicBezTo>
                <a:cubicBezTo>
                  <a:pt x="-17435" y="64555"/>
                  <a:pt x="12234" y="27002"/>
                  <a:pt x="19898" y="14630"/>
                </a:cubicBezTo>
                <a:close/>
              </a:path>
            </a:pathLst>
          </a:custGeom>
          <a:solidFill>
            <a:srgbClr val="FFFFFF">
              <a:alpha val="45570"/>
            </a:srgbClr>
          </a:solidFill>
          <a:ln>
            <a:noFill/>
          </a:ln>
        </p:spPr>
      </p:sp>
      <p:sp>
        <p:nvSpPr>
          <p:cNvPr id="57" name="Google Shape;57;p7"/>
          <p:cNvSpPr/>
          <p:nvPr/>
        </p:nvSpPr>
        <p:spPr>
          <a:xfrm>
            <a:off x="4195718" y="-330300"/>
            <a:ext cx="5850821" cy="2241711"/>
          </a:xfrm>
          <a:custGeom>
            <a:rect b="b" l="l" r="r" t="t"/>
            <a:pathLst>
              <a:path extrusionOk="0" h="100177" w="261460">
                <a:moveTo>
                  <a:pt x="14371" y="10965"/>
                </a:moveTo>
                <a:cubicBezTo>
                  <a:pt x="-20094" y="17729"/>
                  <a:pt x="16718" y="40322"/>
                  <a:pt x="30108" y="42439"/>
                </a:cubicBezTo>
                <a:cubicBezTo>
                  <a:pt x="43498" y="44556"/>
                  <a:pt x="77826" y="19340"/>
                  <a:pt x="94713" y="23665"/>
                </a:cubicBezTo>
                <a:cubicBezTo>
                  <a:pt x="111600" y="27990"/>
                  <a:pt x="115649" y="61443"/>
                  <a:pt x="131432" y="68391"/>
                </a:cubicBezTo>
                <a:cubicBezTo>
                  <a:pt x="147215" y="75339"/>
                  <a:pt x="172799" y="60108"/>
                  <a:pt x="189410" y="65354"/>
                </a:cubicBezTo>
                <a:cubicBezTo>
                  <a:pt x="206021" y="70600"/>
                  <a:pt x="220149" y="103500"/>
                  <a:pt x="231100" y="99865"/>
                </a:cubicBezTo>
                <a:cubicBezTo>
                  <a:pt x="242052" y="96230"/>
                  <a:pt x="254153" y="59878"/>
                  <a:pt x="255119" y="43543"/>
                </a:cubicBezTo>
                <a:cubicBezTo>
                  <a:pt x="256085" y="27208"/>
                  <a:pt x="277022" y="7284"/>
                  <a:pt x="236897" y="1854"/>
                </a:cubicBezTo>
                <a:cubicBezTo>
                  <a:pt x="196772" y="-3576"/>
                  <a:pt x="48836" y="4201"/>
                  <a:pt x="14371" y="10965"/>
                </a:cubicBezTo>
                <a:close/>
              </a:path>
            </a:pathLst>
          </a:custGeom>
          <a:solidFill>
            <a:srgbClr val="FFFFFF">
              <a:alpha val="45570"/>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60" name="Google Shape;60;p8"/>
          <p:cNvSpPr/>
          <p:nvPr/>
        </p:nvSpPr>
        <p:spPr>
          <a:xfrm rot="5400000">
            <a:off x="-2121224" y="524800"/>
            <a:ext cx="4808469" cy="1687852"/>
          </a:xfrm>
          <a:custGeom>
            <a:rect b="b" l="l" r="r" t="t"/>
            <a:pathLst>
              <a:path extrusionOk="0" h="79335" w="226015">
                <a:moveTo>
                  <a:pt x="19898" y="14630"/>
                </a:moveTo>
                <a:cubicBezTo>
                  <a:pt x="27562" y="2258"/>
                  <a:pt x="51375" y="-534"/>
                  <a:pt x="60626" y="178"/>
                </a:cubicBezTo>
                <a:cubicBezTo>
                  <a:pt x="69877" y="890"/>
                  <a:pt x="70151" y="15561"/>
                  <a:pt x="75406" y="18900"/>
                </a:cubicBezTo>
                <a:cubicBezTo>
                  <a:pt x="80661" y="22239"/>
                  <a:pt x="86464" y="17696"/>
                  <a:pt x="92157" y="20214"/>
                </a:cubicBezTo>
                <a:cubicBezTo>
                  <a:pt x="97850" y="22732"/>
                  <a:pt x="98015" y="32694"/>
                  <a:pt x="109565" y="34008"/>
                </a:cubicBezTo>
                <a:cubicBezTo>
                  <a:pt x="121116" y="35322"/>
                  <a:pt x="148486" y="25195"/>
                  <a:pt x="161460" y="28096"/>
                </a:cubicBezTo>
                <a:cubicBezTo>
                  <a:pt x="174434" y="30997"/>
                  <a:pt x="179908" y="46708"/>
                  <a:pt x="187407" y="51416"/>
                </a:cubicBezTo>
                <a:cubicBezTo>
                  <a:pt x="194907" y="56124"/>
                  <a:pt x="202297" y="52621"/>
                  <a:pt x="206457" y="56343"/>
                </a:cubicBezTo>
                <a:cubicBezTo>
                  <a:pt x="210617" y="60066"/>
                  <a:pt x="244338" y="70740"/>
                  <a:pt x="212369" y="73751"/>
                </a:cubicBezTo>
                <a:cubicBezTo>
                  <a:pt x="180400" y="76762"/>
                  <a:pt x="46722" y="84262"/>
                  <a:pt x="14643" y="74408"/>
                </a:cubicBezTo>
                <a:cubicBezTo>
                  <a:pt x="-17435" y="64555"/>
                  <a:pt x="12234" y="27002"/>
                  <a:pt x="19898" y="14630"/>
                </a:cubicBezTo>
                <a:close/>
              </a:path>
            </a:pathLst>
          </a:custGeom>
          <a:solidFill>
            <a:srgbClr val="FFFFFF">
              <a:alpha val="45570"/>
            </a:srgbClr>
          </a:solidFill>
          <a:ln>
            <a:noFill/>
          </a:ln>
        </p:spPr>
      </p:sp>
      <p:sp>
        <p:nvSpPr>
          <p:cNvPr id="61" name="Google Shape;61;p8"/>
          <p:cNvSpPr/>
          <p:nvPr/>
        </p:nvSpPr>
        <p:spPr>
          <a:xfrm rot="4499885">
            <a:off x="5634294" y="1603904"/>
            <a:ext cx="5850872" cy="2241730"/>
          </a:xfrm>
          <a:custGeom>
            <a:rect b="b" l="l" r="r" t="t"/>
            <a:pathLst>
              <a:path extrusionOk="0" h="100177" w="261460">
                <a:moveTo>
                  <a:pt x="14371" y="10965"/>
                </a:moveTo>
                <a:cubicBezTo>
                  <a:pt x="-20094" y="17729"/>
                  <a:pt x="16718" y="40322"/>
                  <a:pt x="30108" y="42439"/>
                </a:cubicBezTo>
                <a:cubicBezTo>
                  <a:pt x="43498" y="44556"/>
                  <a:pt x="77826" y="19340"/>
                  <a:pt x="94713" y="23665"/>
                </a:cubicBezTo>
                <a:cubicBezTo>
                  <a:pt x="111600" y="27990"/>
                  <a:pt x="115649" y="61443"/>
                  <a:pt x="131432" y="68391"/>
                </a:cubicBezTo>
                <a:cubicBezTo>
                  <a:pt x="147215" y="75339"/>
                  <a:pt x="172799" y="60108"/>
                  <a:pt x="189410" y="65354"/>
                </a:cubicBezTo>
                <a:cubicBezTo>
                  <a:pt x="206021" y="70600"/>
                  <a:pt x="220149" y="103500"/>
                  <a:pt x="231100" y="99865"/>
                </a:cubicBezTo>
                <a:cubicBezTo>
                  <a:pt x="242052" y="96230"/>
                  <a:pt x="254153" y="59878"/>
                  <a:pt x="255119" y="43543"/>
                </a:cubicBezTo>
                <a:cubicBezTo>
                  <a:pt x="256085" y="27208"/>
                  <a:pt x="277022" y="7284"/>
                  <a:pt x="236897" y="1854"/>
                </a:cubicBezTo>
                <a:cubicBezTo>
                  <a:pt x="196772" y="-3576"/>
                  <a:pt x="48836" y="4201"/>
                  <a:pt x="14371" y="10965"/>
                </a:cubicBezTo>
                <a:close/>
              </a:path>
            </a:pathLst>
          </a:custGeom>
          <a:solidFill>
            <a:srgbClr val="FFFFFF">
              <a:alpha val="45570"/>
            </a:srgbClr>
          </a:solidFill>
          <a:ln>
            <a:noFill/>
          </a:ln>
        </p:spPr>
      </p:sp>
      <p:grpSp>
        <p:nvGrpSpPr>
          <p:cNvPr id="62" name="Google Shape;62;p8"/>
          <p:cNvGrpSpPr/>
          <p:nvPr/>
        </p:nvGrpSpPr>
        <p:grpSpPr>
          <a:xfrm>
            <a:off x="8017079" y="3555131"/>
            <a:ext cx="1795289" cy="1588376"/>
            <a:chOff x="-256271" y="3571131"/>
            <a:chExt cx="1795289" cy="1588376"/>
          </a:xfrm>
        </p:grpSpPr>
        <p:sp>
          <p:nvSpPr>
            <p:cNvPr id="63" name="Google Shape;63;p8"/>
            <p:cNvSpPr/>
            <p:nvPr/>
          </p:nvSpPr>
          <p:spPr>
            <a:xfrm>
              <a:off x="1036675" y="4834344"/>
              <a:ext cx="94731" cy="51276"/>
            </a:xfrm>
            <a:custGeom>
              <a:rect b="b" l="l" r="r" t="t"/>
              <a:pathLst>
                <a:path extrusionOk="0" h="59" w="109">
                  <a:moveTo>
                    <a:pt x="32" y="56"/>
                  </a:moveTo>
                  <a:cubicBezTo>
                    <a:pt x="36" y="54"/>
                    <a:pt x="27" y="57"/>
                    <a:pt x="30" y="57"/>
                  </a:cubicBezTo>
                  <a:cubicBezTo>
                    <a:pt x="32" y="56"/>
                    <a:pt x="33" y="56"/>
                    <a:pt x="34" y="56"/>
                  </a:cubicBezTo>
                  <a:lnTo>
                    <a:pt x="44" y="54"/>
                  </a:lnTo>
                  <a:lnTo>
                    <a:pt x="62" y="51"/>
                  </a:lnTo>
                  <a:lnTo>
                    <a:pt x="62" y="51"/>
                  </a:lnTo>
                  <a:cubicBezTo>
                    <a:pt x="68" y="50"/>
                    <a:pt x="74" y="48"/>
                    <a:pt x="80" y="47"/>
                  </a:cubicBezTo>
                  <a:cubicBezTo>
                    <a:pt x="90" y="44"/>
                    <a:pt x="103" y="37"/>
                    <a:pt x="105" y="26"/>
                  </a:cubicBezTo>
                  <a:lnTo>
                    <a:pt x="97" y="37"/>
                  </a:lnTo>
                  <a:lnTo>
                    <a:pt x="100" y="35"/>
                  </a:lnTo>
                  <a:cubicBezTo>
                    <a:pt x="106" y="31"/>
                    <a:pt x="110" y="23"/>
                    <a:pt x="108" y="16"/>
                  </a:cubicBezTo>
                  <a:cubicBezTo>
                    <a:pt x="106" y="8"/>
                    <a:pt x="100" y="5"/>
                    <a:pt x="92" y="4"/>
                  </a:cubicBezTo>
                  <a:lnTo>
                    <a:pt x="88" y="3"/>
                  </a:lnTo>
                  <a:lnTo>
                    <a:pt x="103" y="12"/>
                  </a:lnTo>
                  <a:cubicBezTo>
                    <a:pt x="91" y="-6"/>
                    <a:pt x="66" y="2"/>
                    <a:pt x="49" y="6"/>
                  </a:cubicBezTo>
                  <a:lnTo>
                    <a:pt x="30" y="11"/>
                  </a:lnTo>
                  <a:cubicBezTo>
                    <a:pt x="23" y="13"/>
                    <a:pt x="16" y="14"/>
                    <a:pt x="10" y="18"/>
                  </a:cubicBezTo>
                  <a:cubicBezTo>
                    <a:pt x="0" y="24"/>
                    <a:pt x="-4" y="38"/>
                    <a:pt x="2" y="48"/>
                  </a:cubicBezTo>
                  <a:lnTo>
                    <a:pt x="2" y="48"/>
                  </a:lnTo>
                  <a:cubicBezTo>
                    <a:pt x="4" y="51"/>
                    <a:pt x="7" y="54"/>
                    <a:pt x="10" y="56"/>
                  </a:cubicBezTo>
                  <a:cubicBezTo>
                    <a:pt x="14" y="58"/>
                    <a:pt x="17" y="59"/>
                    <a:pt x="21" y="59"/>
                  </a:cubicBezTo>
                  <a:cubicBezTo>
                    <a:pt x="25" y="59"/>
                    <a:pt x="29" y="58"/>
                    <a:pt x="32" y="5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4" name="Google Shape;64;p8"/>
            <p:cNvSpPr/>
            <p:nvPr/>
          </p:nvSpPr>
          <p:spPr>
            <a:xfrm>
              <a:off x="1187896" y="4975136"/>
              <a:ext cx="84301" cy="39978"/>
            </a:xfrm>
            <a:custGeom>
              <a:rect b="b" l="l" r="r" t="t"/>
              <a:pathLst>
                <a:path extrusionOk="0" h="46" w="97">
                  <a:moveTo>
                    <a:pt x="20" y="43"/>
                  </a:moveTo>
                  <a:cubicBezTo>
                    <a:pt x="23" y="44"/>
                    <a:pt x="26" y="44"/>
                    <a:pt x="28" y="44"/>
                  </a:cubicBezTo>
                  <a:lnTo>
                    <a:pt x="23" y="43"/>
                  </a:lnTo>
                  <a:lnTo>
                    <a:pt x="23" y="43"/>
                  </a:lnTo>
                  <a:cubicBezTo>
                    <a:pt x="29" y="45"/>
                    <a:pt x="34" y="45"/>
                    <a:pt x="40" y="46"/>
                  </a:cubicBezTo>
                  <a:lnTo>
                    <a:pt x="53" y="46"/>
                  </a:lnTo>
                  <a:cubicBezTo>
                    <a:pt x="59" y="47"/>
                    <a:pt x="65" y="47"/>
                    <a:pt x="71" y="45"/>
                  </a:cubicBezTo>
                  <a:lnTo>
                    <a:pt x="71" y="45"/>
                  </a:lnTo>
                  <a:cubicBezTo>
                    <a:pt x="75" y="45"/>
                    <a:pt x="79" y="44"/>
                    <a:pt x="83" y="42"/>
                  </a:cubicBezTo>
                  <a:cubicBezTo>
                    <a:pt x="87" y="41"/>
                    <a:pt x="90" y="39"/>
                    <a:pt x="93" y="35"/>
                  </a:cubicBezTo>
                  <a:lnTo>
                    <a:pt x="93" y="35"/>
                  </a:lnTo>
                  <a:cubicBezTo>
                    <a:pt x="94" y="35"/>
                    <a:pt x="95" y="34"/>
                    <a:pt x="95" y="33"/>
                  </a:cubicBezTo>
                  <a:cubicBezTo>
                    <a:pt x="98" y="30"/>
                    <a:pt x="97" y="27"/>
                    <a:pt x="97" y="23"/>
                  </a:cubicBezTo>
                  <a:lnTo>
                    <a:pt x="97" y="23"/>
                  </a:lnTo>
                  <a:lnTo>
                    <a:pt x="97" y="23"/>
                  </a:lnTo>
                  <a:cubicBezTo>
                    <a:pt x="97" y="20"/>
                    <a:pt x="96" y="16"/>
                    <a:pt x="95" y="13"/>
                  </a:cubicBezTo>
                  <a:cubicBezTo>
                    <a:pt x="92" y="9"/>
                    <a:pt x="88" y="6"/>
                    <a:pt x="83" y="4"/>
                  </a:cubicBezTo>
                  <a:lnTo>
                    <a:pt x="83" y="4"/>
                  </a:lnTo>
                  <a:cubicBezTo>
                    <a:pt x="75" y="2"/>
                    <a:pt x="66" y="0"/>
                    <a:pt x="58" y="0"/>
                  </a:cubicBezTo>
                  <a:cubicBezTo>
                    <a:pt x="56" y="0"/>
                    <a:pt x="55" y="0"/>
                    <a:pt x="53" y="0"/>
                  </a:cubicBezTo>
                  <a:lnTo>
                    <a:pt x="40" y="1"/>
                  </a:lnTo>
                  <a:lnTo>
                    <a:pt x="40" y="1"/>
                  </a:lnTo>
                  <a:cubicBezTo>
                    <a:pt x="35" y="1"/>
                    <a:pt x="29" y="2"/>
                    <a:pt x="23" y="3"/>
                  </a:cubicBezTo>
                  <a:lnTo>
                    <a:pt x="28" y="3"/>
                  </a:lnTo>
                  <a:cubicBezTo>
                    <a:pt x="26" y="3"/>
                    <a:pt x="23" y="3"/>
                    <a:pt x="20" y="3"/>
                  </a:cubicBezTo>
                  <a:cubicBezTo>
                    <a:pt x="15" y="4"/>
                    <a:pt x="10" y="5"/>
                    <a:pt x="6" y="9"/>
                  </a:cubicBezTo>
                  <a:cubicBezTo>
                    <a:pt x="3" y="13"/>
                    <a:pt x="0" y="18"/>
                    <a:pt x="0" y="23"/>
                  </a:cubicBezTo>
                  <a:cubicBezTo>
                    <a:pt x="1" y="29"/>
                    <a:pt x="2" y="34"/>
                    <a:pt x="6" y="37"/>
                  </a:cubicBezTo>
                  <a:lnTo>
                    <a:pt x="6" y="37"/>
                  </a:lnTo>
                  <a:cubicBezTo>
                    <a:pt x="7" y="39"/>
                    <a:pt x="9" y="39"/>
                    <a:pt x="10" y="40"/>
                  </a:cubicBezTo>
                  <a:cubicBezTo>
                    <a:pt x="14" y="41"/>
                    <a:pt x="17" y="43"/>
                    <a:pt x="20" y="4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5" name="Google Shape;65;p8"/>
            <p:cNvSpPr/>
            <p:nvPr/>
          </p:nvSpPr>
          <p:spPr>
            <a:xfrm>
              <a:off x="806596" y="4689329"/>
              <a:ext cx="52145" cy="41716"/>
            </a:xfrm>
            <a:custGeom>
              <a:rect b="b" l="l" r="r" t="t"/>
              <a:pathLst>
                <a:path extrusionOk="0" h="48" w="60">
                  <a:moveTo>
                    <a:pt x="3" y="8"/>
                  </a:moveTo>
                  <a:cubicBezTo>
                    <a:pt x="2" y="11"/>
                    <a:pt x="1" y="13"/>
                    <a:pt x="1" y="16"/>
                  </a:cubicBezTo>
                  <a:lnTo>
                    <a:pt x="1" y="16"/>
                  </a:lnTo>
                  <a:cubicBezTo>
                    <a:pt x="1" y="17"/>
                    <a:pt x="1" y="19"/>
                    <a:pt x="2" y="21"/>
                  </a:cubicBezTo>
                  <a:lnTo>
                    <a:pt x="6" y="6"/>
                  </a:lnTo>
                  <a:lnTo>
                    <a:pt x="5" y="6"/>
                  </a:lnTo>
                  <a:lnTo>
                    <a:pt x="2" y="10"/>
                  </a:lnTo>
                  <a:lnTo>
                    <a:pt x="2" y="10"/>
                  </a:lnTo>
                  <a:cubicBezTo>
                    <a:pt x="2" y="11"/>
                    <a:pt x="2" y="11"/>
                    <a:pt x="2" y="11"/>
                  </a:cubicBezTo>
                  <a:cubicBezTo>
                    <a:pt x="1" y="13"/>
                    <a:pt x="0" y="16"/>
                    <a:pt x="0" y="18"/>
                  </a:cubicBezTo>
                  <a:cubicBezTo>
                    <a:pt x="-1" y="22"/>
                    <a:pt x="0" y="27"/>
                    <a:pt x="2" y="31"/>
                  </a:cubicBezTo>
                  <a:cubicBezTo>
                    <a:pt x="5" y="35"/>
                    <a:pt x="8" y="39"/>
                    <a:pt x="13" y="42"/>
                  </a:cubicBezTo>
                  <a:lnTo>
                    <a:pt x="13" y="42"/>
                  </a:lnTo>
                  <a:lnTo>
                    <a:pt x="13" y="42"/>
                  </a:lnTo>
                  <a:cubicBezTo>
                    <a:pt x="16" y="44"/>
                    <a:pt x="19" y="45"/>
                    <a:pt x="23" y="46"/>
                  </a:cubicBezTo>
                  <a:lnTo>
                    <a:pt x="23" y="46"/>
                  </a:lnTo>
                  <a:cubicBezTo>
                    <a:pt x="26" y="48"/>
                    <a:pt x="29" y="48"/>
                    <a:pt x="33" y="48"/>
                  </a:cubicBezTo>
                  <a:lnTo>
                    <a:pt x="33" y="48"/>
                  </a:lnTo>
                  <a:cubicBezTo>
                    <a:pt x="34" y="48"/>
                    <a:pt x="35" y="48"/>
                    <a:pt x="36" y="48"/>
                  </a:cubicBezTo>
                  <a:lnTo>
                    <a:pt x="36" y="48"/>
                  </a:lnTo>
                  <a:lnTo>
                    <a:pt x="37" y="48"/>
                  </a:lnTo>
                  <a:cubicBezTo>
                    <a:pt x="39" y="48"/>
                    <a:pt x="42" y="47"/>
                    <a:pt x="44" y="46"/>
                  </a:cubicBezTo>
                  <a:lnTo>
                    <a:pt x="44" y="46"/>
                  </a:lnTo>
                  <a:cubicBezTo>
                    <a:pt x="45" y="46"/>
                    <a:pt x="46" y="46"/>
                    <a:pt x="47" y="45"/>
                  </a:cubicBezTo>
                  <a:cubicBezTo>
                    <a:pt x="48" y="44"/>
                    <a:pt x="49" y="43"/>
                    <a:pt x="51" y="42"/>
                  </a:cubicBezTo>
                  <a:cubicBezTo>
                    <a:pt x="54" y="39"/>
                    <a:pt x="55" y="36"/>
                    <a:pt x="56" y="33"/>
                  </a:cubicBezTo>
                  <a:lnTo>
                    <a:pt x="48" y="43"/>
                  </a:lnTo>
                  <a:cubicBezTo>
                    <a:pt x="55" y="38"/>
                    <a:pt x="62" y="32"/>
                    <a:pt x="59" y="22"/>
                  </a:cubicBezTo>
                  <a:lnTo>
                    <a:pt x="59" y="22"/>
                  </a:lnTo>
                  <a:cubicBezTo>
                    <a:pt x="59" y="21"/>
                    <a:pt x="59" y="20"/>
                    <a:pt x="58" y="19"/>
                  </a:cubicBezTo>
                  <a:cubicBezTo>
                    <a:pt x="57" y="17"/>
                    <a:pt x="55" y="15"/>
                    <a:pt x="53" y="14"/>
                  </a:cubicBezTo>
                  <a:cubicBezTo>
                    <a:pt x="52" y="13"/>
                    <a:pt x="50" y="13"/>
                    <a:pt x="49" y="12"/>
                  </a:cubicBezTo>
                  <a:lnTo>
                    <a:pt x="49" y="12"/>
                  </a:lnTo>
                  <a:cubicBezTo>
                    <a:pt x="48" y="12"/>
                    <a:pt x="46" y="12"/>
                    <a:pt x="45" y="11"/>
                  </a:cubicBezTo>
                  <a:lnTo>
                    <a:pt x="49" y="13"/>
                  </a:lnTo>
                  <a:lnTo>
                    <a:pt x="48" y="12"/>
                  </a:lnTo>
                  <a:lnTo>
                    <a:pt x="54" y="19"/>
                  </a:lnTo>
                  <a:cubicBezTo>
                    <a:pt x="52" y="13"/>
                    <a:pt x="47" y="10"/>
                    <a:pt x="41" y="8"/>
                  </a:cubicBezTo>
                  <a:cubicBezTo>
                    <a:pt x="40" y="8"/>
                    <a:pt x="40" y="8"/>
                    <a:pt x="39" y="7"/>
                  </a:cubicBezTo>
                  <a:cubicBezTo>
                    <a:pt x="37" y="7"/>
                    <a:pt x="35" y="6"/>
                    <a:pt x="34" y="6"/>
                  </a:cubicBezTo>
                  <a:lnTo>
                    <a:pt x="39" y="8"/>
                  </a:lnTo>
                  <a:lnTo>
                    <a:pt x="39" y="8"/>
                  </a:lnTo>
                  <a:cubicBezTo>
                    <a:pt x="38" y="7"/>
                    <a:pt x="37" y="7"/>
                    <a:pt x="36" y="6"/>
                  </a:cubicBezTo>
                  <a:lnTo>
                    <a:pt x="36" y="6"/>
                  </a:lnTo>
                  <a:cubicBezTo>
                    <a:pt x="33" y="5"/>
                    <a:pt x="31" y="4"/>
                    <a:pt x="28" y="3"/>
                  </a:cubicBezTo>
                  <a:lnTo>
                    <a:pt x="33" y="5"/>
                  </a:lnTo>
                  <a:lnTo>
                    <a:pt x="33" y="5"/>
                  </a:lnTo>
                  <a:cubicBezTo>
                    <a:pt x="32" y="4"/>
                    <a:pt x="31" y="4"/>
                    <a:pt x="30" y="3"/>
                  </a:cubicBezTo>
                  <a:lnTo>
                    <a:pt x="30" y="3"/>
                  </a:lnTo>
                  <a:lnTo>
                    <a:pt x="30" y="3"/>
                  </a:lnTo>
                  <a:lnTo>
                    <a:pt x="30" y="3"/>
                  </a:lnTo>
                  <a:cubicBezTo>
                    <a:pt x="27" y="1"/>
                    <a:pt x="24" y="0"/>
                    <a:pt x="20" y="0"/>
                  </a:cubicBezTo>
                  <a:cubicBezTo>
                    <a:pt x="17" y="0"/>
                    <a:pt x="13" y="1"/>
                    <a:pt x="10" y="3"/>
                  </a:cubicBezTo>
                  <a:lnTo>
                    <a:pt x="9" y="3"/>
                  </a:lnTo>
                  <a:lnTo>
                    <a:pt x="9" y="4"/>
                  </a:lnTo>
                  <a:lnTo>
                    <a:pt x="27" y="6"/>
                  </a:lnTo>
                  <a:lnTo>
                    <a:pt x="27" y="6"/>
                  </a:lnTo>
                  <a:cubicBezTo>
                    <a:pt x="26" y="5"/>
                    <a:pt x="25" y="4"/>
                    <a:pt x="23" y="3"/>
                  </a:cubicBezTo>
                  <a:lnTo>
                    <a:pt x="23" y="3"/>
                  </a:lnTo>
                  <a:cubicBezTo>
                    <a:pt x="21" y="2"/>
                    <a:pt x="18" y="1"/>
                    <a:pt x="16" y="1"/>
                  </a:cubicBezTo>
                  <a:cubicBezTo>
                    <a:pt x="11" y="1"/>
                    <a:pt x="5" y="4"/>
                    <a:pt x="3" y="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6" name="Google Shape;66;p8"/>
            <p:cNvSpPr/>
            <p:nvPr/>
          </p:nvSpPr>
          <p:spPr>
            <a:xfrm>
              <a:off x="1038413" y="5040318"/>
              <a:ext cx="30418" cy="42585"/>
            </a:xfrm>
            <a:custGeom>
              <a:rect b="b" l="l" r="r" t="t"/>
              <a:pathLst>
                <a:path extrusionOk="0" h="49" w="35">
                  <a:moveTo>
                    <a:pt x="2" y="23"/>
                  </a:moveTo>
                  <a:lnTo>
                    <a:pt x="9" y="36"/>
                  </a:lnTo>
                  <a:lnTo>
                    <a:pt x="9" y="36"/>
                  </a:lnTo>
                  <a:cubicBezTo>
                    <a:pt x="9" y="36"/>
                    <a:pt x="10" y="37"/>
                    <a:pt x="10" y="38"/>
                  </a:cubicBezTo>
                  <a:cubicBezTo>
                    <a:pt x="11" y="39"/>
                    <a:pt x="11" y="40"/>
                    <a:pt x="12" y="41"/>
                  </a:cubicBezTo>
                  <a:cubicBezTo>
                    <a:pt x="14" y="45"/>
                    <a:pt x="16" y="47"/>
                    <a:pt x="20" y="48"/>
                  </a:cubicBezTo>
                  <a:cubicBezTo>
                    <a:pt x="21" y="48"/>
                    <a:pt x="22" y="49"/>
                    <a:pt x="22" y="49"/>
                  </a:cubicBezTo>
                  <a:lnTo>
                    <a:pt x="22" y="49"/>
                  </a:lnTo>
                  <a:cubicBezTo>
                    <a:pt x="23" y="49"/>
                    <a:pt x="24" y="49"/>
                    <a:pt x="25" y="49"/>
                  </a:cubicBezTo>
                  <a:cubicBezTo>
                    <a:pt x="26" y="49"/>
                    <a:pt x="27" y="49"/>
                    <a:pt x="28" y="48"/>
                  </a:cubicBezTo>
                  <a:lnTo>
                    <a:pt x="28" y="48"/>
                  </a:lnTo>
                  <a:lnTo>
                    <a:pt x="29" y="48"/>
                  </a:lnTo>
                  <a:cubicBezTo>
                    <a:pt x="30" y="47"/>
                    <a:pt x="31" y="46"/>
                    <a:pt x="32" y="45"/>
                  </a:cubicBezTo>
                  <a:cubicBezTo>
                    <a:pt x="32" y="44"/>
                    <a:pt x="33" y="44"/>
                    <a:pt x="33" y="43"/>
                  </a:cubicBezTo>
                  <a:cubicBezTo>
                    <a:pt x="35" y="41"/>
                    <a:pt x="35" y="38"/>
                    <a:pt x="35" y="35"/>
                  </a:cubicBezTo>
                  <a:lnTo>
                    <a:pt x="35" y="35"/>
                  </a:lnTo>
                  <a:cubicBezTo>
                    <a:pt x="35" y="32"/>
                    <a:pt x="34" y="28"/>
                    <a:pt x="34" y="25"/>
                  </a:cubicBezTo>
                  <a:lnTo>
                    <a:pt x="31" y="11"/>
                  </a:lnTo>
                  <a:cubicBezTo>
                    <a:pt x="30" y="7"/>
                    <a:pt x="27" y="4"/>
                    <a:pt x="24" y="2"/>
                  </a:cubicBezTo>
                  <a:lnTo>
                    <a:pt x="24" y="2"/>
                  </a:lnTo>
                  <a:lnTo>
                    <a:pt x="24" y="2"/>
                  </a:lnTo>
                  <a:cubicBezTo>
                    <a:pt x="21" y="1"/>
                    <a:pt x="19" y="0"/>
                    <a:pt x="16" y="0"/>
                  </a:cubicBezTo>
                  <a:lnTo>
                    <a:pt x="16" y="0"/>
                  </a:lnTo>
                  <a:lnTo>
                    <a:pt x="16" y="0"/>
                  </a:lnTo>
                  <a:lnTo>
                    <a:pt x="15" y="0"/>
                  </a:lnTo>
                  <a:cubicBezTo>
                    <a:pt x="13" y="0"/>
                    <a:pt x="12" y="0"/>
                    <a:pt x="10" y="1"/>
                  </a:cubicBezTo>
                  <a:lnTo>
                    <a:pt x="10" y="1"/>
                  </a:lnTo>
                  <a:cubicBezTo>
                    <a:pt x="9" y="2"/>
                    <a:pt x="8" y="2"/>
                    <a:pt x="8" y="2"/>
                  </a:cubicBezTo>
                  <a:cubicBezTo>
                    <a:pt x="6" y="4"/>
                    <a:pt x="5" y="5"/>
                    <a:pt x="3" y="7"/>
                  </a:cubicBezTo>
                  <a:cubicBezTo>
                    <a:pt x="3" y="8"/>
                    <a:pt x="2" y="9"/>
                    <a:pt x="2" y="10"/>
                  </a:cubicBezTo>
                  <a:lnTo>
                    <a:pt x="2" y="10"/>
                  </a:lnTo>
                  <a:cubicBezTo>
                    <a:pt x="1" y="11"/>
                    <a:pt x="0" y="13"/>
                    <a:pt x="0" y="15"/>
                  </a:cubicBezTo>
                  <a:lnTo>
                    <a:pt x="0" y="16"/>
                  </a:lnTo>
                  <a:lnTo>
                    <a:pt x="0" y="16"/>
                  </a:lnTo>
                  <a:lnTo>
                    <a:pt x="0" y="16"/>
                  </a:lnTo>
                  <a:cubicBezTo>
                    <a:pt x="0" y="18"/>
                    <a:pt x="1" y="21"/>
                    <a:pt x="2" y="2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7" name="Google Shape;67;p8"/>
            <p:cNvSpPr/>
            <p:nvPr/>
          </p:nvSpPr>
          <p:spPr>
            <a:xfrm>
              <a:off x="1487742" y="4808707"/>
              <a:ext cx="51276" cy="46931"/>
            </a:xfrm>
            <a:custGeom>
              <a:rect b="b" l="l" r="r" t="t"/>
              <a:pathLst>
                <a:path extrusionOk="0" h="54" w="59">
                  <a:moveTo>
                    <a:pt x="2" y="24"/>
                  </a:moveTo>
                  <a:cubicBezTo>
                    <a:pt x="3" y="26"/>
                    <a:pt x="5" y="29"/>
                    <a:pt x="6" y="31"/>
                  </a:cubicBezTo>
                  <a:lnTo>
                    <a:pt x="6" y="31"/>
                  </a:lnTo>
                  <a:cubicBezTo>
                    <a:pt x="8" y="33"/>
                    <a:pt x="10" y="36"/>
                    <a:pt x="11" y="38"/>
                  </a:cubicBezTo>
                  <a:lnTo>
                    <a:pt x="11" y="38"/>
                  </a:lnTo>
                  <a:cubicBezTo>
                    <a:pt x="13" y="40"/>
                    <a:pt x="16" y="42"/>
                    <a:pt x="18" y="43"/>
                  </a:cubicBezTo>
                  <a:lnTo>
                    <a:pt x="25" y="48"/>
                  </a:lnTo>
                  <a:lnTo>
                    <a:pt x="25" y="48"/>
                  </a:lnTo>
                  <a:cubicBezTo>
                    <a:pt x="26" y="48"/>
                    <a:pt x="27" y="49"/>
                    <a:pt x="27" y="49"/>
                  </a:cubicBezTo>
                  <a:cubicBezTo>
                    <a:pt x="29" y="50"/>
                    <a:pt x="31" y="51"/>
                    <a:pt x="33" y="52"/>
                  </a:cubicBezTo>
                  <a:lnTo>
                    <a:pt x="37" y="54"/>
                  </a:lnTo>
                  <a:lnTo>
                    <a:pt x="37" y="54"/>
                  </a:lnTo>
                  <a:cubicBezTo>
                    <a:pt x="38" y="54"/>
                    <a:pt x="40" y="54"/>
                    <a:pt x="41" y="54"/>
                  </a:cubicBezTo>
                  <a:cubicBezTo>
                    <a:pt x="42" y="54"/>
                    <a:pt x="43" y="54"/>
                    <a:pt x="44" y="54"/>
                  </a:cubicBezTo>
                  <a:lnTo>
                    <a:pt x="44" y="54"/>
                  </a:lnTo>
                  <a:cubicBezTo>
                    <a:pt x="46" y="54"/>
                    <a:pt x="49" y="53"/>
                    <a:pt x="50" y="52"/>
                  </a:cubicBezTo>
                  <a:cubicBezTo>
                    <a:pt x="52" y="51"/>
                    <a:pt x="52" y="50"/>
                    <a:pt x="53" y="49"/>
                  </a:cubicBezTo>
                  <a:lnTo>
                    <a:pt x="53" y="49"/>
                  </a:lnTo>
                  <a:cubicBezTo>
                    <a:pt x="54" y="48"/>
                    <a:pt x="55" y="47"/>
                    <a:pt x="56" y="46"/>
                  </a:cubicBezTo>
                  <a:cubicBezTo>
                    <a:pt x="57" y="45"/>
                    <a:pt x="57" y="43"/>
                    <a:pt x="58" y="42"/>
                  </a:cubicBezTo>
                  <a:cubicBezTo>
                    <a:pt x="59" y="38"/>
                    <a:pt x="58" y="32"/>
                    <a:pt x="56" y="29"/>
                  </a:cubicBezTo>
                  <a:lnTo>
                    <a:pt x="56" y="29"/>
                  </a:lnTo>
                  <a:cubicBezTo>
                    <a:pt x="54" y="25"/>
                    <a:pt x="51" y="22"/>
                    <a:pt x="48" y="19"/>
                  </a:cubicBezTo>
                  <a:lnTo>
                    <a:pt x="42" y="13"/>
                  </a:lnTo>
                  <a:cubicBezTo>
                    <a:pt x="38" y="8"/>
                    <a:pt x="33" y="6"/>
                    <a:pt x="27" y="4"/>
                  </a:cubicBezTo>
                  <a:lnTo>
                    <a:pt x="20" y="1"/>
                  </a:lnTo>
                  <a:lnTo>
                    <a:pt x="15" y="0"/>
                  </a:lnTo>
                  <a:lnTo>
                    <a:pt x="11" y="1"/>
                  </a:lnTo>
                  <a:lnTo>
                    <a:pt x="11" y="1"/>
                  </a:lnTo>
                  <a:cubicBezTo>
                    <a:pt x="10" y="1"/>
                    <a:pt x="10" y="1"/>
                    <a:pt x="8" y="2"/>
                  </a:cubicBezTo>
                  <a:cubicBezTo>
                    <a:pt x="7" y="3"/>
                    <a:pt x="4" y="5"/>
                    <a:pt x="3" y="6"/>
                  </a:cubicBezTo>
                  <a:cubicBezTo>
                    <a:pt x="-1" y="11"/>
                    <a:pt x="-2" y="18"/>
                    <a:pt x="2" y="2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8" name="Google Shape;68;p8"/>
            <p:cNvSpPr/>
            <p:nvPr/>
          </p:nvSpPr>
          <p:spPr>
            <a:xfrm>
              <a:off x="1437324" y="5023805"/>
              <a:ext cx="28680" cy="24334"/>
            </a:xfrm>
            <a:custGeom>
              <a:rect b="b" l="l" r="r" t="t"/>
              <a:pathLst>
                <a:path extrusionOk="0" h="28" w="33">
                  <a:moveTo>
                    <a:pt x="2" y="15"/>
                  </a:moveTo>
                  <a:cubicBezTo>
                    <a:pt x="5" y="18"/>
                    <a:pt x="8" y="21"/>
                    <a:pt x="10" y="24"/>
                  </a:cubicBezTo>
                  <a:lnTo>
                    <a:pt x="10" y="24"/>
                  </a:lnTo>
                  <a:cubicBezTo>
                    <a:pt x="11" y="24"/>
                    <a:pt x="12" y="25"/>
                    <a:pt x="13" y="26"/>
                  </a:cubicBezTo>
                  <a:cubicBezTo>
                    <a:pt x="14" y="26"/>
                    <a:pt x="15" y="27"/>
                    <a:pt x="16" y="27"/>
                  </a:cubicBezTo>
                  <a:lnTo>
                    <a:pt x="16" y="27"/>
                  </a:lnTo>
                  <a:cubicBezTo>
                    <a:pt x="17" y="27"/>
                    <a:pt x="18" y="28"/>
                    <a:pt x="19" y="28"/>
                  </a:cubicBezTo>
                  <a:cubicBezTo>
                    <a:pt x="20" y="28"/>
                    <a:pt x="20" y="27"/>
                    <a:pt x="21" y="27"/>
                  </a:cubicBezTo>
                  <a:lnTo>
                    <a:pt x="21" y="27"/>
                  </a:lnTo>
                  <a:cubicBezTo>
                    <a:pt x="23" y="27"/>
                    <a:pt x="24" y="27"/>
                    <a:pt x="26" y="26"/>
                  </a:cubicBezTo>
                  <a:lnTo>
                    <a:pt x="26" y="26"/>
                  </a:lnTo>
                  <a:lnTo>
                    <a:pt x="26" y="26"/>
                  </a:lnTo>
                  <a:cubicBezTo>
                    <a:pt x="28" y="25"/>
                    <a:pt x="30" y="23"/>
                    <a:pt x="31" y="21"/>
                  </a:cubicBezTo>
                  <a:lnTo>
                    <a:pt x="31" y="21"/>
                  </a:lnTo>
                  <a:lnTo>
                    <a:pt x="25" y="25"/>
                  </a:lnTo>
                  <a:lnTo>
                    <a:pt x="27" y="25"/>
                  </a:lnTo>
                  <a:lnTo>
                    <a:pt x="27" y="25"/>
                  </a:lnTo>
                  <a:cubicBezTo>
                    <a:pt x="27" y="25"/>
                    <a:pt x="28" y="24"/>
                    <a:pt x="29" y="24"/>
                  </a:cubicBezTo>
                  <a:cubicBezTo>
                    <a:pt x="30" y="23"/>
                    <a:pt x="31" y="23"/>
                    <a:pt x="32" y="21"/>
                  </a:cubicBezTo>
                  <a:lnTo>
                    <a:pt x="32" y="20"/>
                  </a:lnTo>
                  <a:lnTo>
                    <a:pt x="32" y="20"/>
                  </a:lnTo>
                  <a:cubicBezTo>
                    <a:pt x="33" y="19"/>
                    <a:pt x="33" y="18"/>
                    <a:pt x="33" y="17"/>
                  </a:cubicBezTo>
                  <a:lnTo>
                    <a:pt x="33" y="17"/>
                  </a:lnTo>
                  <a:lnTo>
                    <a:pt x="33" y="17"/>
                  </a:lnTo>
                  <a:lnTo>
                    <a:pt x="33" y="17"/>
                  </a:lnTo>
                  <a:cubicBezTo>
                    <a:pt x="33" y="15"/>
                    <a:pt x="32" y="14"/>
                    <a:pt x="32" y="13"/>
                  </a:cubicBezTo>
                  <a:lnTo>
                    <a:pt x="32" y="13"/>
                  </a:lnTo>
                  <a:lnTo>
                    <a:pt x="31" y="11"/>
                  </a:lnTo>
                  <a:lnTo>
                    <a:pt x="32" y="18"/>
                  </a:lnTo>
                  <a:lnTo>
                    <a:pt x="32" y="18"/>
                  </a:lnTo>
                  <a:lnTo>
                    <a:pt x="32" y="18"/>
                  </a:lnTo>
                  <a:cubicBezTo>
                    <a:pt x="32" y="17"/>
                    <a:pt x="33" y="15"/>
                    <a:pt x="33" y="14"/>
                  </a:cubicBezTo>
                  <a:cubicBezTo>
                    <a:pt x="33" y="12"/>
                    <a:pt x="32" y="12"/>
                    <a:pt x="32" y="11"/>
                  </a:cubicBezTo>
                  <a:lnTo>
                    <a:pt x="32" y="11"/>
                  </a:lnTo>
                  <a:cubicBezTo>
                    <a:pt x="32" y="10"/>
                    <a:pt x="32" y="9"/>
                    <a:pt x="31" y="8"/>
                  </a:cubicBezTo>
                  <a:cubicBezTo>
                    <a:pt x="31" y="5"/>
                    <a:pt x="28" y="4"/>
                    <a:pt x="26" y="3"/>
                  </a:cubicBezTo>
                  <a:lnTo>
                    <a:pt x="26" y="3"/>
                  </a:lnTo>
                  <a:lnTo>
                    <a:pt x="26" y="3"/>
                  </a:lnTo>
                  <a:cubicBezTo>
                    <a:pt x="24" y="2"/>
                    <a:pt x="22" y="1"/>
                    <a:pt x="19" y="1"/>
                  </a:cubicBezTo>
                  <a:lnTo>
                    <a:pt x="19" y="1"/>
                  </a:lnTo>
                  <a:cubicBezTo>
                    <a:pt x="16" y="1"/>
                    <a:pt x="12" y="0"/>
                    <a:pt x="9" y="0"/>
                  </a:cubicBezTo>
                  <a:lnTo>
                    <a:pt x="6" y="0"/>
                  </a:lnTo>
                  <a:lnTo>
                    <a:pt x="4" y="1"/>
                  </a:lnTo>
                  <a:lnTo>
                    <a:pt x="4" y="1"/>
                  </a:lnTo>
                  <a:cubicBezTo>
                    <a:pt x="3" y="2"/>
                    <a:pt x="2" y="3"/>
                    <a:pt x="1" y="5"/>
                  </a:cubicBezTo>
                  <a:lnTo>
                    <a:pt x="1" y="6"/>
                  </a:lnTo>
                  <a:lnTo>
                    <a:pt x="1" y="6"/>
                  </a:lnTo>
                  <a:cubicBezTo>
                    <a:pt x="0" y="7"/>
                    <a:pt x="0" y="8"/>
                    <a:pt x="0" y="9"/>
                  </a:cubicBezTo>
                  <a:cubicBezTo>
                    <a:pt x="0" y="11"/>
                    <a:pt x="0" y="12"/>
                    <a:pt x="1" y="14"/>
                  </a:cubicBezTo>
                  <a:lnTo>
                    <a:pt x="2" y="1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9" name="Google Shape;69;p8"/>
            <p:cNvSpPr/>
            <p:nvPr/>
          </p:nvSpPr>
          <p:spPr>
            <a:xfrm>
              <a:off x="1188766" y="4730923"/>
              <a:ext cx="65182" cy="33894"/>
            </a:xfrm>
            <a:custGeom>
              <a:rect b="b" l="l" r="r" t="t"/>
              <a:pathLst>
                <a:path extrusionOk="0" h="39" w="75">
                  <a:moveTo>
                    <a:pt x="3" y="21"/>
                  </a:moveTo>
                  <a:cubicBezTo>
                    <a:pt x="5" y="22"/>
                    <a:pt x="7" y="24"/>
                    <a:pt x="9" y="26"/>
                  </a:cubicBezTo>
                  <a:lnTo>
                    <a:pt x="3" y="18"/>
                  </a:lnTo>
                  <a:lnTo>
                    <a:pt x="3" y="18"/>
                  </a:lnTo>
                  <a:cubicBezTo>
                    <a:pt x="4" y="20"/>
                    <a:pt x="5" y="21"/>
                    <a:pt x="5" y="23"/>
                  </a:cubicBezTo>
                  <a:cubicBezTo>
                    <a:pt x="8" y="26"/>
                    <a:pt x="9" y="28"/>
                    <a:pt x="12" y="30"/>
                  </a:cubicBezTo>
                  <a:lnTo>
                    <a:pt x="13" y="30"/>
                  </a:lnTo>
                  <a:cubicBezTo>
                    <a:pt x="15" y="31"/>
                    <a:pt x="16" y="32"/>
                    <a:pt x="18" y="33"/>
                  </a:cubicBezTo>
                  <a:lnTo>
                    <a:pt x="18" y="33"/>
                  </a:lnTo>
                  <a:cubicBezTo>
                    <a:pt x="23" y="35"/>
                    <a:pt x="27" y="37"/>
                    <a:pt x="32" y="38"/>
                  </a:cubicBezTo>
                  <a:cubicBezTo>
                    <a:pt x="37" y="40"/>
                    <a:pt x="43" y="39"/>
                    <a:pt x="48" y="39"/>
                  </a:cubicBezTo>
                  <a:lnTo>
                    <a:pt x="48" y="39"/>
                  </a:lnTo>
                  <a:cubicBezTo>
                    <a:pt x="53" y="38"/>
                    <a:pt x="58" y="37"/>
                    <a:pt x="64" y="36"/>
                  </a:cubicBezTo>
                  <a:cubicBezTo>
                    <a:pt x="71" y="35"/>
                    <a:pt x="76" y="26"/>
                    <a:pt x="75" y="19"/>
                  </a:cubicBezTo>
                  <a:lnTo>
                    <a:pt x="75" y="19"/>
                  </a:lnTo>
                  <a:cubicBezTo>
                    <a:pt x="75" y="17"/>
                    <a:pt x="74" y="15"/>
                    <a:pt x="73" y="13"/>
                  </a:cubicBezTo>
                  <a:cubicBezTo>
                    <a:pt x="72" y="10"/>
                    <a:pt x="70" y="8"/>
                    <a:pt x="67" y="7"/>
                  </a:cubicBezTo>
                  <a:cubicBezTo>
                    <a:pt x="65" y="5"/>
                    <a:pt x="62" y="5"/>
                    <a:pt x="59" y="5"/>
                  </a:cubicBezTo>
                  <a:lnTo>
                    <a:pt x="59" y="5"/>
                  </a:lnTo>
                  <a:cubicBezTo>
                    <a:pt x="56" y="5"/>
                    <a:pt x="52" y="4"/>
                    <a:pt x="49" y="4"/>
                  </a:cubicBezTo>
                  <a:lnTo>
                    <a:pt x="53" y="5"/>
                  </a:lnTo>
                  <a:cubicBezTo>
                    <a:pt x="48" y="4"/>
                    <a:pt x="42" y="2"/>
                    <a:pt x="36" y="2"/>
                  </a:cubicBezTo>
                  <a:lnTo>
                    <a:pt x="36" y="2"/>
                  </a:lnTo>
                  <a:cubicBezTo>
                    <a:pt x="32" y="2"/>
                    <a:pt x="28" y="1"/>
                    <a:pt x="23" y="1"/>
                  </a:cubicBezTo>
                  <a:lnTo>
                    <a:pt x="28" y="1"/>
                  </a:lnTo>
                  <a:cubicBezTo>
                    <a:pt x="26" y="1"/>
                    <a:pt x="25" y="1"/>
                    <a:pt x="23" y="1"/>
                  </a:cubicBezTo>
                  <a:cubicBezTo>
                    <a:pt x="18" y="0"/>
                    <a:pt x="14" y="0"/>
                    <a:pt x="9" y="3"/>
                  </a:cubicBezTo>
                  <a:lnTo>
                    <a:pt x="19" y="2"/>
                  </a:lnTo>
                  <a:cubicBezTo>
                    <a:pt x="18" y="2"/>
                    <a:pt x="16" y="1"/>
                    <a:pt x="14" y="1"/>
                  </a:cubicBezTo>
                  <a:cubicBezTo>
                    <a:pt x="9" y="0"/>
                    <a:pt x="3" y="2"/>
                    <a:pt x="1" y="6"/>
                  </a:cubicBezTo>
                  <a:cubicBezTo>
                    <a:pt x="-1" y="11"/>
                    <a:pt x="-1" y="17"/>
                    <a:pt x="3"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0" name="Google Shape;70;p8"/>
            <p:cNvSpPr/>
            <p:nvPr/>
          </p:nvSpPr>
          <p:spPr>
            <a:xfrm>
              <a:off x="209603" y="3768823"/>
              <a:ext cx="57360" cy="41716"/>
            </a:xfrm>
            <a:custGeom>
              <a:rect b="b" l="l" r="r" t="t"/>
              <a:pathLst>
                <a:path extrusionOk="0" h="48" w="66">
                  <a:moveTo>
                    <a:pt x="9" y="34"/>
                  </a:moveTo>
                  <a:lnTo>
                    <a:pt x="13" y="36"/>
                  </a:lnTo>
                  <a:lnTo>
                    <a:pt x="13" y="36"/>
                  </a:lnTo>
                  <a:cubicBezTo>
                    <a:pt x="14" y="37"/>
                    <a:pt x="15" y="37"/>
                    <a:pt x="15" y="38"/>
                  </a:cubicBezTo>
                  <a:cubicBezTo>
                    <a:pt x="17" y="39"/>
                    <a:pt x="19" y="40"/>
                    <a:pt x="21" y="40"/>
                  </a:cubicBezTo>
                  <a:cubicBezTo>
                    <a:pt x="24" y="42"/>
                    <a:pt x="27" y="43"/>
                    <a:pt x="30" y="44"/>
                  </a:cubicBezTo>
                  <a:lnTo>
                    <a:pt x="30" y="44"/>
                  </a:lnTo>
                  <a:cubicBezTo>
                    <a:pt x="33" y="45"/>
                    <a:pt x="36" y="46"/>
                    <a:pt x="39" y="46"/>
                  </a:cubicBezTo>
                  <a:lnTo>
                    <a:pt x="43" y="47"/>
                  </a:lnTo>
                  <a:lnTo>
                    <a:pt x="46" y="48"/>
                  </a:lnTo>
                  <a:lnTo>
                    <a:pt x="46" y="48"/>
                  </a:lnTo>
                  <a:cubicBezTo>
                    <a:pt x="47" y="48"/>
                    <a:pt x="49" y="48"/>
                    <a:pt x="50" y="48"/>
                  </a:cubicBezTo>
                  <a:lnTo>
                    <a:pt x="50" y="48"/>
                  </a:lnTo>
                  <a:cubicBezTo>
                    <a:pt x="52" y="48"/>
                    <a:pt x="53" y="48"/>
                    <a:pt x="55" y="48"/>
                  </a:cubicBezTo>
                  <a:cubicBezTo>
                    <a:pt x="59" y="47"/>
                    <a:pt x="62" y="43"/>
                    <a:pt x="64" y="39"/>
                  </a:cubicBezTo>
                  <a:cubicBezTo>
                    <a:pt x="66" y="35"/>
                    <a:pt x="65" y="31"/>
                    <a:pt x="63" y="27"/>
                  </a:cubicBezTo>
                  <a:cubicBezTo>
                    <a:pt x="62" y="23"/>
                    <a:pt x="58" y="21"/>
                    <a:pt x="55" y="18"/>
                  </a:cubicBezTo>
                  <a:lnTo>
                    <a:pt x="55" y="18"/>
                  </a:lnTo>
                  <a:cubicBezTo>
                    <a:pt x="52" y="15"/>
                    <a:pt x="48" y="13"/>
                    <a:pt x="44" y="10"/>
                  </a:cubicBezTo>
                  <a:lnTo>
                    <a:pt x="37" y="5"/>
                  </a:lnTo>
                  <a:cubicBezTo>
                    <a:pt x="33" y="3"/>
                    <a:pt x="28" y="2"/>
                    <a:pt x="24" y="0"/>
                  </a:cubicBezTo>
                  <a:lnTo>
                    <a:pt x="24" y="0"/>
                  </a:lnTo>
                  <a:cubicBezTo>
                    <a:pt x="22" y="0"/>
                    <a:pt x="20" y="0"/>
                    <a:pt x="19" y="0"/>
                  </a:cubicBezTo>
                  <a:cubicBezTo>
                    <a:pt x="15" y="0"/>
                    <a:pt x="12" y="0"/>
                    <a:pt x="9" y="2"/>
                  </a:cubicBezTo>
                  <a:lnTo>
                    <a:pt x="9" y="2"/>
                  </a:lnTo>
                  <a:cubicBezTo>
                    <a:pt x="7" y="4"/>
                    <a:pt x="5" y="6"/>
                    <a:pt x="3" y="9"/>
                  </a:cubicBezTo>
                  <a:cubicBezTo>
                    <a:pt x="3" y="9"/>
                    <a:pt x="2" y="10"/>
                    <a:pt x="2" y="11"/>
                  </a:cubicBezTo>
                  <a:lnTo>
                    <a:pt x="2" y="11"/>
                  </a:lnTo>
                  <a:cubicBezTo>
                    <a:pt x="1" y="13"/>
                    <a:pt x="0" y="16"/>
                    <a:pt x="0" y="18"/>
                  </a:cubicBezTo>
                  <a:cubicBezTo>
                    <a:pt x="0" y="20"/>
                    <a:pt x="1" y="21"/>
                    <a:pt x="1" y="23"/>
                  </a:cubicBezTo>
                  <a:lnTo>
                    <a:pt x="3" y="27"/>
                  </a:lnTo>
                  <a:lnTo>
                    <a:pt x="3" y="27"/>
                  </a:lnTo>
                  <a:cubicBezTo>
                    <a:pt x="4" y="30"/>
                    <a:pt x="7" y="32"/>
                    <a:pt x="9" y="3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 name="Google Shape;71;p8"/>
            <p:cNvSpPr/>
            <p:nvPr/>
          </p:nvSpPr>
          <p:spPr>
            <a:xfrm>
              <a:off x="26662" y="3676285"/>
              <a:ext cx="60836" cy="28680"/>
            </a:xfrm>
            <a:custGeom>
              <a:rect b="b" l="l" r="r" t="t"/>
              <a:pathLst>
                <a:path extrusionOk="0" h="33" w="70">
                  <a:moveTo>
                    <a:pt x="10" y="32"/>
                  </a:moveTo>
                  <a:lnTo>
                    <a:pt x="10" y="32"/>
                  </a:lnTo>
                  <a:cubicBezTo>
                    <a:pt x="11" y="32"/>
                    <a:pt x="12" y="32"/>
                    <a:pt x="12" y="32"/>
                  </a:cubicBezTo>
                  <a:lnTo>
                    <a:pt x="12" y="32"/>
                  </a:lnTo>
                  <a:lnTo>
                    <a:pt x="12" y="32"/>
                  </a:lnTo>
                  <a:cubicBezTo>
                    <a:pt x="10" y="32"/>
                    <a:pt x="11" y="32"/>
                    <a:pt x="14" y="32"/>
                  </a:cubicBezTo>
                  <a:lnTo>
                    <a:pt x="17" y="32"/>
                  </a:lnTo>
                  <a:lnTo>
                    <a:pt x="17" y="32"/>
                  </a:lnTo>
                  <a:lnTo>
                    <a:pt x="17" y="32"/>
                  </a:lnTo>
                  <a:cubicBezTo>
                    <a:pt x="17" y="32"/>
                    <a:pt x="18" y="32"/>
                    <a:pt x="19" y="32"/>
                  </a:cubicBezTo>
                  <a:lnTo>
                    <a:pt x="19" y="32"/>
                  </a:lnTo>
                  <a:lnTo>
                    <a:pt x="11" y="28"/>
                  </a:lnTo>
                  <a:cubicBezTo>
                    <a:pt x="15" y="33"/>
                    <a:pt x="21" y="34"/>
                    <a:pt x="27" y="33"/>
                  </a:cubicBezTo>
                  <a:cubicBezTo>
                    <a:pt x="29" y="33"/>
                    <a:pt x="30" y="32"/>
                    <a:pt x="32" y="32"/>
                  </a:cubicBezTo>
                  <a:lnTo>
                    <a:pt x="28" y="33"/>
                  </a:lnTo>
                  <a:lnTo>
                    <a:pt x="28" y="33"/>
                  </a:lnTo>
                  <a:cubicBezTo>
                    <a:pt x="32" y="32"/>
                    <a:pt x="35" y="32"/>
                    <a:pt x="38" y="32"/>
                  </a:cubicBezTo>
                  <a:lnTo>
                    <a:pt x="39" y="32"/>
                  </a:lnTo>
                  <a:cubicBezTo>
                    <a:pt x="40" y="32"/>
                    <a:pt x="42" y="32"/>
                    <a:pt x="44" y="32"/>
                  </a:cubicBezTo>
                  <a:lnTo>
                    <a:pt x="44" y="32"/>
                  </a:lnTo>
                  <a:cubicBezTo>
                    <a:pt x="47" y="32"/>
                    <a:pt x="50" y="31"/>
                    <a:pt x="52" y="31"/>
                  </a:cubicBezTo>
                  <a:lnTo>
                    <a:pt x="48" y="31"/>
                  </a:lnTo>
                  <a:cubicBezTo>
                    <a:pt x="51" y="31"/>
                    <a:pt x="54" y="31"/>
                    <a:pt x="56" y="31"/>
                  </a:cubicBezTo>
                  <a:cubicBezTo>
                    <a:pt x="63" y="31"/>
                    <a:pt x="69" y="26"/>
                    <a:pt x="70" y="19"/>
                  </a:cubicBezTo>
                  <a:lnTo>
                    <a:pt x="70" y="19"/>
                  </a:lnTo>
                  <a:lnTo>
                    <a:pt x="70" y="18"/>
                  </a:lnTo>
                  <a:cubicBezTo>
                    <a:pt x="70" y="16"/>
                    <a:pt x="70" y="14"/>
                    <a:pt x="68" y="12"/>
                  </a:cubicBezTo>
                  <a:cubicBezTo>
                    <a:pt x="68" y="10"/>
                    <a:pt x="67" y="10"/>
                    <a:pt x="66" y="9"/>
                  </a:cubicBezTo>
                  <a:cubicBezTo>
                    <a:pt x="64" y="7"/>
                    <a:pt x="61" y="6"/>
                    <a:pt x="58" y="5"/>
                  </a:cubicBezTo>
                  <a:cubicBezTo>
                    <a:pt x="57" y="5"/>
                    <a:pt x="56" y="4"/>
                    <a:pt x="55" y="4"/>
                  </a:cubicBezTo>
                  <a:cubicBezTo>
                    <a:pt x="54" y="4"/>
                    <a:pt x="52" y="2"/>
                    <a:pt x="54" y="4"/>
                  </a:cubicBezTo>
                  <a:cubicBezTo>
                    <a:pt x="55" y="4"/>
                    <a:pt x="55" y="4"/>
                    <a:pt x="55" y="4"/>
                  </a:cubicBezTo>
                  <a:lnTo>
                    <a:pt x="51" y="2"/>
                  </a:lnTo>
                  <a:cubicBezTo>
                    <a:pt x="44" y="-1"/>
                    <a:pt x="36" y="1"/>
                    <a:pt x="29" y="2"/>
                  </a:cubicBezTo>
                  <a:lnTo>
                    <a:pt x="29" y="2"/>
                  </a:lnTo>
                  <a:cubicBezTo>
                    <a:pt x="26" y="2"/>
                    <a:pt x="23" y="3"/>
                    <a:pt x="21" y="4"/>
                  </a:cubicBezTo>
                  <a:cubicBezTo>
                    <a:pt x="17" y="5"/>
                    <a:pt x="14" y="6"/>
                    <a:pt x="12" y="8"/>
                  </a:cubicBezTo>
                  <a:cubicBezTo>
                    <a:pt x="9" y="11"/>
                    <a:pt x="8" y="15"/>
                    <a:pt x="7" y="20"/>
                  </a:cubicBezTo>
                  <a:lnTo>
                    <a:pt x="13" y="9"/>
                  </a:lnTo>
                  <a:lnTo>
                    <a:pt x="13" y="9"/>
                  </a:lnTo>
                  <a:cubicBezTo>
                    <a:pt x="13" y="10"/>
                    <a:pt x="13" y="9"/>
                    <a:pt x="12" y="10"/>
                  </a:cubicBezTo>
                  <a:cubicBezTo>
                    <a:pt x="10" y="10"/>
                    <a:pt x="8" y="12"/>
                    <a:pt x="7" y="14"/>
                  </a:cubicBezTo>
                  <a:cubicBezTo>
                    <a:pt x="5" y="16"/>
                    <a:pt x="4" y="16"/>
                    <a:pt x="5" y="16"/>
                  </a:cubicBezTo>
                  <a:lnTo>
                    <a:pt x="5" y="17"/>
                  </a:lnTo>
                  <a:cubicBezTo>
                    <a:pt x="4" y="17"/>
                    <a:pt x="3" y="18"/>
                    <a:pt x="2" y="19"/>
                  </a:cubicBezTo>
                  <a:lnTo>
                    <a:pt x="2" y="19"/>
                  </a:lnTo>
                  <a:lnTo>
                    <a:pt x="1" y="20"/>
                  </a:lnTo>
                  <a:cubicBezTo>
                    <a:pt x="0" y="22"/>
                    <a:pt x="0" y="23"/>
                    <a:pt x="0" y="24"/>
                  </a:cubicBezTo>
                  <a:cubicBezTo>
                    <a:pt x="0" y="26"/>
                    <a:pt x="0" y="27"/>
                    <a:pt x="1" y="28"/>
                  </a:cubicBezTo>
                  <a:cubicBezTo>
                    <a:pt x="3" y="32"/>
                    <a:pt x="6" y="33"/>
                    <a:pt x="10" y="3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2" name="Google Shape;72;p8"/>
            <p:cNvSpPr/>
            <p:nvPr/>
          </p:nvSpPr>
          <p:spPr>
            <a:xfrm>
              <a:off x="339542" y="3691904"/>
              <a:ext cx="60836" cy="46062"/>
            </a:xfrm>
            <a:custGeom>
              <a:rect b="b" l="l" r="r" t="t"/>
              <a:pathLst>
                <a:path extrusionOk="0" h="53" w="70">
                  <a:moveTo>
                    <a:pt x="17" y="50"/>
                  </a:moveTo>
                  <a:cubicBezTo>
                    <a:pt x="18" y="49"/>
                    <a:pt x="19" y="49"/>
                    <a:pt x="20" y="48"/>
                  </a:cubicBezTo>
                  <a:cubicBezTo>
                    <a:pt x="21" y="47"/>
                    <a:pt x="18" y="49"/>
                    <a:pt x="19" y="48"/>
                  </a:cubicBezTo>
                  <a:cubicBezTo>
                    <a:pt x="20" y="48"/>
                    <a:pt x="20" y="48"/>
                    <a:pt x="21" y="47"/>
                  </a:cubicBezTo>
                  <a:cubicBezTo>
                    <a:pt x="22" y="46"/>
                    <a:pt x="24" y="45"/>
                    <a:pt x="26" y="44"/>
                  </a:cubicBezTo>
                  <a:cubicBezTo>
                    <a:pt x="28" y="42"/>
                    <a:pt x="30" y="41"/>
                    <a:pt x="32" y="41"/>
                  </a:cubicBezTo>
                  <a:cubicBezTo>
                    <a:pt x="33" y="40"/>
                    <a:pt x="34" y="40"/>
                    <a:pt x="35" y="39"/>
                  </a:cubicBezTo>
                  <a:lnTo>
                    <a:pt x="35" y="39"/>
                  </a:lnTo>
                  <a:cubicBezTo>
                    <a:pt x="36" y="39"/>
                    <a:pt x="36" y="39"/>
                    <a:pt x="36" y="39"/>
                  </a:cubicBezTo>
                  <a:cubicBezTo>
                    <a:pt x="38" y="38"/>
                    <a:pt x="40" y="36"/>
                    <a:pt x="41" y="35"/>
                  </a:cubicBezTo>
                  <a:lnTo>
                    <a:pt x="38" y="38"/>
                  </a:lnTo>
                  <a:lnTo>
                    <a:pt x="38" y="38"/>
                  </a:lnTo>
                  <a:cubicBezTo>
                    <a:pt x="43" y="33"/>
                    <a:pt x="49" y="30"/>
                    <a:pt x="54" y="26"/>
                  </a:cubicBezTo>
                  <a:cubicBezTo>
                    <a:pt x="55" y="26"/>
                    <a:pt x="55" y="26"/>
                    <a:pt x="55" y="26"/>
                  </a:cubicBezTo>
                  <a:cubicBezTo>
                    <a:pt x="58" y="24"/>
                    <a:pt x="61" y="23"/>
                    <a:pt x="64" y="21"/>
                  </a:cubicBezTo>
                  <a:cubicBezTo>
                    <a:pt x="67" y="19"/>
                    <a:pt x="69" y="16"/>
                    <a:pt x="70" y="12"/>
                  </a:cubicBezTo>
                  <a:lnTo>
                    <a:pt x="70" y="12"/>
                  </a:lnTo>
                  <a:lnTo>
                    <a:pt x="70" y="11"/>
                  </a:lnTo>
                  <a:cubicBezTo>
                    <a:pt x="70" y="9"/>
                    <a:pt x="70" y="7"/>
                    <a:pt x="69" y="6"/>
                  </a:cubicBezTo>
                  <a:cubicBezTo>
                    <a:pt x="69" y="4"/>
                    <a:pt x="66" y="3"/>
                    <a:pt x="65" y="2"/>
                  </a:cubicBezTo>
                  <a:cubicBezTo>
                    <a:pt x="64" y="1"/>
                    <a:pt x="63" y="1"/>
                    <a:pt x="62" y="1"/>
                  </a:cubicBezTo>
                  <a:cubicBezTo>
                    <a:pt x="53" y="-1"/>
                    <a:pt x="45" y="1"/>
                    <a:pt x="37" y="3"/>
                  </a:cubicBezTo>
                  <a:lnTo>
                    <a:pt x="37" y="3"/>
                  </a:lnTo>
                  <a:cubicBezTo>
                    <a:pt x="32" y="4"/>
                    <a:pt x="28" y="6"/>
                    <a:pt x="24" y="8"/>
                  </a:cubicBezTo>
                  <a:cubicBezTo>
                    <a:pt x="23" y="9"/>
                    <a:pt x="22" y="10"/>
                    <a:pt x="20" y="10"/>
                  </a:cubicBezTo>
                  <a:cubicBezTo>
                    <a:pt x="17" y="13"/>
                    <a:pt x="15" y="16"/>
                    <a:pt x="12" y="19"/>
                  </a:cubicBezTo>
                  <a:lnTo>
                    <a:pt x="12" y="19"/>
                  </a:lnTo>
                  <a:cubicBezTo>
                    <a:pt x="10" y="22"/>
                    <a:pt x="9" y="25"/>
                    <a:pt x="7" y="27"/>
                  </a:cubicBezTo>
                  <a:cubicBezTo>
                    <a:pt x="5" y="32"/>
                    <a:pt x="2" y="36"/>
                    <a:pt x="0" y="41"/>
                  </a:cubicBezTo>
                  <a:cubicBezTo>
                    <a:pt x="-1" y="45"/>
                    <a:pt x="1" y="50"/>
                    <a:pt x="5" y="52"/>
                  </a:cubicBezTo>
                  <a:lnTo>
                    <a:pt x="5" y="52"/>
                  </a:lnTo>
                  <a:cubicBezTo>
                    <a:pt x="6" y="53"/>
                    <a:pt x="8" y="53"/>
                    <a:pt x="10" y="53"/>
                  </a:cubicBezTo>
                  <a:cubicBezTo>
                    <a:pt x="12" y="53"/>
                    <a:pt x="14" y="53"/>
                    <a:pt x="15" y="52"/>
                  </a:cubicBezTo>
                  <a:cubicBezTo>
                    <a:pt x="17" y="51"/>
                    <a:pt x="16" y="51"/>
                    <a:pt x="17" y="5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3" name="Google Shape;73;p8"/>
            <p:cNvSpPr/>
            <p:nvPr/>
          </p:nvSpPr>
          <p:spPr>
            <a:xfrm>
              <a:off x="50329" y="3804087"/>
              <a:ext cx="59967" cy="34764"/>
            </a:xfrm>
            <a:custGeom>
              <a:rect b="b" l="l" r="r" t="t"/>
              <a:pathLst>
                <a:path extrusionOk="0" h="40" w="69">
                  <a:moveTo>
                    <a:pt x="3" y="27"/>
                  </a:moveTo>
                  <a:cubicBezTo>
                    <a:pt x="10" y="34"/>
                    <a:pt x="20" y="40"/>
                    <a:pt x="30" y="40"/>
                  </a:cubicBezTo>
                  <a:lnTo>
                    <a:pt x="30" y="40"/>
                  </a:lnTo>
                  <a:cubicBezTo>
                    <a:pt x="35" y="39"/>
                    <a:pt x="40" y="39"/>
                    <a:pt x="44" y="38"/>
                  </a:cubicBezTo>
                  <a:cubicBezTo>
                    <a:pt x="52" y="35"/>
                    <a:pt x="61" y="31"/>
                    <a:pt x="62" y="23"/>
                  </a:cubicBezTo>
                  <a:lnTo>
                    <a:pt x="59" y="28"/>
                  </a:lnTo>
                  <a:cubicBezTo>
                    <a:pt x="64" y="23"/>
                    <a:pt x="69" y="17"/>
                    <a:pt x="68" y="9"/>
                  </a:cubicBezTo>
                  <a:cubicBezTo>
                    <a:pt x="68" y="4"/>
                    <a:pt x="63" y="-2"/>
                    <a:pt x="57" y="1"/>
                  </a:cubicBezTo>
                  <a:lnTo>
                    <a:pt x="57" y="1"/>
                  </a:lnTo>
                  <a:cubicBezTo>
                    <a:pt x="55" y="1"/>
                    <a:pt x="54" y="2"/>
                    <a:pt x="52" y="2"/>
                  </a:cubicBezTo>
                  <a:lnTo>
                    <a:pt x="50" y="4"/>
                  </a:lnTo>
                  <a:cubicBezTo>
                    <a:pt x="51" y="3"/>
                    <a:pt x="52" y="3"/>
                    <a:pt x="51" y="3"/>
                  </a:cubicBezTo>
                  <a:cubicBezTo>
                    <a:pt x="51" y="4"/>
                    <a:pt x="50" y="4"/>
                    <a:pt x="50" y="4"/>
                  </a:cubicBezTo>
                  <a:lnTo>
                    <a:pt x="50" y="4"/>
                  </a:lnTo>
                  <a:cubicBezTo>
                    <a:pt x="49" y="5"/>
                    <a:pt x="49" y="4"/>
                    <a:pt x="48" y="5"/>
                  </a:cubicBezTo>
                  <a:lnTo>
                    <a:pt x="47" y="6"/>
                  </a:lnTo>
                  <a:lnTo>
                    <a:pt x="47" y="6"/>
                  </a:lnTo>
                  <a:lnTo>
                    <a:pt x="47" y="6"/>
                  </a:lnTo>
                  <a:cubicBezTo>
                    <a:pt x="46" y="6"/>
                    <a:pt x="46" y="7"/>
                    <a:pt x="45" y="7"/>
                  </a:cubicBezTo>
                  <a:lnTo>
                    <a:pt x="47" y="6"/>
                  </a:lnTo>
                  <a:lnTo>
                    <a:pt x="46" y="6"/>
                  </a:lnTo>
                  <a:lnTo>
                    <a:pt x="53" y="6"/>
                  </a:lnTo>
                  <a:cubicBezTo>
                    <a:pt x="48" y="5"/>
                    <a:pt x="44" y="5"/>
                    <a:pt x="40" y="7"/>
                  </a:cubicBezTo>
                  <a:cubicBezTo>
                    <a:pt x="39" y="8"/>
                    <a:pt x="38" y="8"/>
                    <a:pt x="37" y="9"/>
                  </a:cubicBezTo>
                  <a:lnTo>
                    <a:pt x="41" y="7"/>
                  </a:lnTo>
                  <a:lnTo>
                    <a:pt x="41" y="7"/>
                  </a:lnTo>
                  <a:cubicBezTo>
                    <a:pt x="37" y="8"/>
                    <a:pt x="34" y="9"/>
                    <a:pt x="31" y="10"/>
                  </a:cubicBezTo>
                  <a:lnTo>
                    <a:pt x="35" y="9"/>
                  </a:lnTo>
                  <a:lnTo>
                    <a:pt x="35" y="9"/>
                  </a:lnTo>
                  <a:cubicBezTo>
                    <a:pt x="33" y="9"/>
                    <a:pt x="32" y="10"/>
                    <a:pt x="30" y="10"/>
                  </a:cubicBezTo>
                  <a:lnTo>
                    <a:pt x="29" y="10"/>
                  </a:lnTo>
                  <a:cubicBezTo>
                    <a:pt x="27" y="10"/>
                    <a:pt x="25" y="10"/>
                    <a:pt x="23" y="10"/>
                  </a:cubicBezTo>
                  <a:cubicBezTo>
                    <a:pt x="22" y="10"/>
                    <a:pt x="21" y="10"/>
                    <a:pt x="20" y="10"/>
                  </a:cubicBezTo>
                  <a:cubicBezTo>
                    <a:pt x="19" y="10"/>
                    <a:pt x="18" y="9"/>
                    <a:pt x="22" y="10"/>
                  </a:cubicBezTo>
                  <a:cubicBezTo>
                    <a:pt x="21" y="10"/>
                    <a:pt x="21" y="10"/>
                    <a:pt x="21" y="10"/>
                  </a:cubicBezTo>
                  <a:cubicBezTo>
                    <a:pt x="20" y="10"/>
                    <a:pt x="19" y="9"/>
                    <a:pt x="18" y="9"/>
                  </a:cubicBezTo>
                  <a:cubicBezTo>
                    <a:pt x="17" y="9"/>
                    <a:pt x="13" y="7"/>
                    <a:pt x="17" y="9"/>
                  </a:cubicBezTo>
                  <a:cubicBezTo>
                    <a:pt x="14" y="8"/>
                    <a:pt x="11" y="7"/>
                    <a:pt x="8" y="8"/>
                  </a:cubicBezTo>
                  <a:lnTo>
                    <a:pt x="8" y="8"/>
                  </a:lnTo>
                  <a:cubicBezTo>
                    <a:pt x="7" y="8"/>
                    <a:pt x="7" y="8"/>
                    <a:pt x="6" y="9"/>
                  </a:cubicBezTo>
                  <a:cubicBezTo>
                    <a:pt x="5" y="10"/>
                    <a:pt x="3" y="11"/>
                    <a:pt x="2" y="12"/>
                  </a:cubicBezTo>
                  <a:lnTo>
                    <a:pt x="2" y="12"/>
                  </a:lnTo>
                  <a:lnTo>
                    <a:pt x="1" y="13"/>
                  </a:lnTo>
                  <a:cubicBezTo>
                    <a:pt x="0" y="14"/>
                    <a:pt x="0" y="17"/>
                    <a:pt x="0" y="19"/>
                  </a:cubicBezTo>
                  <a:cubicBezTo>
                    <a:pt x="0" y="21"/>
                    <a:pt x="0" y="23"/>
                    <a:pt x="1" y="25"/>
                  </a:cubicBezTo>
                  <a:cubicBezTo>
                    <a:pt x="2" y="25"/>
                    <a:pt x="2" y="26"/>
                    <a:pt x="3" y="2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 name="Google Shape;74;p8"/>
            <p:cNvSpPr/>
            <p:nvPr/>
          </p:nvSpPr>
          <p:spPr>
            <a:xfrm>
              <a:off x="109228" y="3571131"/>
              <a:ext cx="46931" cy="26073"/>
            </a:xfrm>
            <a:custGeom>
              <a:rect b="b" l="l" r="r" t="t"/>
              <a:pathLst>
                <a:path extrusionOk="0" h="30" w="54">
                  <a:moveTo>
                    <a:pt x="6" y="23"/>
                  </a:moveTo>
                  <a:lnTo>
                    <a:pt x="11" y="25"/>
                  </a:lnTo>
                  <a:lnTo>
                    <a:pt x="4" y="18"/>
                  </a:lnTo>
                  <a:lnTo>
                    <a:pt x="4" y="19"/>
                  </a:lnTo>
                  <a:cubicBezTo>
                    <a:pt x="4" y="23"/>
                    <a:pt x="9" y="28"/>
                    <a:pt x="13" y="28"/>
                  </a:cubicBezTo>
                  <a:cubicBezTo>
                    <a:pt x="15" y="29"/>
                    <a:pt x="17" y="29"/>
                    <a:pt x="19" y="29"/>
                  </a:cubicBezTo>
                  <a:lnTo>
                    <a:pt x="19" y="29"/>
                  </a:lnTo>
                  <a:cubicBezTo>
                    <a:pt x="21" y="30"/>
                    <a:pt x="22" y="30"/>
                    <a:pt x="24" y="30"/>
                  </a:cubicBezTo>
                  <a:cubicBezTo>
                    <a:pt x="24" y="30"/>
                    <a:pt x="25" y="30"/>
                    <a:pt x="26" y="30"/>
                  </a:cubicBezTo>
                  <a:lnTo>
                    <a:pt x="29" y="29"/>
                  </a:lnTo>
                  <a:lnTo>
                    <a:pt x="35" y="29"/>
                  </a:lnTo>
                  <a:cubicBezTo>
                    <a:pt x="38" y="28"/>
                    <a:pt x="41" y="28"/>
                    <a:pt x="44" y="27"/>
                  </a:cubicBezTo>
                  <a:cubicBezTo>
                    <a:pt x="49" y="26"/>
                    <a:pt x="54" y="21"/>
                    <a:pt x="53" y="15"/>
                  </a:cubicBezTo>
                  <a:lnTo>
                    <a:pt x="53" y="15"/>
                  </a:lnTo>
                  <a:cubicBezTo>
                    <a:pt x="53" y="13"/>
                    <a:pt x="54" y="9"/>
                    <a:pt x="52" y="8"/>
                  </a:cubicBezTo>
                  <a:cubicBezTo>
                    <a:pt x="51" y="5"/>
                    <a:pt x="49" y="5"/>
                    <a:pt x="47" y="4"/>
                  </a:cubicBezTo>
                  <a:cubicBezTo>
                    <a:pt x="46" y="3"/>
                    <a:pt x="45" y="3"/>
                    <a:pt x="44" y="2"/>
                  </a:cubicBezTo>
                  <a:cubicBezTo>
                    <a:pt x="41" y="1"/>
                    <a:pt x="38" y="1"/>
                    <a:pt x="35" y="1"/>
                  </a:cubicBezTo>
                  <a:lnTo>
                    <a:pt x="29" y="0"/>
                  </a:lnTo>
                  <a:lnTo>
                    <a:pt x="26" y="0"/>
                  </a:lnTo>
                  <a:lnTo>
                    <a:pt x="26" y="0"/>
                  </a:lnTo>
                  <a:cubicBezTo>
                    <a:pt x="25" y="0"/>
                    <a:pt x="24" y="0"/>
                    <a:pt x="24" y="0"/>
                  </a:cubicBezTo>
                  <a:cubicBezTo>
                    <a:pt x="22" y="0"/>
                    <a:pt x="21" y="0"/>
                    <a:pt x="19" y="0"/>
                  </a:cubicBezTo>
                  <a:cubicBezTo>
                    <a:pt x="17" y="1"/>
                    <a:pt x="15" y="1"/>
                    <a:pt x="13" y="1"/>
                  </a:cubicBezTo>
                  <a:cubicBezTo>
                    <a:pt x="9" y="2"/>
                    <a:pt x="4" y="7"/>
                    <a:pt x="4" y="11"/>
                  </a:cubicBezTo>
                  <a:lnTo>
                    <a:pt x="4" y="12"/>
                  </a:lnTo>
                  <a:lnTo>
                    <a:pt x="11" y="5"/>
                  </a:lnTo>
                  <a:lnTo>
                    <a:pt x="6" y="6"/>
                  </a:lnTo>
                  <a:cubicBezTo>
                    <a:pt x="2" y="7"/>
                    <a:pt x="-1" y="11"/>
                    <a:pt x="0" y="15"/>
                  </a:cubicBezTo>
                  <a:lnTo>
                    <a:pt x="0" y="15"/>
                  </a:lnTo>
                  <a:cubicBezTo>
                    <a:pt x="0" y="16"/>
                    <a:pt x="1" y="17"/>
                    <a:pt x="1" y="19"/>
                  </a:cubicBezTo>
                  <a:cubicBezTo>
                    <a:pt x="3" y="20"/>
                    <a:pt x="3" y="22"/>
                    <a:pt x="4" y="23"/>
                  </a:cubicBezTo>
                  <a:cubicBezTo>
                    <a:pt x="5" y="23"/>
                    <a:pt x="5" y="23"/>
                    <a:pt x="6" y="2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 name="Google Shape;75;p8"/>
            <p:cNvSpPr/>
            <p:nvPr/>
          </p:nvSpPr>
          <p:spPr>
            <a:xfrm>
              <a:off x="210905" y="3627599"/>
              <a:ext cx="54753" cy="61705"/>
            </a:xfrm>
            <a:custGeom>
              <a:rect b="b" l="l" r="r" t="t"/>
              <a:pathLst>
                <a:path extrusionOk="0" h="71" w="63">
                  <a:moveTo>
                    <a:pt x="18" y="68"/>
                  </a:moveTo>
                  <a:lnTo>
                    <a:pt x="29" y="58"/>
                  </a:lnTo>
                  <a:cubicBezTo>
                    <a:pt x="32" y="55"/>
                    <a:pt x="36" y="52"/>
                    <a:pt x="39" y="49"/>
                  </a:cubicBezTo>
                  <a:cubicBezTo>
                    <a:pt x="42" y="45"/>
                    <a:pt x="45" y="42"/>
                    <a:pt x="48" y="38"/>
                  </a:cubicBezTo>
                  <a:cubicBezTo>
                    <a:pt x="51" y="34"/>
                    <a:pt x="54" y="29"/>
                    <a:pt x="57" y="24"/>
                  </a:cubicBezTo>
                  <a:lnTo>
                    <a:pt x="60" y="19"/>
                  </a:lnTo>
                  <a:cubicBezTo>
                    <a:pt x="63" y="14"/>
                    <a:pt x="63" y="9"/>
                    <a:pt x="61" y="5"/>
                  </a:cubicBezTo>
                  <a:cubicBezTo>
                    <a:pt x="58" y="1"/>
                    <a:pt x="54" y="-1"/>
                    <a:pt x="49" y="0"/>
                  </a:cubicBezTo>
                  <a:cubicBezTo>
                    <a:pt x="45" y="0"/>
                    <a:pt x="42" y="3"/>
                    <a:pt x="39" y="6"/>
                  </a:cubicBezTo>
                  <a:lnTo>
                    <a:pt x="29" y="16"/>
                  </a:lnTo>
                  <a:cubicBezTo>
                    <a:pt x="26" y="19"/>
                    <a:pt x="23" y="23"/>
                    <a:pt x="20" y="26"/>
                  </a:cubicBezTo>
                  <a:cubicBezTo>
                    <a:pt x="13" y="35"/>
                    <a:pt x="8" y="45"/>
                    <a:pt x="2" y="55"/>
                  </a:cubicBezTo>
                  <a:lnTo>
                    <a:pt x="2" y="55"/>
                  </a:lnTo>
                  <a:cubicBezTo>
                    <a:pt x="1" y="56"/>
                    <a:pt x="0" y="58"/>
                    <a:pt x="0" y="60"/>
                  </a:cubicBezTo>
                  <a:cubicBezTo>
                    <a:pt x="0" y="62"/>
                    <a:pt x="1" y="63"/>
                    <a:pt x="2" y="65"/>
                  </a:cubicBezTo>
                  <a:cubicBezTo>
                    <a:pt x="3" y="66"/>
                    <a:pt x="5" y="68"/>
                    <a:pt x="6" y="69"/>
                  </a:cubicBezTo>
                  <a:cubicBezTo>
                    <a:pt x="8" y="70"/>
                    <a:pt x="9" y="71"/>
                    <a:pt x="11" y="71"/>
                  </a:cubicBezTo>
                  <a:cubicBezTo>
                    <a:pt x="13" y="71"/>
                    <a:pt x="15" y="69"/>
                    <a:pt x="16" y="69"/>
                  </a:cubicBezTo>
                  <a:cubicBezTo>
                    <a:pt x="17" y="68"/>
                    <a:pt x="18" y="68"/>
                    <a:pt x="18" y="6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6" name="Google Shape;76;p8"/>
            <p:cNvSpPr/>
            <p:nvPr/>
          </p:nvSpPr>
          <p:spPr>
            <a:xfrm>
              <a:off x="355168" y="3791868"/>
              <a:ext cx="62574" cy="44323"/>
            </a:xfrm>
            <a:custGeom>
              <a:rect b="b" l="l" r="r" t="t"/>
              <a:pathLst>
                <a:path extrusionOk="0" h="51" w="72">
                  <a:moveTo>
                    <a:pt x="16" y="48"/>
                  </a:moveTo>
                  <a:lnTo>
                    <a:pt x="16" y="48"/>
                  </a:lnTo>
                  <a:cubicBezTo>
                    <a:pt x="17" y="47"/>
                    <a:pt x="19" y="45"/>
                    <a:pt x="20" y="44"/>
                  </a:cubicBezTo>
                  <a:lnTo>
                    <a:pt x="9" y="47"/>
                  </a:lnTo>
                  <a:cubicBezTo>
                    <a:pt x="13" y="48"/>
                    <a:pt x="17" y="47"/>
                    <a:pt x="21" y="44"/>
                  </a:cubicBezTo>
                  <a:cubicBezTo>
                    <a:pt x="22" y="43"/>
                    <a:pt x="24" y="43"/>
                    <a:pt x="26" y="41"/>
                  </a:cubicBezTo>
                  <a:lnTo>
                    <a:pt x="26" y="41"/>
                  </a:lnTo>
                  <a:cubicBezTo>
                    <a:pt x="27" y="40"/>
                    <a:pt x="29" y="39"/>
                    <a:pt x="30" y="39"/>
                  </a:cubicBezTo>
                  <a:cubicBezTo>
                    <a:pt x="32" y="38"/>
                    <a:pt x="34" y="37"/>
                    <a:pt x="36" y="36"/>
                  </a:cubicBezTo>
                  <a:lnTo>
                    <a:pt x="32" y="37"/>
                  </a:lnTo>
                  <a:cubicBezTo>
                    <a:pt x="35" y="36"/>
                    <a:pt x="39" y="35"/>
                    <a:pt x="42" y="33"/>
                  </a:cubicBezTo>
                  <a:lnTo>
                    <a:pt x="38" y="35"/>
                  </a:lnTo>
                  <a:lnTo>
                    <a:pt x="38" y="35"/>
                  </a:lnTo>
                  <a:cubicBezTo>
                    <a:pt x="42" y="33"/>
                    <a:pt x="46" y="32"/>
                    <a:pt x="50" y="31"/>
                  </a:cubicBezTo>
                  <a:lnTo>
                    <a:pt x="46" y="32"/>
                  </a:lnTo>
                  <a:cubicBezTo>
                    <a:pt x="48" y="32"/>
                    <a:pt x="50" y="31"/>
                    <a:pt x="52" y="31"/>
                  </a:cubicBezTo>
                  <a:lnTo>
                    <a:pt x="48" y="32"/>
                  </a:lnTo>
                  <a:cubicBezTo>
                    <a:pt x="52" y="31"/>
                    <a:pt x="57" y="32"/>
                    <a:pt x="61" y="31"/>
                  </a:cubicBezTo>
                  <a:lnTo>
                    <a:pt x="61" y="31"/>
                  </a:lnTo>
                  <a:cubicBezTo>
                    <a:pt x="62" y="30"/>
                    <a:pt x="63" y="29"/>
                    <a:pt x="64" y="29"/>
                  </a:cubicBezTo>
                  <a:cubicBezTo>
                    <a:pt x="66" y="27"/>
                    <a:pt x="69" y="26"/>
                    <a:pt x="70" y="24"/>
                  </a:cubicBezTo>
                  <a:cubicBezTo>
                    <a:pt x="72" y="21"/>
                    <a:pt x="72" y="19"/>
                    <a:pt x="72" y="16"/>
                  </a:cubicBezTo>
                  <a:cubicBezTo>
                    <a:pt x="72" y="13"/>
                    <a:pt x="72" y="10"/>
                    <a:pt x="70" y="8"/>
                  </a:cubicBezTo>
                  <a:cubicBezTo>
                    <a:pt x="69" y="5"/>
                    <a:pt x="66" y="4"/>
                    <a:pt x="64" y="3"/>
                  </a:cubicBezTo>
                  <a:cubicBezTo>
                    <a:pt x="60" y="1"/>
                    <a:pt x="55" y="0"/>
                    <a:pt x="51" y="0"/>
                  </a:cubicBezTo>
                  <a:lnTo>
                    <a:pt x="51" y="0"/>
                  </a:lnTo>
                  <a:cubicBezTo>
                    <a:pt x="50" y="0"/>
                    <a:pt x="50" y="0"/>
                    <a:pt x="50" y="0"/>
                  </a:cubicBezTo>
                  <a:cubicBezTo>
                    <a:pt x="46" y="0"/>
                    <a:pt x="43" y="0"/>
                    <a:pt x="40" y="1"/>
                  </a:cubicBezTo>
                  <a:lnTo>
                    <a:pt x="40" y="1"/>
                  </a:lnTo>
                  <a:cubicBezTo>
                    <a:pt x="34" y="2"/>
                    <a:pt x="28" y="4"/>
                    <a:pt x="23" y="6"/>
                  </a:cubicBezTo>
                  <a:cubicBezTo>
                    <a:pt x="20" y="8"/>
                    <a:pt x="17" y="10"/>
                    <a:pt x="14" y="12"/>
                  </a:cubicBezTo>
                  <a:lnTo>
                    <a:pt x="14" y="12"/>
                  </a:lnTo>
                  <a:cubicBezTo>
                    <a:pt x="13" y="14"/>
                    <a:pt x="11" y="15"/>
                    <a:pt x="9" y="17"/>
                  </a:cubicBezTo>
                  <a:lnTo>
                    <a:pt x="9" y="17"/>
                  </a:lnTo>
                  <a:cubicBezTo>
                    <a:pt x="8" y="19"/>
                    <a:pt x="6" y="20"/>
                    <a:pt x="5" y="22"/>
                  </a:cubicBezTo>
                  <a:lnTo>
                    <a:pt x="5" y="22"/>
                  </a:lnTo>
                  <a:cubicBezTo>
                    <a:pt x="4" y="24"/>
                    <a:pt x="4" y="25"/>
                    <a:pt x="3" y="27"/>
                  </a:cubicBezTo>
                  <a:cubicBezTo>
                    <a:pt x="1" y="32"/>
                    <a:pt x="-1" y="37"/>
                    <a:pt x="2" y="42"/>
                  </a:cubicBezTo>
                  <a:lnTo>
                    <a:pt x="1" y="33"/>
                  </a:lnTo>
                  <a:lnTo>
                    <a:pt x="1" y="33"/>
                  </a:lnTo>
                  <a:cubicBezTo>
                    <a:pt x="1" y="35"/>
                    <a:pt x="0" y="37"/>
                    <a:pt x="0" y="39"/>
                  </a:cubicBezTo>
                  <a:cubicBezTo>
                    <a:pt x="-1" y="43"/>
                    <a:pt x="0" y="48"/>
                    <a:pt x="4" y="50"/>
                  </a:cubicBezTo>
                  <a:lnTo>
                    <a:pt x="4" y="50"/>
                  </a:lnTo>
                  <a:cubicBezTo>
                    <a:pt x="5" y="50"/>
                    <a:pt x="7" y="51"/>
                    <a:pt x="9" y="51"/>
                  </a:cubicBezTo>
                  <a:cubicBezTo>
                    <a:pt x="11" y="51"/>
                    <a:pt x="13" y="50"/>
                    <a:pt x="14" y="50"/>
                  </a:cubicBezTo>
                  <a:cubicBezTo>
                    <a:pt x="15" y="49"/>
                    <a:pt x="15" y="49"/>
                    <a:pt x="16" y="4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7" name="Google Shape;77;p8"/>
            <p:cNvSpPr/>
            <p:nvPr/>
          </p:nvSpPr>
          <p:spPr>
            <a:xfrm>
              <a:off x="92233" y="4546800"/>
              <a:ext cx="385006" cy="499725"/>
            </a:xfrm>
            <a:custGeom>
              <a:rect b="b" l="l" r="r" t="t"/>
              <a:pathLst>
                <a:path extrusionOk="0" h="575" w="443">
                  <a:moveTo>
                    <a:pt x="443" y="288"/>
                  </a:moveTo>
                  <a:cubicBezTo>
                    <a:pt x="443" y="338"/>
                    <a:pt x="432" y="387"/>
                    <a:pt x="413" y="431"/>
                  </a:cubicBezTo>
                  <a:cubicBezTo>
                    <a:pt x="394" y="474"/>
                    <a:pt x="366" y="510"/>
                    <a:pt x="332" y="536"/>
                  </a:cubicBezTo>
                  <a:cubicBezTo>
                    <a:pt x="298" y="561"/>
                    <a:pt x="260" y="575"/>
                    <a:pt x="221" y="575"/>
                  </a:cubicBezTo>
                  <a:cubicBezTo>
                    <a:pt x="182" y="575"/>
                    <a:pt x="145" y="561"/>
                    <a:pt x="111" y="536"/>
                  </a:cubicBezTo>
                  <a:cubicBezTo>
                    <a:pt x="78" y="510"/>
                    <a:pt x="50" y="474"/>
                    <a:pt x="30" y="431"/>
                  </a:cubicBezTo>
                  <a:cubicBezTo>
                    <a:pt x="11" y="387"/>
                    <a:pt x="0" y="338"/>
                    <a:pt x="0" y="288"/>
                  </a:cubicBezTo>
                  <a:cubicBezTo>
                    <a:pt x="0" y="237"/>
                    <a:pt x="10" y="188"/>
                    <a:pt x="30" y="144"/>
                  </a:cubicBezTo>
                  <a:cubicBezTo>
                    <a:pt x="49" y="100"/>
                    <a:pt x="78" y="64"/>
                    <a:pt x="111" y="39"/>
                  </a:cubicBezTo>
                  <a:cubicBezTo>
                    <a:pt x="145" y="14"/>
                    <a:pt x="182" y="0"/>
                    <a:pt x="221" y="0"/>
                  </a:cubicBezTo>
                  <a:cubicBezTo>
                    <a:pt x="260" y="0"/>
                    <a:pt x="298" y="14"/>
                    <a:pt x="332" y="39"/>
                  </a:cubicBezTo>
                  <a:cubicBezTo>
                    <a:pt x="366" y="64"/>
                    <a:pt x="394" y="100"/>
                    <a:pt x="413" y="144"/>
                  </a:cubicBezTo>
                  <a:cubicBezTo>
                    <a:pt x="432" y="188"/>
                    <a:pt x="443" y="237"/>
                    <a:pt x="443" y="28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8" name="Google Shape;78;p8"/>
            <p:cNvSpPr/>
            <p:nvPr/>
          </p:nvSpPr>
          <p:spPr>
            <a:xfrm>
              <a:off x="-81584" y="4424259"/>
              <a:ext cx="426722" cy="729164"/>
            </a:xfrm>
            <a:custGeom>
              <a:rect b="b" l="l" r="r" t="t"/>
              <a:pathLst>
                <a:path extrusionOk="0" h="839" w="491">
                  <a:moveTo>
                    <a:pt x="14" y="339"/>
                  </a:moveTo>
                  <a:cubicBezTo>
                    <a:pt x="33" y="395"/>
                    <a:pt x="71" y="443"/>
                    <a:pt x="101" y="494"/>
                  </a:cubicBezTo>
                  <a:cubicBezTo>
                    <a:pt x="141" y="559"/>
                    <a:pt x="169" y="631"/>
                    <a:pt x="211" y="696"/>
                  </a:cubicBezTo>
                  <a:cubicBezTo>
                    <a:pt x="253" y="760"/>
                    <a:pt x="312" y="818"/>
                    <a:pt x="386" y="836"/>
                  </a:cubicBezTo>
                  <a:cubicBezTo>
                    <a:pt x="416" y="843"/>
                    <a:pt x="450" y="842"/>
                    <a:pt x="471" y="821"/>
                  </a:cubicBezTo>
                  <a:cubicBezTo>
                    <a:pt x="494" y="799"/>
                    <a:pt x="495" y="763"/>
                    <a:pt x="483" y="734"/>
                  </a:cubicBezTo>
                  <a:cubicBezTo>
                    <a:pt x="472" y="705"/>
                    <a:pt x="449" y="682"/>
                    <a:pt x="430" y="657"/>
                  </a:cubicBezTo>
                  <a:cubicBezTo>
                    <a:pt x="360" y="569"/>
                    <a:pt x="317" y="456"/>
                    <a:pt x="330" y="344"/>
                  </a:cubicBezTo>
                  <a:cubicBezTo>
                    <a:pt x="334" y="310"/>
                    <a:pt x="343" y="278"/>
                    <a:pt x="346" y="244"/>
                  </a:cubicBezTo>
                  <a:lnTo>
                    <a:pt x="346" y="244"/>
                  </a:lnTo>
                  <a:cubicBezTo>
                    <a:pt x="346" y="238"/>
                    <a:pt x="346" y="232"/>
                    <a:pt x="346" y="225"/>
                  </a:cubicBezTo>
                  <a:cubicBezTo>
                    <a:pt x="346" y="194"/>
                    <a:pt x="340" y="162"/>
                    <a:pt x="329" y="132"/>
                  </a:cubicBezTo>
                  <a:cubicBezTo>
                    <a:pt x="300" y="56"/>
                    <a:pt x="221" y="-5"/>
                    <a:pt x="137" y="1"/>
                  </a:cubicBezTo>
                  <a:cubicBezTo>
                    <a:pt x="105" y="3"/>
                    <a:pt x="83" y="23"/>
                    <a:pt x="66" y="48"/>
                  </a:cubicBezTo>
                  <a:cubicBezTo>
                    <a:pt x="39" y="87"/>
                    <a:pt x="19" y="132"/>
                    <a:pt x="8" y="178"/>
                  </a:cubicBezTo>
                  <a:cubicBezTo>
                    <a:pt x="-4" y="231"/>
                    <a:pt x="-4" y="287"/>
                    <a:pt x="14" y="339"/>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 name="Google Shape;79;p8"/>
            <p:cNvSpPr/>
            <p:nvPr/>
          </p:nvSpPr>
          <p:spPr>
            <a:xfrm>
              <a:off x="250407" y="4415568"/>
              <a:ext cx="425853" cy="729164"/>
            </a:xfrm>
            <a:custGeom>
              <a:rect b="b" l="l" r="r" t="t"/>
              <a:pathLst>
                <a:path extrusionOk="0" h="839" w="490">
                  <a:moveTo>
                    <a:pt x="475" y="340"/>
                  </a:moveTo>
                  <a:cubicBezTo>
                    <a:pt x="456" y="396"/>
                    <a:pt x="419" y="443"/>
                    <a:pt x="388" y="494"/>
                  </a:cubicBezTo>
                  <a:cubicBezTo>
                    <a:pt x="348" y="560"/>
                    <a:pt x="320" y="632"/>
                    <a:pt x="278" y="696"/>
                  </a:cubicBezTo>
                  <a:cubicBezTo>
                    <a:pt x="236" y="760"/>
                    <a:pt x="177" y="819"/>
                    <a:pt x="103" y="836"/>
                  </a:cubicBezTo>
                  <a:cubicBezTo>
                    <a:pt x="73" y="843"/>
                    <a:pt x="39" y="842"/>
                    <a:pt x="18" y="821"/>
                  </a:cubicBezTo>
                  <a:cubicBezTo>
                    <a:pt x="-5" y="800"/>
                    <a:pt x="-4" y="763"/>
                    <a:pt x="7" y="734"/>
                  </a:cubicBezTo>
                  <a:cubicBezTo>
                    <a:pt x="19" y="705"/>
                    <a:pt x="40" y="682"/>
                    <a:pt x="59" y="658"/>
                  </a:cubicBezTo>
                  <a:cubicBezTo>
                    <a:pt x="129" y="570"/>
                    <a:pt x="172" y="456"/>
                    <a:pt x="159" y="344"/>
                  </a:cubicBezTo>
                  <a:cubicBezTo>
                    <a:pt x="155" y="311"/>
                    <a:pt x="146" y="278"/>
                    <a:pt x="144" y="244"/>
                  </a:cubicBezTo>
                  <a:lnTo>
                    <a:pt x="144" y="244"/>
                  </a:lnTo>
                  <a:cubicBezTo>
                    <a:pt x="143" y="238"/>
                    <a:pt x="143" y="232"/>
                    <a:pt x="143" y="226"/>
                  </a:cubicBezTo>
                  <a:cubicBezTo>
                    <a:pt x="143" y="194"/>
                    <a:pt x="149" y="162"/>
                    <a:pt x="160" y="133"/>
                  </a:cubicBezTo>
                  <a:cubicBezTo>
                    <a:pt x="189" y="56"/>
                    <a:pt x="268" y="-5"/>
                    <a:pt x="352" y="1"/>
                  </a:cubicBezTo>
                  <a:cubicBezTo>
                    <a:pt x="384" y="3"/>
                    <a:pt x="406" y="23"/>
                    <a:pt x="423" y="48"/>
                  </a:cubicBezTo>
                  <a:cubicBezTo>
                    <a:pt x="450" y="87"/>
                    <a:pt x="470" y="132"/>
                    <a:pt x="481" y="178"/>
                  </a:cubicBezTo>
                  <a:cubicBezTo>
                    <a:pt x="493" y="232"/>
                    <a:pt x="493" y="288"/>
                    <a:pt x="475" y="340"/>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 name="Google Shape;80;p8"/>
            <p:cNvSpPr/>
            <p:nvPr/>
          </p:nvSpPr>
          <p:spPr>
            <a:xfrm>
              <a:off x="-36392" y="4182652"/>
              <a:ext cx="697877" cy="597932"/>
            </a:xfrm>
            <a:custGeom>
              <a:rect b="b" l="l" r="r" t="t"/>
              <a:pathLst>
                <a:path extrusionOk="0" h="688" w="803">
                  <a:moveTo>
                    <a:pt x="15" y="189"/>
                  </a:moveTo>
                  <a:cubicBezTo>
                    <a:pt x="-8" y="245"/>
                    <a:pt x="-7" y="312"/>
                    <a:pt x="24" y="364"/>
                  </a:cubicBezTo>
                  <a:cubicBezTo>
                    <a:pt x="55" y="416"/>
                    <a:pt x="113" y="446"/>
                    <a:pt x="161" y="483"/>
                  </a:cubicBezTo>
                  <a:lnTo>
                    <a:pt x="161" y="483"/>
                  </a:lnTo>
                  <a:cubicBezTo>
                    <a:pt x="215" y="524"/>
                    <a:pt x="260" y="575"/>
                    <a:pt x="293" y="633"/>
                  </a:cubicBezTo>
                  <a:cubicBezTo>
                    <a:pt x="297" y="640"/>
                    <a:pt x="301" y="647"/>
                    <a:pt x="305" y="654"/>
                  </a:cubicBezTo>
                  <a:cubicBezTo>
                    <a:pt x="313" y="671"/>
                    <a:pt x="326" y="691"/>
                    <a:pt x="345" y="688"/>
                  </a:cubicBezTo>
                  <a:cubicBezTo>
                    <a:pt x="357" y="686"/>
                    <a:pt x="365" y="674"/>
                    <a:pt x="372" y="663"/>
                  </a:cubicBezTo>
                  <a:cubicBezTo>
                    <a:pt x="417" y="593"/>
                    <a:pt x="490" y="547"/>
                    <a:pt x="561" y="504"/>
                  </a:cubicBezTo>
                  <a:cubicBezTo>
                    <a:pt x="620" y="469"/>
                    <a:pt x="681" y="434"/>
                    <a:pt x="728" y="385"/>
                  </a:cubicBezTo>
                  <a:cubicBezTo>
                    <a:pt x="776" y="335"/>
                    <a:pt x="810" y="267"/>
                    <a:pt x="801" y="199"/>
                  </a:cubicBezTo>
                  <a:cubicBezTo>
                    <a:pt x="792" y="119"/>
                    <a:pt x="727" y="55"/>
                    <a:pt x="652" y="26"/>
                  </a:cubicBezTo>
                  <a:cubicBezTo>
                    <a:pt x="578" y="-4"/>
                    <a:pt x="495" y="-3"/>
                    <a:pt x="415" y="4"/>
                  </a:cubicBezTo>
                  <a:lnTo>
                    <a:pt x="415" y="4"/>
                  </a:lnTo>
                  <a:cubicBezTo>
                    <a:pt x="341" y="11"/>
                    <a:pt x="269" y="23"/>
                    <a:pt x="197" y="40"/>
                  </a:cubicBezTo>
                  <a:cubicBezTo>
                    <a:pt x="176" y="45"/>
                    <a:pt x="152" y="47"/>
                    <a:pt x="131" y="54"/>
                  </a:cubicBezTo>
                  <a:cubicBezTo>
                    <a:pt x="108" y="62"/>
                    <a:pt x="90" y="82"/>
                    <a:pt x="73" y="99"/>
                  </a:cubicBezTo>
                  <a:cubicBezTo>
                    <a:pt x="49" y="125"/>
                    <a:pt x="28" y="155"/>
                    <a:pt x="15" y="189"/>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 name="Google Shape;81;p8"/>
            <p:cNvSpPr/>
            <p:nvPr/>
          </p:nvSpPr>
          <p:spPr>
            <a:xfrm>
              <a:off x="17492" y="3921057"/>
              <a:ext cx="573598" cy="529274"/>
            </a:xfrm>
            <a:custGeom>
              <a:rect b="b" l="l" r="r" t="t"/>
              <a:pathLst>
                <a:path extrusionOk="0" h="609" w="660">
                  <a:moveTo>
                    <a:pt x="156" y="88"/>
                  </a:moveTo>
                  <a:cubicBezTo>
                    <a:pt x="155" y="50"/>
                    <a:pt x="115" y="20"/>
                    <a:pt x="77" y="25"/>
                  </a:cubicBezTo>
                  <a:cubicBezTo>
                    <a:pt x="39" y="29"/>
                    <a:pt x="9" y="63"/>
                    <a:pt x="1" y="100"/>
                  </a:cubicBezTo>
                  <a:cubicBezTo>
                    <a:pt x="-4" y="128"/>
                    <a:pt x="3" y="161"/>
                    <a:pt x="25" y="180"/>
                  </a:cubicBezTo>
                  <a:cubicBezTo>
                    <a:pt x="47" y="199"/>
                    <a:pt x="84" y="201"/>
                    <a:pt x="104" y="180"/>
                  </a:cubicBezTo>
                  <a:cubicBezTo>
                    <a:pt x="23" y="243"/>
                    <a:pt x="10" y="377"/>
                    <a:pt x="77" y="454"/>
                  </a:cubicBezTo>
                  <a:cubicBezTo>
                    <a:pt x="136" y="521"/>
                    <a:pt x="235" y="541"/>
                    <a:pt x="293" y="609"/>
                  </a:cubicBezTo>
                  <a:lnTo>
                    <a:pt x="293" y="609"/>
                  </a:lnTo>
                  <a:cubicBezTo>
                    <a:pt x="323" y="576"/>
                    <a:pt x="358" y="547"/>
                    <a:pt x="396" y="526"/>
                  </a:cubicBezTo>
                  <a:cubicBezTo>
                    <a:pt x="414" y="515"/>
                    <a:pt x="433" y="507"/>
                    <a:pt x="452" y="499"/>
                  </a:cubicBezTo>
                  <a:cubicBezTo>
                    <a:pt x="483" y="487"/>
                    <a:pt x="514" y="478"/>
                    <a:pt x="543" y="462"/>
                  </a:cubicBezTo>
                  <a:cubicBezTo>
                    <a:pt x="573" y="444"/>
                    <a:pt x="598" y="418"/>
                    <a:pt x="618" y="389"/>
                  </a:cubicBezTo>
                  <a:cubicBezTo>
                    <a:pt x="645" y="350"/>
                    <a:pt x="666" y="302"/>
                    <a:pt x="658" y="255"/>
                  </a:cubicBezTo>
                  <a:cubicBezTo>
                    <a:pt x="651" y="208"/>
                    <a:pt x="607" y="164"/>
                    <a:pt x="560" y="170"/>
                  </a:cubicBezTo>
                  <a:cubicBezTo>
                    <a:pt x="596" y="176"/>
                    <a:pt x="635" y="147"/>
                    <a:pt x="642" y="111"/>
                  </a:cubicBezTo>
                  <a:cubicBezTo>
                    <a:pt x="650" y="75"/>
                    <a:pt x="629" y="35"/>
                    <a:pt x="596" y="17"/>
                  </a:cubicBezTo>
                  <a:cubicBezTo>
                    <a:pt x="566" y="0"/>
                    <a:pt x="543" y="-5"/>
                    <a:pt x="512" y="8"/>
                  </a:cubicBezTo>
                  <a:cubicBezTo>
                    <a:pt x="483" y="20"/>
                    <a:pt x="485" y="58"/>
                    <a:pt x="485" y="58"/>
                  </a:cubicBezTo>
                  <a:cubicBezTo>
                    <a:pt x="485" y="58"/>
                    <a:pt x="371" y="37"/>
                    <a:pt x="351" y="33"/>
                  </a:cubicBezTo>
                  <a:cubicBezTo>
                    <a:pt x="321" y="25"/>
                    <a:pt x="291" y="29"/>
                    <a:pt x="262" y="37"/>
                  </a:cubicBezTo>
                  <a:lnTo>
                    <a:pt x="262" y="37"/>
                  </a:lnTo>
                  <a:cubicBezTo>
                    <a:pt x="243" y="42"/>
                    <a:pt x="224" y="49"/>
                    <a:pt x="206" y="58"/>
                  </a:cubicBezTo>
                  <a:cubicBezTo>
                    <a:pt x="199" y="61"/>
                    <a:pt x="156" y="81"/>
                    <a:pt x="156" y="88"/>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 name="Google Shape;82;p8"/>
            <p:cNvSpPr/>
            <p:nvPr/>
          </p:nvSpPr>
          <p:spPr>
            <a:xfrm>
              <a:off x="176535" y="4113125"/>
              <a:ext cx="232915" cy="214665"/>
            </a:xfrm>
            <a:custGeom>
              <a:rect b="b" l="l" r="r" t="t"/>
              <a:pathLst>
                <a:path extrusionOk="0" h="247" w="268">
                  <a:moveTo>
                    <a:pt x="35" y="71"/>
                  </a:moveTo>
                  <a:cubicBezTo>
                    <a:pt x="15" y="87"/>
                    <a:pt x="-7" y="110"/>
                    <a:pt x="1" y="134"/>
                  </a:cubicBezTo>
                  <a:cubicBezTo>
                    <a:pt x="4" y="143"/>
                    <a:pt x="11" y="150"/>
                    <a:pt x="15" y="157"/>
                  </a:cubicBezTo>
                  <a:cubicBezTo>
                    <a:pt x="23" y="171"/>
                    <a:pt x="24" y="188"/>
                    <a:pt x="31" y="202"/>
                  </a:cubicBezTo>
                  <a:cubicBezTo>
                    <a:pt x="43" y="228"/>
                    <a:pt x="72" y="242"/>
                    <a:pt x="99" y="246"/>
                  </a:cubicBezTo>
                  <a:cubicBezTo>
                    <a:pt x="127" y="249"/>
                    <a:pt x="154" y="243"/>
                    <a:pt x="182" y="238"/>
                  </a:cubicBezTo>
                  <a:cubicBezTo>
                    <a:pt x="191" y="236"/>
                    <a:pt x="201" y="234"/>
                    <a:pt x="207" y="227"/>
                  </a:cubicBezTo>
                  <a:cubicBezTo>
                    <a:pt x="212" y="222"/>
                    <a:pt x="215" y="214"/>
                    <a:pt x="218" y="207"/>
                  </a:cubicBezTo>
                  <a:cubicBezTo>
                    <a:pt x="231" y="184"/>
                    <a:pt x="259" y="171"/>
                    <a:pt x="266" y="145"/>
                  </a:cubicBezTo>
                  <a:cubicBezTo>
                    <a:pt x="272" y="120"/>
                    <a:pt x="253" y="96"/>
                    <a:pt x="234" y="78"/>
                  </a:cubicBezTo>
                  <a:lnTo>
                    <a:pt x="234" y="78"/>
                  </a:lnTo>
                  <a:cubicBezTo>
                    <a:pt x="210" y="55"/>
                    <a:pt x="184" y="33"/>
                    <a:pt x="156" y="13"/>
                  </a:cubicBezTo>
                  <a:cubicBezTo>
                    <a:pt x="145" y="5"/>
                    <a:pt x="135" y="-5"/>
                    <a:pt x="121" y="3"/>
                  </a:cubicBezTo>
                  <a:cubicBezTo>
                    <a:pt x="107" y="12"/>
                    <a:pt x="95" y="24"/>
                    <a:pt x="82" y="34"/>
                  </a:cubicBezTo>
                  <a:lnTo>
                    <a:pt x="35" y="71"/>
                  </a:lnTo>
                  <a:close/>
                </a:path>
              </a:pathLst>
            </a:custGeom>
            <a:solidFill>
              <a:schemeClr val="lt1"/>
            </a:solidFill>
            <a:ln>
              <a:noFill/>
            </a:ln>
          </p:spPr>
          <p:txBody>
            <a:bodyPr anchorCtr="1" anchor="ctr" bIns="43900" lIns="90000" spcFirstLastPara="1" rIns="90000" wrap="square" tIns="439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3" name="Google Shape;83;p8"/>
            <p:cNvSpPr/>
            <p:nvPr/>
          </p:nvSpPr>
          <p:spPr>
            <a:xfrm>
              <a:off x="249538" y="4223499"/>
              <a:ext cx="76480" cy="46062"/>
            </a:xfrm>
            <a:custGeom>
              <a:rect b="b" l="l" r="r" t="t"/>
              <a:pathLst>
                <a:path extrusionOk="0" h="53" w="88">
                  <a:moveTo>
                    <a:pt x="2" y="34"/>
                  </a:moveTo>
                  <a:cubicBezTo>
                    <a:pt x="1" y="37"/>
                    <a:pt x="-1" y="40"/>
                    <a:pt x="0" y="43"/>
                  </a:cubicBezTo>
                  <a:cubicBezTo>
                    <a:pt x="0" y="49"/>
                    <a:pt x="6" y="52"/>
                    <a:pt x="12" y="53"/>
                  </a:cubicBezTo>
                  <a:cubicBezTo>
                    <a:pt x="18" y="53"/>
                    <a:pt x="23" y="51"/>
                    <a:pt x="29" y="50"/>
                  </a:cubicBezTo>
                  <a:lnTo>
                    <a:pt x="29" y="50"/>
                  </a:lnTo>
                  <a:cubicBezTo>
                    <a:pt x="35" y="48"/>
                    <a:pt x="41" y="47"/>
                    <a:pt x="47" y="47"/>
                  </a:cubicBezTo>
                  <a:cubicBezTo>
                    <a:pt x="49" y="47"/>
                    <a:pt x="51" y="48"/>
                    <a:pt x="53" y="48"/>
                  </a:cubicBezTo>
                  <a:cubicBezTo>
                    <a:pt x="61" y="48"/>
                    <a:pt x="68" y="50"/>
                    <a:pt x="75" y="49"/>
                  </a:cubicBezTo>
                  <a:cubicBezTo>
                    <a:pt x="82" y="47"/>
                    <a:pt x="89" y="40"/>
                    <a:pt x="87" y="33"/>
                  </a:cubicBezTo>
                  <a:cubicBezTo>
                    <a:pt x="87" y="30"/>
                    <a:pt x="84" y="27"/>
                    <a:pt x="82" y="25"/>
                  </a:cubicBezTo>
                  <a:cubicBezTo>
                    <a:pt x="73" y="16"/>
                    <a:pt x="61" y="5"/>
                    <a:pt x="48" y="1"/>
                  </a:cubicBezTo>
                  <a:cubicBezTo>
                    <a:pt x="36" y="-3"/>
                    <a:pt x="25" y="8"/>
                    <a:pt x="17" y="16"/>
                  </a:cubicBezTo>
                  <a:lnTo>
                    <a:pt x="17" y="16"/>
                  </a:lnTo>
                  <a:cubicBezTo>
                    <a:pt x="11" y="21"/>
                    <a:pt x="6" y="27"/>
                    <a:pt x="2" y="34"/>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4" name="Google Shape;84;p8"/>
            <p:cNvSpPr/>
            <p:nvPr/>
          </p:nvSpPr>
          <p:spPr>
            <a:xfrm>
              <a:off x="258229" y="4178307"/>
              <a:ext cx="58229" cy="46931"/>
            </a:xfrm>
            <a:custGeom>
              <a:rect b="b" l="l" r="r" t="t"/>
              <a:pathLst>
                <a:path extrusionOk="0" h="54" w="67">
                  <a:moveTo>
                    <a:pt x="44" y="1"/>
                  </a:moveTo>
                  <a:cubicBezTo>
                    <a:pt x="20" y="-1"/>
                    <a:pt x="-15" y="13"/>
                    <a:pt x="6" y="38"/>
                  </a:cubicBezTo>
                  <a:cubicBezTo>
                    <a:pt x="10" y="44"/>
                    <a:pt x="17" y="47"/>
                    <a:pt x="23" y="51"/>
                  </a:cubicBezTo>
                  <a:cubicBezTo>
                    <a:pt x="25" y="53"/>
                    <a:pt x="28" y="55"/>
                    <a:pt x="31" y="54"/>
                  </a:cubicBezTo>
                  <a:lnTo>
                    <a:pt x="31" y="54"/>
                  </a:lnTo>
                  <a:cubicBezTo>
                    <a:pt x="33" y="54"/>
                    <a:pt x="34" y="53"/>
                    <a:pt x="36" y="53"/>
                  </a:cubicBezTo>
                  <a:cubicBezTo>
                    <a:pt x="36" y="52"/>
                    <a:pt x="37" y="52"/>
                    <a:pt x="37" y="51"/>
                  </a:cubicBezTo>
                  <a:lnTo>
                    <a:pt x="37" y="51"/>
                  </a:lnTo>
                  <a:cubicBezTo>
                    <a:pt x="46" y="45"/>
                    <a:pt x="54" y="38"/>
                    <a:pt x="60" y="29"/>
                  </a:cubicBezTo>
                  <a:cubicBezTo>
                    <a:pt x="64" y="25"/>
                    <a:pt x="67" y="21"/>
                    <a:pt x="66" y="16"/>
                  </a:cubicBezTo>
                  <a:cubicBezTo>
                    <a:pt x="65" y="10"/>
                    <a:pt x="60" y="7"/>
                    <a:pt x="56" y="4"/>
                  </a:cubicBezTo>
                  <a:lnTo>
                    <a:pt x="56" y="4"/>
                  </a:lnTo>
                  <a:cubicBezTo>
                    <a:pt x="52" y="3"/>
                    <a:pt x="48" y="2"/>
                    <a:pt x="44"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5" name="Google Shape;85;p8"/>
            <p:cNvSpPr/>
            <p:nvPr/>
          </p:nvSpPr>
          <p:spPr>
            <a:xfrm>
              <a:off x="176535" y="4094005"/>
              <a:ext cx="46062" cy="51276"/>
            </a:xfrm>
            <a:custGeom>
              <a:rect b="b" l="l" r="r" t="t"/>
              <a:pathLst>
                <a:path extrusionOk="0" h="59" w="53">
                  <a:moveTo>
                    <a:pt x="53" y="0"/>
                  </a:moveTo>
                  <a:cubicBezTo>
                    <a:pt x="53" y="0"/>
                    <a:pt x="34" y="25"/>
                    <a:pt x="0" y="45"/>
                  </a:cubicBezTo>
                  <a:cubicBezTo>
                    <a:pt x="0" y="45"/>
                    <a:pt x="46" y="99"/>
                    <a:pt x="53"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6" name="Google Shape;86;p8"/>
            <p:cNvSpPr/>
            <p:nvPr/>
          </p:nvSpPr>
          <p:spPr>
            <a:xfrm>
              <a:off x="344268" y="4094005"/>
              <a:ext cx="46931" cy="51276"/>
            </a:xfrm>
            <a:custGeom>
              <a:rect b="b" l="l" r="r" t="t"/>
              <a:pathLst>
                <a:path extrusionOk="0" h="59" w="54">
                  <a:moveTo>
                    <a:pt x="0" y="0"/>
                  </a:moveTo>
                  <a:cubicBezTo>
                    <a:pt x="0" y="0"/>
                    <a:pt x="19" y="25"/>
                    <a:pt x="54" y="45"/>
                  </a:cubicBezTo>
                  <a:cubicBezTo>
                    <a:pt x="54" y="45"/>
                    <a:pt x="8" y="99"/>
                    <a:pt x="0"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7" name="Google Shape;87;p8"/>
            <p:cNvSpPr/>
            <p:nvPr/>
          </p:nvSpPr>
          <p:spPr>
            <a:xfrm>
              <a:off x="462464" y="3952344"/>
              <a:ext cx="82563" cy="86040"/>
            </a:xfrm>
            <a:custGeom>
              <a:rect b="b" l="l" r="r" t="t"/>
              <a:pathLst>
                <a:path extrusionOk="0" h="99" w="95">
                  <a:moveTo>
                    <a:pt x="0" y="46"/>
                  </a:moveTo>
                  <a:cubicBezTo>
                    <a:pt x="-1" y="29"/>
                    <a:pt x="9" y="9"/>
                    <a:pt x="26" y="4"/>
                  </a:cubicBezTo>
                  <a:lnTo>
                    <a:pt x="26" y="4"/>
                  </a:lnTo>
                  <a:cubicBezTo>
                    <a:pt x="30" y="2"/>
                    <a:pt x="34" y="1"/>
                    <a:pt x="39" y="1"/>
                  </a:cubicBezTo>
                  <a:cubicBezTo>
                    <a:pt x="54" y="0"/>
                    <a:pt x="71" y="1"/>
                    <a:pt x="82" y="12"/>
                  </a:cubicBezTo>
                  <a:cubicBezTo>
                    <a:pt x="94" y="24"/>
                    <a:pt x="95" y="43"/>
                    <a:pt x="94" y="60"/>
                  </a:cubicBezTo>
                  <a:cubicBezTo>
                    <a:pt x="93" y="68"/>
                    <a:pt x="92" y="76"/>
                    <a:pt x="87" y="82"/>
                  </a:cubicBezTo>
                  <a:cubicBezTo>
                    <a:pt x="77" y="96"/>
                    <a:pt x="55" y="101"/>
                    <a:pt x="39" y="99"/>
                  </a:cubicBezTo>
                  <a:cubicBezTo>
                    <a:pt x="26" y="97"/>
                    <a:pt x="16" y="85"/>
                    <a:pt x="10" y="75"/>
                  </a:cubicBezTo>
                  <a:lnTo>
                    <a:pt x="10" y="75"/>
                  </a:lnTo>
                  <a:cubicBezTo>
                    <a:pt x="9" y="74"/>
                    <a:pt x="9" y="73"/>
                    <a:pt x="8" y="72"/>
                  </a:cubicBezTo>
                  <a:cubicBezTo>
                    <a:pt x="4" y="64"/>
                    <a:pt x="1" y="55"/>
                    <a:pt x="0" y="46"/>
                  </a:cubicBezTo>
                  <a:close/>
                </a:path>
              </a:pathLst>
            </a:custGeom>
            <a:solidFill>
              <a:schemeClr val="l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 name="Google Shape;88;p8"/>
            <p:cNvSpPr/>
            <p:nvPr/>
          </p:nvSpPr>
          <p:spPr>
            <a:xfrm>
              <a:off x="57470" y="3981024"/>
              <a:ext cx="73872" cy="81694"/>
            </a:xfrm>
            <a:custGeom>
              <a:rect b="b" l="l" r="r" t="t"/>
              <a:pathLst>
                <a:path extrusionOk="0" h="94" w="85">
                  <a:moveTo>
                    <a:pt x="84" y="28"/>
                  </a:moveTo>
                  <a:cubicBezTo>
                    <a:pt x="82" y="18"/>
                    <a:pt x="75" y="8"/>
                    <a:pt x="65" y="4"/>
                  </a:cubicBezTo>
                  <a:cubicBezTo>
                    <a:pt x="56" y="-1"/>
                    <a:pt x="45" y="-1"/>
                    <a:pt x="35" y="2"/>
                  </a:cubicBezTo>
                  <a:lnTo>
                    <a:pt x="35" y="2"/>
                  </a:lnTo>
                  <a:cubicBezTo>
                    <a:pt x="31" y="3"/>
                    <a:pt x="28" y="4"/>
                    <a:pt x="24" y="6"/>
                  </a:cubicBezTo>
                  <a:cubicBezTo>
                    <a:pt x="23" y="7"/>
                    <a:pt x="20" y="9"/>
                    <a:pt x="18" y="10"/>
                  </a:cubicBezTo>
                  <a:cubicBezTo>
                    <a:pt x="7" y="19"/>
                    <a:pt x="3" y="34"/>
                    <a:pt x="1" y="48"/>
                  </a:cubicBezTo>
                  <a:cubicBezTo>
                    <a:pt x="0" y="53"/>
                    <a:pt x="-1" y="58"/>
                    <a:pt x="0" y="63"/>
                  </a:cubicBezTo>
                  <a:cubicBezTo>
                    <a:pt x="1" y="70"/>
                    <a:pt x="7" y="77"/>
                    <a:pt x="12" y="82"/>
                  </a:cubicBezTo>
                  <a:cubicBezTo>
                    <a:pt x="26" y="95"/>
                    <a:pt x="42" y="100"/>
                    <a:pt x="57" y="87"/>
                  </a:cubicBezTo>
                  <a:cubicBezTo>
                    <a:pt x="66" y="79"/>
                    <a:pt x="72" y="68"/>
                    <a:pt x="78" y="57"/>
                  </a:cubicBezTo>
                  <a:cubicBezTo>
                    <a:pt x="83" y="48"/>
                    <a:pt x="86" y="38"/>
                    <a:pt x="84" y="28"/>
                  </a:cubicBezTo>
                  <a:close/>
                </a:path>
              </a:pathLst>
            </a:custGeom>
            <a:solidFill>
              <a:schemeClr val="l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 name="Google Shape;89;p8"/>
            <p:cNvSpPr/>
            <p:nvPr/>
          </p:nvSpPr>
          <p:spPr>
            <a:xfrm>
              <a:off x="-256271" y="4651091"/>
              <a:ext cx="415424" cy="453664"/>
            </a:xfrm>
            <a:custGeom>
              <a:rect b="b" l="l" r="r" t="t"/>
              <a:pathLst>
                <a:path extrusionOk="0" h="522" w="478">
                  <a:moveTo>
                    <a:pt x="112" y="151"/>
                  </a:moveTo>
                  <a:cubicBezTo>
                    <a:pt x="113" y="199"/>
                    <a:pt x="135" y="249"/>
                    <a:pt x="117" y="293"/>
                  </a:cubicBezTo>
                  <a:cubicBezTo>
                    <a:pt x="96" y="275"/>
                    <a:pt x="62" y="276"/>
                    <a:pt x="39" y="292"/>
                  </a:cubicBezTo>
                  <a:cubicBezTo>
                    <a:pt x="16" y="308"/>
                    <a:pt x="3" y="336"/>
                    <a:pt x="0" y="364"/>
                  </a:cubicBezTo>
                  <a:cubicBezTo>
                    <a:pt x="-6" y="444"/>
                    <a:pt x="73" y="512"/>
                    <a:pt x="153" y="521"/>
                  </a:cubicBezTo>
                  <a:cubicBezTo>
                    <a:pt x="234" y="529"/>
                    <a:pt x="313" y="494"/>
                    <a:pt x="382" y="452"/>
                  </a:cubicBezTo>
                  <a:cubicBezTo>
                    <a:pt x="419" y="430"/>
                    <a:pt x="456" y="403"/>
                    <a:pt x="471" y="363"/>
                  </a:cubicBezTo>
                  <a:cubicBezTo>
                    <a:pt x="488" y="318"/>
                    <a:pt x="471" y="268"/>
                    <a:pt x="454" y="222"/>
                  </a:cubicBezTo>
                  <a:cubicBezTo>
                    <a:pt x="441" y="187"/>
                    <a:pt x="426" y="152"/>
                    <a:pt x="405" y="120"/>
                  </a:cubicBezTo>
                  <a:cubicBezTo>
                    <a:pt x="382" y="86"/>
                    <a:pt x="350" y="63"/>
                    <a:pt x="316" y="41"/>
                  </a:cubicBezTo>
                  <a:cubicBezTo>
                    <a:pt x="290" y="25"/>
                    <a:pt x="261" y="6"/>
                    <a:pt x="229" y="1"/>
                  </a:cubicBezTo>
                  <a:cubicBezTo>
                    <a:pt x="200" y="-2"/>
                    <a:pt x="176" y="11"/>
                    <a:pt x="157" y="32"/>
                  </a:cubicBezTo>
                  <a:cubicBezTo>
                    <a:pt x="128" y="64"/>
                    <a:pt x="111" y="107"/>
                    <a:pt x="112" y="15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0" name="Google Shape;90;p8"/>
            <p:cNvSpPr/>
            <p:nvPr/>
          </p:nvSpPr>
          <p:spPr>
            <a:xfrm>
              <a:off x="-190220" y="4986559"/>
              <a:ext cx="146007" cy="115589"/>
            </a:xfrm>
            <a:custGeom>
              <a:rect b="b" l="l" r="r" t="t"/>
              <a:pathLst>
                <a:path extrusionOk="0" h="133" w="168">
                  <a:moveTo>
                    <a:pt x="140" y="33"/>
                  </a:moveTo>
                  <a:cubicBezTo>
                    <a:pt x="123" y="14"/>
                    <a:pt x="99" y="0"/>
                    <a:pt x="74" y="0"/>
                  </a:cubicBezTo>
                  <a:cubicBezTo>
                    <a:pt x="42" y="1"/>
                    <a:pt x="11" y="24"/>
                    <a:pt x="2" y="55"/>
                  </a:cubicBezTo>
                  <a:lnTo>
                    <a:pt x="2" y="55"/>
                  </a:lnTo>
                  <a:cubicBezTo>
                    <a:pt x="1" y="60"/>
                    <a:pt x="0" y="65"/>
                    <a:pt x="0" y="70"/>
                  </a:cubicBezTo>
                  <a:lnTo>
                    <a:pt x="0" y="71"/>
                  </a:lnTo>
                  <a:cubicBezTo>
                    <a:pt x="1" y="87"/>
                    <a:pt x="12" y="102"/>
                    <a:pt x="25" y="112"/>
                  </a:cubicBezTo>
                  <a:cubicBezTo>
                    <a:pt x="39" y="121"/>
                    <a:pt x="55" y="127"/>
                    <a:pt x="71" y="130"/>
                  </a:cubicBezTo>
                  <a:cubicBezTo>
                    <a:pt x="88" y="133"/>
                    <a:pt x="105" y="135"/>
                    <a:pt x="122" y="132"/>
                  </a:cubicBezTo>
                  <a:cubicBezTo>
                    <a:pt x="137" y="129"/>
                    <a:pt x="158" y="122"/>
                    <a:pt x="165" y="107"/>
                  </a:cubicBezTo>
                  <a:cubicBezTo>
                    <a:pt x="172" y="94"/>
                    <a:pt x="162" y="73"/>
                    <a:pt x="157" y="61"/>
                  </a:cubicBezTo>
                  <a:lnTo>
                    <a:pt x="157" y="61"/>
                  </a:lnTo>
                  <a:cubicBezTo>
                    <a:pt x="155" y="57"/>
                    <a:pt x="153" y="53"/>
                    <a:pt x="151" y="49"/>
                  </a:cubicBezTo>
                  <a:cubicBezTo>
                    <a:pt x="148" y="43"/>
                    <a:pt x="144" y="38"/>
                    <a:pt x="140" y="33"/>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 name="Google Shape;91;p8"/>
            <p:cNvSpPr/>
            <p:nvPr/>
          </p:nvSpPr>
          <p:spPr>
            <a:xfrm>
              <a:off x="-244104" y="4975260"/>
              <a:ext cx="34763" cy="38240"/>
            </a:xfrm>
            <a:custGeom>
              <a:rect b="b" l="l" r="r" t="t"/>
              <a:pathLst>
                <a:path extrusionOk="0" h="44" w="40">
                  <a:moveTo>
                    <a:pt x="5" y="6"/>
                  </a:moveTo>
                  <a:cubicBezTo>
                    <a:pt x="0" y="13"/>
                    <a:pt x="-2" y="23"/>
                    <a:pt x="1" y="32"/>
                  </a:cubicBezTo>
                  <a:cubicBezTo>
                    <a:pt x="5" y="41"/>
                    <a:pt x="14" y="47"/>
                    <a:pt x="23" y="44"/>
                  </a:cubicBezTo>
                  <a:lnTo>
                    <a:pt x="23" y="44"/>
                  </a:lnTo>
                  <a:cubicBezTo>
                    <a:pt x="25" y="44"/>
                    <a:pt x="27" y="43"/>
                    <a:pt x="28" y="42"/>
                  </a:cubicBezTo>
                  <a:cubicBezTo>
                    <a:pt x="30" y="41"/>
                    <a:pt x="31" y="40"/>
                    <a:pt x="32" y="39"/>
                  </a:cubicBezTo>
                  <a:cubicBezTo>
                    <a:pt x="40" y="31"/>
                    <a:pt x="42" y="19"/>
                    <a:pt x="36" y="10"/>
                  </a:cubicBezTo>
                  <a:cubicBezTo>
                    <a:pt x="31" y="1"/>
                    <a:pt x="17" y="-3"/>
                    <a:pt x="9" y="3"/>
                  </a:cubicBezTo>
                  <a:lnTo>
                    <a:pt x="5"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 name="Google Shape;92;p8"/>
            <p:cNvSpPr/>
            <p:nvPr/>
          </p:nvSpPr>
          <p:spPr>
            <a:xfrm>
              <a:off x="-234544" y="4929199"/>
              <a:ext cx="37371" cy="40847"/>
            </a:xfrm>
            <a:custGeom>
              <a:rect b="b" l="l" r="r" t="t"/>
              <a:pathLst>
                <a:path extrusionOk="0" h="47" w="43">
                  <a:moveTo>
                    <a:pt x="6" y="6"/>
                  </a:moveTo>
                  <a:cubicBezTo>
                    <a:pt x="0" y="14"/>
                    <a:pt x="-2" y="25"/>
                    <a:pt x="1" y="34"/>
                  </a:cubicBezTo>
                  <a:cubicBezTo>
                    <a:pt x="5" y="43"/>
                    <a:pt x="15" y="50"/>
                    <a:pt x="25" y="47"/>
                  </a:cubicBezTo>
                  <a:lnTo>
                    <a:pt x="25" y="47"/>
                  </a:lnTo>
                  <a:cubicBezTo>
                    <a:pt x="27" y="47"/>
                    <a:pt x="29" y="46"/>
                    <a:pt x="30" y="45"/>
                  </a:cubicBezTo>
                  <a:cubicBezTo>
                    <a:pt x="32" y="44"/>
                    <a:pt x="33" y="43"/>
                    <a:pt x="35" y="41"/>
                  </a:cubicBezTo>
                  <a:cubicBezTo>
                    <a:pt x="42" y="33"/>
                    <a:pt x="45" y="20"/>
                    <a:pt x="39" y="11"/>
                  </a:cubicBezTo>
                  <a:cubicBezTo>
                    <a:pt x="33" y="1"/>
                    <a:pt x="19" y="-3"/>
                    <a:pt x="10" y="4"/>
                  </a:cubicBezTo>
                  <a:lnTo>
                    <a:pt x="6"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3" name="Google Shape;93;p8"/>
            <p:cNvSpPr/>
            <p:nvPr/>
          </p:nvSpPr>
          <p:spPr>
            <a:xfrm>
              <a:off x="-192827" y="4905733"/>
              <a:ext cx="37371" cy="40847"/>
            </a:xfrm>
            <a:custGeom>
              <a:rect b="b" l="l" r="r" t="t"/>
              <a:pathLst>
                <a:path extrusionOk="0" h="47" w="43">
                  <a:moveTo>
                    <a:pt x="6" y="6"/>
                  </a:moveTo>
                  <a:cubicBezTo>
                    <a:pt x="0" y="14"/>
                    <a:pt x="-3" y="25"/>
                    <a:pt x="1" y="34"/>
                  </a:cubicBezTo>
                  <a:cubicBezTo>
                    <a:pt x="5" y="43"/>
                    <a:pt x="15" y="50"/>
                    <a:pt x="25" y="47"/>
                  </a:cubicBezTo>
                  <a:lnTo>
                    <a:pt x="25" y="47"/>
                  </a:lnTo>
                  <a:cubicBezTo>
                    <a:pt x="26" y="46"/>
                    <a:pt x="28" y="45"/>
                    <a:pt x="29" y="45"/>
                  </a:cubicBezTo>
                  <a:cubicBezTo>
                    <a:pt x="31" y="43"/>
                    <a:pt x="33" y="43"/>
                    <a:pt x="34" y="41"/>
                  </a:cubicBezTo>
                  <a:cubicBezTo>
                    <a:pt x="42" y="33"/>
                    <a:pt x="45" y="19"/>
                    <a:pt x="39" y="10"/>
                  </a:cubicBezTo>
                  <a:cubicBezTo>
                    <a:pt x="33" y="0"/>
                    <a:pt x="18" y="-3"/>
                    <a:pt x="9" y="4"/>
                  </a:cubicBezTo>
                  <a:lnTo>
                    <a:pt x="6"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4" name="Google Shape;94;p8"/>
            <p:cNvSpPr/>
            <p:nvPr/>
          </p:nvSpPr>
          <p:spPr>
            <a:xfrm>
              <a:off x="-147635" y="4923984"/>
              <a:ext cx="36502" cy="40847"/>
            </a:xfrm>
            <a:custGeom>
              <a:rect b="b" l="l" r="r" t="t"/>
              <a:pathLst>
                <a:path extrusionOk="0" h="47" w="42">
                  <a:moveTo>
                    <a:pt x="5" y="6"/>
                  </a:moveTo>
                  <a:cubicBezTo>
                    <a:pt x="-1" y="13"/>
                    <a:pt x="-2" y="24"/>
                    <a:pt x="1" y="34"/>
                  </a:cubicBezTo>
                  <a:cubicBezTo>
                    <a:pt x="5" y="43"/>
                    <a:pt x="15" y="49"/>
                    <a:pt x="24" y="47"/>
                  </a:cubicBezTo>
                  <a:lnTo>
                    <a:pt x="24" y="47"/>
                  </a:lnTo>
                  <a:cubicBezTo>
                    <a:pt x="26" y="46"/>
                    <a:pt x="29" y="45"/>
                    <a:pt x="29" y="45"/>
                  </a:cubicBezTo>
                  <a:cubicBezTo>
                    <a:pt x="32" y="44"/>
                    <a:pt x="32" y="42"/>
                    <a:pt x="34" y="41"/>
                  </a:cubicBezTo>
                  <a:cubicBezTo>
                    <a:pt x="42" y="33"/>
                    <a:pt x="44" y="19"/>
                    <a:pt x="38" y="10"/>
                  </a:cubicBezTo>
                  <a:cubicBezTo>
                    <a:pt x="32" y="0"/>
                    <a:pt x="18" y="-3"/>
                    <a:pt x="9" y="3"/>
                  </a:cubicBezTo>
                  <a:lnTo>
                    <a:pt x="5"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5" name="Google Shape;95;p8"/>
            <p:cNvSpPr/>
            <p:nvPr/>
          </p:nvSpPr>
          <p:spPr>
            <a:xfrm>
              <a:off x="432046" y="4651091"/>
              <a:ext cx="416293" cy="453664"/>
            </a:xfrm>
            <a:custGeom>
              <a:rect b="b" l="l" r="r" t="t"/>
              <a:pathLst>
                <a:path extrusionOk="0" h="522" w="479">
                  <a:moveTo>
                    <a:pt x="366" y="151"/>
                  </a:moveTo>
                  <a:cubicBezTo>
                    <a:pt x="365" y="199"/>
                    <a:pt x="343" y="249"/>
                    <a:pt x="361" y="293"/>
                  </a:cubicBezTo>
                  <a:cubicBezTo>
                    <a:pt x="382" y="275"/>
                    <a:pt x="416" y="276"/>
                    <a:pt x="439" y="292"/>
                  </a:cubicBezTo>
                  <a:cubicBezTo>
                    <a:pt x="462" y="308"/>
                    <a:pt x="475" y="336"/>
                    <a:pt x="478" y="364"/>
                  </a:cubicBezTo>
                  <a:cubicBezTo>
                    <a:pt x="484" y="444"/>
                    <a:pt x="406" y="512"/>
                    <a:pt x="325" y="521"/>
                  </a:cubicBezTo>
                  <a:cubicBezTo>
                    <a:pt x="245" y="529"/>
                    <a:pt x="165" y="494"/>
                    <a:pt x="96" y="452"/>
                  </a:cubicBezTo>
                  <a:cubicBezTo>
                    <a:pt x="59" y="430"/>
                    <a:pt x="22" y="403"/>
                    <a:pt x="7" y="363"/>
                  </a:cubicBezTo>
                  <a:cubicBezTo>
                    <a:pt x="-10" y="318"/>
                    <a:pt x="7" y="267"/>
                    <a:pt x="24" y="222"/>
                  </a:cubicBezTo>
                  <a:cubicBezTo>
                    <a:pt x="37" y="187"/>
                    <a:pt x="52" y="152"/>
                    <a:pt x="73" y="120"/>
                  </a:cubicBezTo>
                  <a:cubicBezTo>
                    <a:pt x="96" y="86"/>
                    <a:pt x="128" y="63"/>
                    <a:pt x="162" y="41"/>
                  </a:cubicBezTo>
                  <a:cubicBezTo>
                    <a:pt x="188" y="25"/>
                    <a:pt x="217" y="6"/>
                    <a:pt x="249" y="1"/>
                  </a:cubicBezTo>
                  <a:cubicBezTo>
                    <a:pt x="278" y="-2"/>
                    <a:pt x="302" y="11"/>
                    <a:pt x="321" y="32"/>
                  </a:cubicBezTo>
                  <a:cubicBezTo>
                    <a:pt x="350" y="64"/>
                    <a:pt x="367" y="107"/>
                    <a:pt x="366" y="151"/>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 name="Google Shape;96;p8"/>
            <p:cNvSpPr/>
            <p:nvPr/>
          </p:nvSpPr>
          <p:spPr>
            <a:xfrm>
              <a:off x="636282" y="4986559"/>
              <a:ext cx="145138" cy="115589"/>
            </a:xfrm>
            <a:custGeom>
              <a:rect b="b" l="l" r="r" t="t"/>
              <a:pathLst>
                <a:path extrusionOk="0" h="133" w="167">
                  <a:moveTo>
                    <a:pt x="27" y="33"/>
                  </a:moveTo>
                  <a:cubicBezTo>
                    <a:pt x="44" y="14"/>
                    <a:pt x="68" y="0"/>
                    <a:pt x="93" y="0"/>
                  </a:cubicBezTo>
                  <a:cubicBezTo>
                    <a:pt x="125" y="1"/>
                    <a:pt x="156" y="24"/>
                    <a:pt x="165" y="55"/>
                  </a:cubicBezTo>
                  <a:lnTo>
                    <a:pt x="165" y="55"/>
                  </a:lnTo>
                  <a:cubicBezTo>
                    <a:pt x="166" y="60"/>
                    <a:pt x="167" y="65"/>
                    <a:pt x="167" y="70"/>
                  </a:cubicBezTo>
                  <a:lnTo>
                    <a:pt x="167" y="71"/>
                  </a:lnTo>
                  <a:cubicBezTo>
                    <a:pt x="166" y="87"/>
                    <a:pt x="156" y="102"/>
                    <a:pt x="142" y="112"/>
                  </a:cubicBezTo>
                  <a:cubicBezTo>
                    <a:pt x="129" y="121"/>
                    <a:pt x="112" y="127"/>
                    <a:pt x="96" y="130"/>
                  </a:cubicBezTo>
                  <a:cubicBezTo>
                    <a:pt x="79" y="133"/>
                    <a:pt x="62" y="135"/>
                    <a:pt x="45" y="132"/>
                  </a:cubicBezTo>
                  <a:cubicBezTo>
                    <a:pt x="30" y="129"/>
                    <a:pt x="9" y="122"/>
                    <a:pt x="2" y="107"/>
                  </a:cubicBezTo>
                  <a:cubicBezTo>
                    <a:pt x="-5" y="94"/>
                    <a:pt x="5" y="73"/>
                    <a:pt x="10" y="61"/>
                  </a:cubicBezTo>
                  <a:lnTo>
                    <a:pt x="10" y="61"/>
                  </a:lnTo>
                  <a:cubicBezTo>
                    <a:pt x="12" y="57"/>
                    <a:pt x="14" y="53"/>
                    <a:pt x="16" y="49"/>
                  </a:cubicBezTo>
                  <a:cubicBezTo>
                    <a:pt x="19" y="43"/>
                    <a:pt x="23" y="38"/>
                    <a:pt x="27" y="33"/>
                  </a:cubicBezTo>
                  <a:close/>
                </a:path>
              </a:pathLst>
            </a:custGeom>
            <a:solidFill>
              <a:schemeClr val="accent3"/>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7" name="Google Shape;97;p8"/>
            <p:cNvSpPr/>
            <p:nvPr/>
          </p:nvSpPr>
          <p:spPr>
            <a:xfrm>
              <a:off x="800539" y="4975260"/>
              <a:ext cx="35633" cy="38240"/>
            </a:xfrm>
            <a:custGeom>
              <a:rect b="b" l="l" r="r" t="t"/>
              <a:pathLst>
                <a:path extrusionOk="0" h="44" w="41">
                  <a:moveTo>
                    <a:pt x="34" y="6"/>
                  </a:moveTo>
                  <a:cubicBezTo>
                    <a:pt x="40" y="13"/>
                    <a:pt x="43" y="23"/>
                    <a:pt x="39" y="32"/>
                  </a:cubicBezTo>
                  <a:cubicBezTo>
                    <a:pt x="36" y="41"/>
                    <a:pt x="26" y="47"/>
                    <a:pt x="17" y="44"/>
                  </a:cubicBezTo>
                  <a:lnTo>
                    <a:pt x="17" y="44"/>
                  </a:lnTo>
                  <a:cubicBezTo>
                    <a:pt x="15" y="44"/>
                    <a:pt x="14" y="43"/>
                    <a:pt x="12" y="42"/>
                  </a:cubicBezTo>
                  <a:cubicBezTo>
                    <a:pt x="10" y="41"/>
                    <a:pt x="9" y="40"/>
                    <a:pt x="8" y="39"/>
                  </a:cubicBezTo>
                  <a:cubicBezTo>
                    <a:pt x="0" y="31"/>
                    <a:pt x="-2" y="19"/>
                    <a:pt x="3" y="10"/>
                  </a:cubicBezTo>
                  <a:cubicBezTo>
                    <a:pt x="9" y="1"/>
                    <a:pt x="23" y="-3"/>
                    <a:pt x="31" y="3"/>
                  </a:cubicBezTo>
                  <a:lnTo>
                    <a:pt x="34"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 name="Google Shape;98;p8"/>
            <p:cNvSpPr/>
            <p:nvPr/>
          </p:nvSpPr>
          <p:spPr>
            <a:xfrm>
              <a:off x="789241" y="4929199"/>
              <a:ext cx="37371" cy="40847"/>
            </a:xfrm>
            <a:custGeom>
              <a:rect b="b" l="l" r="r" t="t"/>
              <a:pathLst>
                <a:path extrusionOk="0" h="47" w="43">
                  <a:moveTo>
                    <a:pt x="36" y="6"/>
                  </a:moveTo>
                  <a:cubicBezTo>
                    <a:pt x="42" y="14"/>
                    <a:pt x="45" y="25"/>
                    <a:pt x="41" y="34"/>
                  </a:cubicBezTo>
                  <a:cubicBezTo>
                    <a:pt x="38" y="43"/>
                    <a:pt x="26" y="50"/>
                    <a:pt x="17" y="47"/>
                  </a:cubicBezTo>
                  <a:lnTo>
                    <a:pt x="17" y="47"/>
                  </a:lnTo>
                  <a:cubicBezTo>
                    <a:pt x="15" y="47"/>
                    <a:pt x="14" y="46"/>
                    <a:pt x="12" y="45"/>
                  </a:cubicBezTo>
                  <a:cubicBezTo>
                    <a:pt x="10" y="44"/>
                    <a:pt x="9" y="43"/>
                    <a:pt x="7" y="41"/>
                  </a:cubicBezTo>
                  <a:cubicBezTo>
                    <a:pt x="-1" y="33"/>
                    <a:pt x="-3" y="20"/>
                    <a:pt x="3" y="11"/>
                  </a:cubicBezTo>
                  <a:cubicBezTo>
                    <a:pt x="9" y="1"/>
                    <a:pt x="23" y="-3"/>
                    <a:pt x="32" y="4"/>
                  </a:cubicBezTo>
                  <a:lnTo>
                    <a:pt x="36"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 name="Google Shape;99;p8"/>
            <p:cNvSpPr/>
            <p:nvPr/>
          </p:nvSpPr>
          <p:spPr>
            <a:xfrm>
              <a:off x="747525" y="4905733"/>
              <a:ext cx="37371" cy="40847"/>
            </a:xfrm>
            <a:custGeom>
              <a:rect b="b" l="l" r="r" t="t"/>
              <a:pathLst>
                <a:path extrusionOk="0" h="47" w="43">
                  <a:moveTo>
                    <a:pt x="36" y="6"/>
                  </a:moveTo>
                  <a:cubicBezTo>
                    <a:pt x="42" y="14"/>
                    <a:pt x="45" y="25"/>
                    <a:pt x="41" y="34"/>
                  </a:cubicBezTo>
                  <a:cubicBezTo>
                    <a:pt x="37" y="43"/>
                    <a:pt x="27" y="50"/>
                    <a:pt x="17" y="47"/>
                  </a:cubicBezTo>
                  <a:lnTo>
                    <a:pt x="17" y="47"/>
                  </a:lnTo>
                  <a:cubicBezTo>
                    <a:pt x="16" y="46"/>
                    <a:pt x="15" y="45"/>
                    <a:pt x="13" y="45"/>
                  </a:cubicBezTo>
                  <a:cubicBezTo>
                    <a:pt x="12" y="43"/>
                    <a:pt x="9" y="43"/>
                    <a:pt x="8" y="41"/>
                  </a:cubicBezTo>
                  <a:cubicBezTo>
                    <a:pt x="0" y="33"/>
                    <a:pt x="-3" y="19"/>
                    <a:pt x="3" y="10"/>
                  </a:cubicBezTo>
                  <a:cubicBezTo>
                    <a:pt x="9" y="0"/>
                    <a:pt x="24" y="-3"/>
                    <a:pt x="33" y="4"/>
                  </a:cubicBezTo>
                  <a:lnTo>
                    <a:pt x="36"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0" name="Google Shape;100;p8"/>
            <p:cNvSpPr/>
            <p:nvPr/>
          </p:nvSpPr>
          <p:spPr>
            <a:xfrm>
              <a:off x="703201" y="4923984"/>
              <a:ext cx="36502" cy="40847"/>
            </a:xfrm>
            <a:custGeom>
              <a:rect b="b" l="l" r="r" t="t"/>
              <a:pathLst>
                <a:path extrusionOk="0" h="47" w="42">
                  <a:moveTo>
                    <a:pt x="35" y="6"/>
                  </a:moveTo>
                  <a:cubicBezTo>
                    <a:pt x="41" y="13"/>
                    <a:pt x="44" y="24"/>
                    <a:pt x="40" y="34"/>
                  </a:cubicBezTo>
                  <a:cubicBezTo>
                    <a:pt x="37" y="43"/>
                    <a:pt x="26" y="49"/>
                    <a:pt x="17" y="47"/>
                  </a:cubicBezTo>
                  <a:lnTo>
                    <a:pt x="17" y="47"/>
                  </a:lnTo>
                  <a:cubicBezTo>
                    <a:pt x="15" y="46"/>
                    <a:pt x="13" y="45"/>
                    <a:pt x="12" y="45"/>
                  </a:cubicBezTo>
                  <a:cubicBezTo>
                    <a:pt x="10" y="44"/>
                    <a:pt x="9" y="42"/>
                    <a:pt x="7" y="41"/>
                  </a:cubicBezTo>
                  <a:cubicBezTo>
                    <a:pt x="-1" y="33"/>
                    <a:pt x="-3" y="19"/>
                    <a:pt x="3" y="10"/>
                  </a:cubicBezTo>
                  <a:cubicBezTo>
                    <a:pt x="9" y="0"/>
                    <a:pt x="23" y="-3"/>
                    <a:pt x="32" y="3"/>
                  </a:cubicBezTo>
                  <a:lnTo>
                    <a:pt x="35" y="6"/>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 name="Google Shape;101;p8"/>
            <p:cNvSpPr/>
            <p:nvPr/>
          </p:nvSpPr>
          <p:spPr>
            <a:xfrm>
              <a:off x="-42475" y="4711058"/>
              <a:ext cx="162519" cy="339813"/>
            </a:xfrm>
            <a:custGeom>
              <a:rect b="b" l="l" r="r" t="t"/>
              <a:pathLst>
                <a:path extrusionOk="0" h="391" w="187">
                  <a:moveTo>
                    <a:pt x="0" y="0"/>
                  </a:moveTo>
                  <a:cubicBezTo>
                    <a:pt x="16" y="53"/>
                    <a:pt x="38" y="104"/>
                    <a:pt x="61" y="155"/>
                  </a:cubicBezTo>
                  <a:cubicBezTo>
                    <a:pt x="84" y="207"/>
                    <a:pt x="108" y="257"/>
                    <a:pt x="134" y="307"/>
                  </a:cubicBezTo>
                  <a:cubicBezTo>
                    <a:pt x="142" y="321"/>
                    <a:pt x="149" y="335"/>
                    <a:pt x="156" y="349"/>
                  </a:cubicBezTo>
                  <a:cubicBezTo>
                    <a:pt x="160" y="356"/>
                    <a:pt x="164" y="363"/>
                    <a:pt x="167" y="370"/>
                  </a:cubicBezTo>
                  <a:cubicBezTo>
                    <a:pt x="171" y="377"/>
                    <a:pt x="175" y="384"/>
                    <a:pt x="180" y="390"/>
                  </a:cubicBezTo>
                  <a:cubicBezTo>
                    <a:pt x="182" y="393"/>
                    <a:pt x="187" y="390"/>
                    <a:pt x="186" y="386"/>
                  </a:cubicBezTo>
                  <a:cubicBezTo>
                    <a:pt x="184" y="380"/>
                    <a:pt x="180" y="375"/>
                    <a:pt x="177" y="369"/>
                  </a:cubicBezTo>
                  <a:cubicBezTo>
                    <a:pt x="173" y="363"/>
                    <a:pt x="170" y="356"/>
                    <a:pt x="166" y="350"/>
                  </a:cubicBezTo>
                  <a:cubicBezTo>
                    <a:pt x="160" y="338"/>
                    <a:pt x="153" y="325"/>
                    <a:pt x="147" y="313"/>
                  </a:cubicBezTo>
                  <a:cubicBezTo>
                    <a:pt x="133" y="288"/>
                    <a:pt x="121" y="263"/>
                    <a:pt x="108" y="238"/>
                  </a:cubicBezTo>
                  <a:cubicBezTo>
                    <a:pt x="84" y="188"/>
                    <a:pt x="61" y="136"/>
                    <a:pt x="38" y="85"/>
                  </a:cubicBezTo>
                  <a:cubicBezTo>
                    <a:pt x="26" y="57"/>
                    <a:pt x="14" y="28"/>
                    <a:pt x="0" y="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2" name="Google Shape;102;p8"/>
            <p:cNvSpPr/>
            <p:nvPr/>
          </p:nvSpPr>
          <p:spPr>
            <a:xfrm>
              <a:off x="198262" y="4724963"/>
              <a:ext cx="133839" cy="422377"/>
            </a:xfrm>
            <a:custGeom>
              <a:rect b="b" l="l" r="r" t="t"/>
              <a:pathLst>
                <a:path extrusionOk="0" h="486" w="154">
                  <a:moveTo>
                    <a:pt x="133" y="486"/>
                  </a:moveTo>
                  <a:cubicBezTo>
                    <a:pt x="145" y="478"/>
                    <a:pt x="151" y="463"/>
                    <a:pt x="153" y="450"/>
                  </a:cubicBezTo>
                  <a:cubicBezTo>
                    <a:pt x="155" y="434"/>
                    <a:pt x="154" y="419"/>
                    <a:pt x="151" y="404"/>
                  </a:cubicBezTo>
                  <a:cubicBezTo>
                    <a:pt x="144" y="372"/>
                    <a:pt x="129" y="341"/>
                    <a:pt x="112" y="313"/>
                  </a:cubicBezTo>
                  <a:cubicBezTo>
                    <a:pt x="94" y="284"/>
                    <a:pt x="74" y="256"/>
                    <a:pt x="58" y="227"/>
                  </a:cubicBezTo>
                  <a:lnTo>
                    <a:pt x="58" y="227"/>
                  </a:lnTo>
                  <a:cubicBezTo>
                    <a:pt x="40" y="195"/>
                    <a:pt x="27" y="161"/>
                    <a:pt x="20" y="126"/>
                  </a:cubicBezTo>
                  <a:lnTo>
                    <a:pt x="20" y="126"/>
                  </a:lnTo>
                  <a:cubicBezTo>
                    <a:pt x="15" y="106"/>
                    <a:pt x="12" y="85"/>
                    <a:pt x="11" y="65"/>
                  </a:cubicBezTo>
                  <a:cubicBezTo>
                    <a:pt x="11" y="54"/>
                    <a:pt x="11" y="44"/>
                    <a:pt x="11" y="34"/>
                  </a:cubicBezTo>
                  <a:cubicBezTo>
                    <a:pt x="11" y="24"/>
                    <a:pt x="14" y="13"/>
                    <a:pt x="11" y="3"/>
                  </a:cubicBezTo>
                  <a:cubicBezTo>
                    <a:pt x="10" y="0"/>
                    <a:pt x="6" y="-1"/>
                    <a:pt x="4" y="2"/>
                  </a:cubicBezTo>
                  <a:lnTo>
                    <a:pt x="4" y="2"/>
                  </a:lnTo>
                  <a:cubicBezTo>
                    <a:pt x="2" y="6"/>
                    <a:pt x="1" y="10"/>
                    <a:pt x="1" y="14"/>
                  </a:cubicBezTo>
                  <a:cubicBezTo>
                    <a:pt x="0" y="19"/>
                    <a:pt x="0" y="23"/>
                    <a:pt x="0" y="27"/>
                  </a:cubicBezTo>
                  <a:cubicBezTo>
                    <a:pt x="0" y="37"/>
                    <a:pt x="0" y="46"/>
                    <a:pt x="0" y="55"/>
                  </a:cubicBezTo>
                  <a:lnTo>
                    <a:pt x="0" y="55"/>
                  </a:lnTo>
                  <a:cubicBezTo>
                    <a:pt x="1" y="73"/>
                    <a:pt x="2" y="91"/>
                    <a:pt x="6" y="109"/>
                  </a:cubicBezTo>
                  <a:lnTo>
                    <a:pt x="6" y="109"/>
                  </a:lnTo>
                  <a:cubicBezTo>
                    <a:pt x="12" y="144"/>
                    <a:pt x="23" y="179"/>
                    <a:pt x="40" y="211"/>
                  </a:cubicBezTo>
                  <a:cubicBezTo>
                    <a:pt x="70" y="270"/>
                    <a:pt x="116" y="321"/>
                    <a:pt x="137" y="385"/>
                  </a:cubicBezTo>
                  <a:cubicBezTo>
                    <a:pt x="143" y="402"/>
                    <a:pt x="147" y="419"/>
                    <a:pt x="147" y="437"/>
                  </a:cubicBezTo>
                  <a:lnTo>
                    <a:pt x="147" y="437"/>
                  </a:lnTo>
                  <a:cubicBezTo>
                    <a:pt x="147" y="445"/>
                    <a:pt x="146" y="454"/>
                    <a:pt x="143" y="462"/>
                  </a:cubicBezTo>
                  <a:cubicBezTo>
                    <a:pt x="141" y="470"/>
                    <a:pt x="136" y="477"/>
                    <a:pt x="131" y="485"/>
                  </a:cubicBezTo>
                  <a:cubicBezTo>
                    <a:pt x="131" y="485"/>
                    <a:pt x="132" y="486"/>
                    <a:pt x="133" y="48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3" name="Google Shape;103;p8"/>
            <p:cNvSpPr/>
            <p:nvPr/>
          </p:nvSpPr>
          <p:spPr>
            <a:xfrm>
              <a:off x="307767" y="5077813"/>
              <a:ext cx="46931" cy="34764"/>
            </a:xfrm>
            <a:custGeom>
              <a:rect b="b" l="l" r="r" t="t"/>
              <a:pathLst>
                <a:path extrusionOk="0" h="40" w="54">
                  <a:moveTo>
                    <a:pt x="53" y="36"/>
                  </a:moveTo>
                  <a:lnTo>
                    <a:pt x="53" y="36"/>
                  </a:lnTo>
                  <a:cubicBezTo>
                    <a:pt x="52" y="33"/>
                    <a:pt x="51" y="31"/>
                    <a:pt x="50" y="29"/>
                  </a:cubicBezTo>
                  <a:lnTo>
                    <a:pt x="50" y="29"/>
                  </a:lnTo>
                  <a:cubicBezTo>
                    <a:pt x="45" y="22"/>
                    <a:pt x="40" y="16"/>
                    <a:pt x="33" y="12"/>
                  </a:cubicBezTo>
                  <a:lnTo>
                    <a:pt x="33" y="12"/>
                  </a:lnTo>
                  <a:cubicBezTo>
                    <a:pt x="32" y="11"/>
                    <a:pt x="31" y="11"/>
                    <a:pt x="30" y="10"/>
                  </a:cubicBezTo>
                  <a:cubicBezTo>
                    <a:pt x="27" y="8"/>
                    <a:pt x="23" y="7"/>
                    <a:pt x="19" y="6"/>
                  </a:cubicBezTo>
                  <a:cubicBezTo>
                    <a:pt x="17" y="5"/>
                    <a:pt x="15" y="4"/>
                    <a:pt x="13" y="4"/>
                  </a:cubicBezTo>
                  <a:cubicBezTo>
                    <a:pt x="11" y="3"/>
                    <a:pt x="14" y="4"/>
                    <a:pt x="12" y="4"/>
                  </a:cubicBezTo>
                  <a:cubicBezTo>
                    <a:pt x="12" y="3"/>
                    <a:pt x="11" y="3"/>
                    <a:pt x="11" y="3"/>
                  </a:cubicBezTo>
                  <a:lnTo>
                    <a:pt x="11" y="3"/>
                  </a:lnTo>
                  <a:cubicBezTo>
                    <a:pt x="11" y="3"/>
                    <a:pt x="10" y="3"/>
                    <a:pt x="10" y="2"/>
                  </a:cubicBezTo>
                  <a:lnTo>
                    <a:pt x="10" y="2"/>
                  </a:lnTo>
                  <a:cubicBezTo>
                    <a:pt x="9" y="2"/>
                    <a:pt x="10" y="3"/>
                    <a:pt x="9" y="2"/>
                  </a:cubicBezTo>
                  <a:cubicBezTo>
                    <a:pt x="6" y="-2"/>
                    <a:pt x="1" y="1"/>
                    <a:pt x="0" y="5"/>
                  </a:cubicBezTo>
                  <a:cubicBezTo>
                    <a:pt x="0" y="12"/>
                    <a:pt x="6" y="16"/>
                    <a:pt x="11" y="17"/>
                  </a:cubicBezTo>
                  <a:cubicBezTo>
                    <a:pt x="14" y="18"/>
                    <a:pt x="16" y="18"/>
                    <a:pt x="18" y="19"/>
                  </a:cubicBezTo>
                  <a:cubicBezTo>
                    <a:pt x="19" y="19"/>
                    <a:pt x="21" y="19"/>
                    <a:pt x="22" y="20"/>
                  </a:cubicBezTo>
                  <a:cubicBezTo>
                    <a:pt x="22" y="20"/>
                    <a:pt x="23" y="21"/>
                    <a:pt x="23" y="20"/>
                  </a:cubicBezTo>
                  <a:lnTo>
                    <a:pt x="24" y="21"/>
                  </a:lnTo>
                  <a:lnTo>
                    <a:pt x="24" y="21"/>
                  </a:lnTo>
                  <a:cubicBezTo>
                    <a:pt x="26" y="22"/>
                    <a:pt x="27" y="22"/>
                    <a:pt x="28" y="23"/>
                  </a:cubicBezTo>
                  <a:cubicBezTo>
                    <a:pt x="31" y="25"/>
                    <a:pt x="34" y="27"/>
                    <a:pt x="36" y="29"/>
                  </a:cubicBezTo>
                  <a:lnTo>
                    <a:pt x="36" y="29"/>
                  </a:lnTo>
                  <a:cubicBezTo>
                    <a:pt x="38" y="30"/>
                    <a:pt x="40" y="32"/>
                    <a:pt x="41" y="34"/>
                  </a:cubicBezTo>
                  <a:cubicBezTo>
                    <a:pt x="43" y="36"/>
                    <a:pt x="45" y="38"/>
                    <a:pt x="46" y="40"/>
                  </a:cubicBezTo>
                  <a:cubicBezTo>
                    <a:pt x="49" y="42"/>
                    <a:pt x="54" y="39"/>
                    <a:pt x="53" y="3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4" name="Google Shape;104;p8"/>
            <p:cNvSpPr/>
            <p:nvPr/>
          </p:nvSpPr>
          <p:spPr>
            <a:xfrm>
              <a:off x="297338" y="5101278"/>
              <a:ext cx="43454" cy="34764"/>
            </a:xfrm>
            <a:custGeom>
              <a:rect b="b" l="l" r="r" t="t"/>
              <a:pathLst>
                <a:path extrusionOk="0" h="40" w="50">
                  <a:moveTo>
                    <a:pt x="50" y="37"/>
                  </a:moveTo>
                  <a:lnTo>
                    <a:pt x="50" y="37"/>
                  </a:lnTo>
                  <a:cubicBezTo>
                    <a:pt x="49" y="36"/>
                    <a:pt x="49" y="35"/>
                    <a:pt x="48" y="34"/>
                  </a:cubicBezTo>
                  <a:cubicBezTo>
                    <a:pt x="48" y="33"/>
                    <a:pt x="47" y="32"/>
                    <a:pt x="46" y="31"/>
                  </a:cubicBezTo>
                  <a:cubicBezTo>
                    <a:pt x="44" y="29"/>
                    <a:pt x="43" y="28"/>
                    <a:pt x="41" y="26"/>
                  </a:cubicBezTo>
                  <a:cubicBezTo>
                    <a:pt x="38" y="23"/>
                    <a:pt x="35" y="20"/>
                    <a:pt x="31" y="17"/>
                  </a:cubicBezTo>
                  <a:cubicBezTo>
                    <a:pt x="28" y="14"/>
                    <a:pt x="24" y="11"/>
                    <a:pt x="20" y="8"/>
                  </a:cubicBezTo>
                  <a:cubicBezTo>
                    <a:pt x="16" y="5"/>
                    <a:pt x="12" y="1"/>
                    <a:pt x="7" y="0"/>
                  </a:cubicBezTo>
                  <a:lnTo>
                    <a:pt x="7" y="0"/>
                  </a:lnTo>
                  <a:lnTo>
                    <a:pt x="6" y="0"/>
                  </a:lnTo>
                  <a:cubicBezTo>
                    <a:pt x="5" y="0"/>
                    <a:pt x="4" y="0"/>
                    <a:pt x="3" y="1"/>
                  </a:cubicBezTo>
                  <a:lnTo>
                    <a:pt x="2" y="1"/>
                  </a:lnTo>
                  <a:lnTo>
                    <a:pt x="2" y="1"/>
                  </a:lnTo>
                  <a:cubicBezTo>
                    <a:pt x="2" y="2"/>
                    <a:pt x="1" y="2"/>
                    <a:pt x="1" y="2"/>
                  </a:cubicBezTo>
                  <a:cubicBezTo>
                    <a:pt x="1" y="3"/>
                    <a:pt x="0" y="4"/>
                    <a:pt x="0" y="5"/>
                  </a:cubicBezTo>
                  <a:lnTo>
                    <a:pt x="0" y="6"/>
                  </a:lnTo>
                  <a:lnTo>
                    <a:pt x="0" y="6"/>
                  </a:lnTo>
                  <a:cubicBezTo>
                    <a:pt x="1" y="8"/>
                    <a:pt x="1" y="9"/>
                    <a:pt x="2" y="10"/>
                  </a:cubicBezTo>
                  <a:lnTo>
                    <a:pt x="2" y="10"/>
                  </a:lnTo>
                  <a:lnTo>
                    <a:pt x="2" y="10"/>
                  </a:lnTo>
                  <a:cubicBezTo>
                    <a:pt x="3" y="11"/>
                    <a:pt x="4" y="12"/>
                    <a:pt x="5" y="13"/>
                  </a:cubicBezTo>
                  <a:lnTo>
                    <a:pt x="5" y="13"/>
                  </a:lnTo>
                  <a:cubicBezTo>
                    <a:pt x="7" y="15"/>
                    <a:pt x="9" y="17"/>
                    <a:pt x="11" y="18"/>
                  </a:cubicBezTo>
                  <a:cubicBezTo>
                    <a:pt x="15" y="21"/>
                    <a:pt x="19" y="24"/>
                    <a:pt x="23" y="27"/>
                  </a:cubicBezTo>
                  <a:lnTo>
                    <a:pt x="34" y="34"/>
                  </a:lnTo>
                  <a:cubicBezTo>
                    <a:pt x="36" y="35"/>
                    <a:pt x="38" y="36"/>
                    <a:pt x="40" y="38"/>
                  </a:cubicBezTo>
                  <a:cubicBezTo>
                    <a:pt x="42" y="39"/>
                    <a:pt x="44" y="40"/>
                    <a:pt x="47" y="40"/>
                  </a:cubicBezTo>
                  <a:lnTo>
                    <a:pt x="47" y="40"/>
                  </a:lnTo>
                  <a:lnTo>
                    <a:pt x="48" y="40"/>
                  </a:lnTo>
                  <a:cubicBezTo>
                    <a:pt x="49" y="39"/>
                    <a:pt x="49" y="39"/>
                    <a:pt x="49" y="39"/>
                  </a:cubicBezTo>
                  <a:cubicBezTo>
                    <a:pt x="50" y="38"/>
                    <a:pt x="50" y="38"/>
                    <a:pt x="50" y="3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 name="Google Shape;105;p8"/>
            <p:cNvSpPr/>
            <p:nvPr/>
          </p:nvSpPr>
          <p:spPr>
            <a:xfrm>
              <a:off x="282563" y="5116053"/>
              <a:ext cx="23465" cy="43454"/>
            </a:xfrm>
            <a:custGeom>
              <a:rect b="b" l="l" r="r" t="t"/>
              <a:pathLst>
                <a:path extrusionOk="0" h="50" w="27">
                  <a:moveTo>
                    <a:pt x="27" y="47"/>
                  </a:moveTo>
                  <a:cubicBezTo>
                    <a:pt x="25" y="40"/>
                    <a:pt x="22" y="33"/>
                    <a:pt x="19" y="26"/>
                  </a:cubicBezTo>
                  <a:cubicBezTo>
                    <a:pt x="18" y="22"/>
                    <a:pt x="16" y="19"/>
                    <a:pt x="15" y="15"/>
                  </a:cubicBezTo>
                  <a:cubicBezTo>
                    <a:pt x="15" y="13"/>
                    <a:pt x="14" y="12"/>
                    <a:pt x="14" y="10"/>
                  </a:cubicBezTo>
                  <a:cubicBezTo>
                    <a:pt x="13" y="8"/>
                    <a:pt x="12" y="6"/>
                    <a:pt x="12" y="4"/>
                  </a:cubicBezTo>
                  <a:lnTo>
                    <a:pt x="12" y="4"/>
                  </a:lnTo>
                  <a:lnTo>
                    <a:pt x="11" y="3"/>
                  </a:lnTo>
                  <a:cubicBezTo>
                    <a:pt x="11" y="2"/>
                    <a:pt x="10" y="1"/>
                    <a:pt x="9" y="1"/>
                  </a:cubicBezTo>
                  <a:cubicBezTo>
                    <a:pt x="8" y="0"/>
                    <a:pt x="7" y="0"/>
                    <a:pt x="6" y="0"/>
                  </a:cubicBezTo>
                  <a:lnTo>
                    <a:pt x="5" y="0"/>
                  </a:lnTo>
                  <a:cubicBezTo>
                    <a:pt x="3" y="0"/>
                    <a:pt x="0" y="3"/>
                    <a:pt x="0" y="6"/>
                  </a:cubicBezTo>
                  <a:cubicBezTo>
                    <a:pt x="1" y="8"/>
                    <a:pt x="1" y="10"/>
                    <a:pt x="1" y="12"/>
                  </a:cubicBezTo>
                  <a:lnTo>
                    <a:pt x="1" y="12"/>
                  </a:lnTo>
                  <a:cubicBezTo>
                    <a:pt x="2" y="14"/>
                    <a:pt x="2" y="16"/>
                    <a:pt x="3" y="18"/>
                  </a:cubicBezTo>
                  <a:cubicBezTo>
                    <a:pt x="5" y="22"/>
                    <a:pt x="6" y="26"/>
                    <a:pt x="8" y="30"/>
                  </a:cubicBezTo>
                  <a:cubicBezTo>
                    <a:pt x="11" y="37"/>
                    <a:pt x="15" y="45"/>
                    <a:pt x="22" y="50"/>
                  </a:cubicBezTo>
                  <a:cubicBezTo>
                    <a:pt x="24" y="52"/>
                    <a:pt x="27" y="50"/>
                    <a:pt x="27" y="4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 name="Google Shape;106;p8"/>
            <p:cNvSpPr/>
            <p:nvPr/>
          </p:nvSpPr>
          <p:spPr>
            <a:xfrm>
              <a:off x="294730" y="4729309"/>
              <a:ext cx="106029" cy="267679"/>
            </a:xfrm>
            <a:custGeom>
              <a:rect b="b" l="l" r="r" t="t"/>
              <a:pathLst>
                <a:path extrusionOk="0" h="308" w="122">
                  <a:moveTo>
                    <a:pt x="0" y="308"/>
                  </a:moveTo>
                  <a:cubicBezTo>
                    <a:pt x="2" y="306"/>
                    <a:pt x="5" y="305"/>
                    <a:pt x="7" y="303"/>
                  </a:cubicBezTo>
                  <a:lnTo>
                    <a:pt x="7" y="303"/>
                  </a:lnTo>
                  <a:cubicBezTo>
                    <a:pt x="9" y="301"/>
                    <a:pt x="11" y="299"/>
                    <a:pt x="13" y="297"/>
                  </a:cubicBezTo>
                  <a:cubicBezTo>
                    <a:pt x="16" y="293"/>
                    <a:pt x="19" y="289"/>
                    <a:pt x="22" y="284"/>
                  </a:cubicBezTo>
                  <a:cubicBezTo>
                    <a:pt x="29" y="276"/>
                    <a:pt x="35" y="267"/>
                    <a:pt x="40" y="257"/>
                  </a:cubicBezTo>
                  <a:lnTo>
                    <a:pt x="40" y="257"/>
                  </a:lnTo>
                  <a:cubicBezTo>
                    <a:pt x="43" y="253"/>
                    <a:pt x="46" y="248"/>
                    <a:pt x="49" y="243"/>
                  </a:cubicBezTo>
                  <a:cubicBezTo>
                    <a:pt x="79" y="192"/>
                    <a:pt x="100" y="136"/>
                    <a:pt x="112" y="77"/>
                  </a:cubicBezTo>
                  <a:cubicBezTo>
                    <a:pt x="115" y="65"/>
                    <a:pt x="117" y="53"/>
                    <a:pt x="118" y="41"/>
                  </a:cubicBezTo>
                  <a:cubicBezTo>
                    <a:pt x="120" y="29"/>
                    <a:pt x="122" y="16"/>
                    <a:pt x="122" y="4"/>
                  </a:cubicBezTo>
                  <a:cubicBezTo>
                    <a:pt x="121" y="0"/>
                    <a:pt x="114" y="-2"/>
                    <a:pt x="113" y="3"/>
                  </a:cubicBezTo>
                  <a:cubicBezTo>
                    <a:pt x="111" y="13"/>
                    <a:pt x="111" y="24"/>
                    <a:pt x="110" y="35"/>
                  </a:cubicBezTo>
                  <a:cubicBezTo>
                    <a:pt x="108" y="46"/>
                    <a:pt x="107" y="57"/>
                    <a:pt x="105" y="67"/>
                  </a:cubicBezTo>
                  <a:lnTo>
                    <a:pt x="105" y="67"/>
                  </a:lnTo>
                  <a:cubicBezTo>
                    <a:pt x="101" y="88"/>
                    <a:pt x="96" y="109"/>
                    <a:pt x="89" y="129"/>
                  </a:cubicBezTo>
                  <a:lnTo>
                    <a:pt x="89" y="129"/>
                  </a:lnTo>
                  <a:cubicBezTo>
                    <a:pt x="77" y="168"/>
                    <a:pt x="61" y="206"/>
                    <a:pt x="40" y="241"/>
                  </a:cubicBezTo>
                  <a:cubicBezTo>
                    <a:pt x="39" y="243"/>
                    <a:pt x="38" y="244"/>
                    <a:pt x="37" y="246"/>
                  </a:cubicBezTo>
                  <a:cubicBezTo>
                    <a:pt x="31" y="256"/>
                    <a:pt x="25" y="267"/>
                    <a:pt x="18" y="277"/>
                  </a:cubicBezTo>
                  <a:cubicBezTo>
                    <a:pt x="15" y="282"/>
                    <a:pt x="11" y="287"/>
                    <a:pt x="8" y="292"/>
                  </a:cubicBezTo>
                  <a:cubicBezTo>
                    <a:pt x="6" y="294"/>
                    <a:pt x="5" y="296"/>
                    <a:pt x="3" y="299"/>
                  </a:cubicBezTo>
                  <a:cubicBezTo>
                    <a:pt x="2" y="302"/>
                    <a:pt x="1" y="305"/>
                    <a:pt x="0" y="30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 name="Google Shape;107;p8"/>
            <p:cNvSpPr/>
            <p:nvPr/>
          </p:nvSpPr>
          <p:spPr>
            <a:xfrm>
              <a:off x="476370" y="4755381"/>
              <a:ext cx="127756" cy="291144"/>
            </a:xfrm>
            <a:custGeom>
              <a:rect b="b" l="l" r="r" t="t"/>
              <a:pathLst>
                <a:path extrusionOk="0" h="335" w="147">
                  <a:moveTo>
                    <a:pt x="1" y="335"/>
                  </a:moveTo>
                  <a:cubicBezTo>
                    <a:pt x="16" y="317"/>
                    <a:pt x="27" y="297"/>
                    <a:pt x="39" y="276"/>
                  </a:cubicBezTo>
                  <a:cubicBezTo>
                    <a:pt x="50" y="256"/>
                    <a:pt x="60" y="234"/>
                    <a:pt x="70" y="213"/>
                  </a:cubicBezTo>
                  <a:cubicBezTo>
                    <a:pt x="89" y="169"/>
                    <a:pt x="106" y="125"/>
                    <a:pt x="122" y="80"/>
                  </a:cubicBezTo>
                  <a:cubicBezTo>
                    <a:pt x="127" y="68"/>
                    <a:pt x="131" y="55"/>
                    <a:pt x="136" y="42"/>
                  </a:cubicBezTo>
                  <a:cubicBezTo>
                    <a:pt x="138" y="36"/>
                    <a:pt x="140" y="30"/>
                    <a:pt x="142" y="24"/>
                  </a:cubicBezTo>
                  <a:cubicBezTo>
                    <a:pt x="144" y="17"/>
                    <a:pt x="147" y="11"/>
                    <a:pt x="147" y="4"/>
                  </a:cubicBezTo>
                  <a:cubicBezTo>
                    <a:pt x="147" y="0"/>
                    <a:pt x="143" y="0"/>
                    <a:pt x="141" y="2"/>
                  </a:cubicBezTo>
                  <a:cubicBezTo>
                    <a:pt x="138" y="7"/>
                    <a:pt x="136" y="13"/>
                    <a:pt x="134" y="18"/>
                  </a:cubicBezTo>
                  <a:cubicBezTo>
                    <a:pt x="132" y="24"/>
                    <a:pt x="130" y="29"/>
                    <a:pt x="128" y="35"/>
                  </a:cubicBezTo>
                  <a:cubicBezTo>
                    <a:pt x="125" y="46"/>
                    <a:pt x="121" y="58"/>
                    <a:pt x="117" y="69"/>
                  </a:cubicBezTo>
                  <a:cubicBezTo>
                    <a:pt x="109" y="91"/>
                    <a:pt x="101" y="113"/>
                    <a:pt x="93" y="134"/>
                  </a:cubicBezTo>
                  <a:cubicBezTo>
                    <a:pt x="76" y="178"/>
                    <a:pt x="57" y="222"/>
                    <a:pt x="36" y="264"/>
                  </a:cubicBezTo>
                  <a:cubicBezTo>
                    <a:pt x="25" y="288"/>
                    <a:pt x="11" y="310"/>
                    <a:pt x="0" y="335"/>
                  </a:cubicBezTo>
                  <a:cubicBezTo>
                    <a:pt x="0" y="335"/>
                    <a:pt x="1" y="336"/>
                    <a:pt x="1" y="335"/>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 name="Google Shape;108;p8"/>
            <p:cNvSpPr/>
            <p:nvPr/>
          </p:nvSpPr>
          <p:spPr>
            <a:xfrm>
              <a:off x="617162" y="4692807"/>
              <a:ext cx="17382" cy="34764"/>
            </a:xfrm>
            <a:custGeom>
              <a:rect b="b" l="l" r="r" t="t"/>
              <a:pathLst>
                <a:path extrusionOk="0" h="40" w="20">
                  <a:moveTo>
                    <a:pt x="4" y="39"/>
                  </a:moveTo>
                  <a:lnTo>
                    <a:pt x="5" y="38"/>
                  </a:lnTo>
                  <a:lnTo>
                    <a:pt x="3" y="39"/>
                  </a:lnTo>
                  <a:cubicBezTo>
                    <a:pt x="5" y="38"/>
                    <a:pt x="6" y="37"/>
                    <a:pt x="7" y="36"/>
                  </a:cubicBezTo>
                  <a:lnTo>
                    <a:pt x="7" y="36"/>
                  </a:lnTo>
                  <a:lnTo>
                    <a:pt x="7" y="36"/>
                  </a:lnTo>
                  <a:cubicBezTo>
                    <a:pt x="8" y="34"/>
                    <a:pt x="8" y="33"/>
                    <a:pt x="9" y="31"/>
                  </a:cubicBezTo>
                  <a:cubicBezTo>
                    <a:pt x="10" y="28"/>
                    <a:pt x="11" y="26"/>
                    <a:pt x="12" y="23"/>
                  </a:cubicBezTo>
                  <a:cubicBezTo>
                    <a:pt x="13" y="22"/>
                    <a:pt x="13" y="20"/>
                    <a:pt x="14" y="19"/>
                  </a:cubicBezTo>
                  <a:cubicBezTo>
                    <a:pt x="15" y="17"/>
                    <a:pt x="15" y="17"/>
                    <a:pt x="16" y="15"/>
                  </a:cubicBezTo>
                  <a:cubicBezTo>
                    <a:pt x="18" y="12"/>
                    <a:pt x="20" y="9"/>
                    <a:pt x="20" y="5"/>
                  </a:cubicBezTo>
                  <a:cubicBezTo>
                    <a:pt x="20" y="3"/>
                    <a:pt x="17" y="0"/>
                    <a:pt x="14" y="1"/>
                  </a:cubicBezTo>
                  <a:lnTo>
                    <a:pt x="14" y="1"/>
                  </a:lnTo>
                  <a:lnTo>
                    <a:pt x="13" y="2"/>
                  </a:lnTo>
                  <a:cubicBezTo>
                    <a:pt x="12" y="3"/>
                    <a:pt x="10" y="4"/>
                    <a:pt x="10" y="5"/>
                  </a:cubicBezTo>
                  <a:lnTo>
                    <a:pt x="10" y="5"/>
                  </a:lnTo>
                  <a:cubicBezTo>
                    <a:pt x="9" y="6"/>
                    <a:pt x="8" y="8"/>
                    <a:pt x="8" y="9"/>
                  </a:cubicBezTo>
                  <a:cubicBezTo>
                    <a:pt x="6" y="12"/>
                    <a:pt x="5" y="15"/>
                    <a:pt x="4" y="18"/>
                  </a:cubicBezTo>
                  <a:lnTo>
                    <a:pt x="4" y="18"/>
                  </a:lnTo>
                  <a:cubicBezTo>
                    <a:pt x="3" y="20"/>
                    <a:pt x="2" y="23"/>
                    <a:pt x="1" y="26"/>
                  </a:cubicBezTo>
                  <a:cubicBezTo>
                    <a:pt x="1" y="27"/>
                    <a:pt x="0" y="29"/>
                    <a:pt x="0" y="30"/>
                  </a:cubicBezTo>
                  <a:cubicBezTo>
                    <a:pt x="0" y="31"/>
                    <a:pt x="0" y="31"/>
                    <a:pt x="0" y="32"/>
                  </a:cubicBezTo>
                  <a:lnTo>
                    <a:pt x="0" y="32"/>
                  </a:lnTo>
                  <a:lnTo>
                    <a:pt x="0" y="33"/>
                  </a:lnTo>
                  <a:cubicBezTo>
                    <a:pt x="0" y="34"/>
                    <a:pt x="0" y="35"/>
                    <a:pt x="0" y="36"/>
                  </a:cubicBezTo>
                  <a:lnTo>
                    <a:pt x="0" y="34"/>
                  </a:lnTo>
                  <a:cubicBezTo>
                    <a:pt x="0" y="36"/>
                    <a:pt x="0" y="37"/>
                    <a:pt x="1" y="38"/>
                  </a:cubicBezTo>
                  <a:lnTo>
                    <a:pt x="1" y="37"/>
                  </a:lnTo>
                  <a:lnTo>
                    <a:pt x="1" y="38"/>
                  </a:lnTo>
                  <a:cubicBezTo>
                    <a:pt x="1" y="40"/>
                    <a:pt x="3" y="41"/>
                    <a:pt x="4" y="3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9" name="Google Shape;109;p8"/>
            <p:cNvSpPr/>
            <p:nvPr/>
          </p:nvSpPr>
          <p:spPr>
            <a:xfrm>
              <a:off x="611947" y="4905733"/>
              <a:ext cx="106029" cy="96469"/>
            </a:xfrm>
            <a:custGeom>
              <a:rect b="b" l="l" r="r" t="t"/>
              <a:pathLst>
                <a:path extrusionOk="0" h="111" w="122">
                  <a:moveTo>
                    <a:pt x="2" y="111"/>
                  </a:moveTo>
                  <a:cubicBezTo>
                    <a:pt x="16" y="89"/>
                    <a:pt x="32" y="68"/>
                    <a:pt x="52" y="51"/>
                  </a:cubicBezTo>
                  <a:lnTo>
                    <a:pt x="52" y="51"/>
                  </a:lnTo>
                  <a:cubicBezTo>
                    <a:pt x="62" y="42"/>
                    <a:pt x="72" y="34"/>
                    <a:pt x="83" y="28"/>
                  </a:cubicBezTo>
                  <a:cubicBezTo>
                    <a:pt x="89" y="24"/>
                    <a:pt x="94" y="21"/>
                    <a:pt x="100" y="19"/>
                  </a:cubicBezTo>
                  <a:cubicBezTo>
                    <a:pt x="106" y="16"/>
                    <a:pt x="113" y="14"/>
                    <a:pt x="119" y="11"/>
                  </a:cubicBezTo>
                  <a:cubicBezTo>
                    <a:pt x="124" y="8"/>
                    <a:pt x="120" y="-1"/>
                    <a:pt x="115" y="1"/>
                  </a:cubicBezTo>
                  <a:cubicBezTo>
                    <a:pt x="108" y="2"/>
                    <a:pt x="102" y="6"/>
                    <a:pt x="96" y="9"/>
                  </a:cubicBezTo>
                  <a:cubicBezTo>
                    <a:pt x="90" y="12"/>
                    <a:pt x="84" y="15"/>
                    <a:pt x="78" y="19"/>
                  </a:cubicBezTo>
                  <a:lnTo>
                    <a:pt x="78" y="19"/>
                  </a:lnTo>
                  <a:cubicBezTo>
                    <a:pt x="66" y="26"/>
                    <a:pt x="55" y="35"/>
                    <a:pt x="45" y="44"/>
                  </a:cubicBezTo>
                  <a:cubicBezTo>
                    <a:pt x="26" y="62"/>
                    <a:pt x="9" y="85"/>
                    <a:pt x="0" y="111"/>
                  </a:cubicBezTo>
                  <a:cubicBezTo>
                    <a:pt x="0" y="112"/>
                    <a:pt x="2" y="112"/>
                    <a:pt x="2" y="1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 name="Google Shape;110;p8"/>
            <p:cNvSpPr/>
            <p:nvPr/>
          </p:nvSpPr>
          <p:spPr>
            <a:xfrm>
              <a:off x="-145897" y="4901388"/>
              <a:ext cx="86909" cy="73003"/>
            </a:xfrm>
            <a:custGeom>
              <a:rect b="b" l="l" r="r" t="t"/>
              <a:pathLst>
                <a:path extrusionOk="0" h="84" w="100">
                  <a:moveTo>
                    <a:pt x="100" y="83"/>
                  </a:moveTo>
                  <a:cubicBezTo>
                    <a:pt x="91" y="63"/>
                    <a:pt x="79" y="45"/>
                    <a:pt x="62" y="31"/>
                  </a:cubicBezTo>
                  <a:lnTo>
                    <a:pt x="62" y="31"/>
                  </a:lnTo>
                  <a:cubicBezTo>
                    <a:pt x="55" y="24"/>
                    <a:pt x="47" y="19"/>
                    <a:pt x="39" y="14"/>
                  </a:cubicBezTo>
                  <a:cubicBezTo>
                    <a:pt x="33" y="10"/>
                    <a:pt x="27" y="7"/>
                    <a:pt x="21" y="5"/>
                  </a:cubicBezTo>
                  <a:cubicBezTo>
                    <a:pt x="16" y="3"/>
                    <a:pt x="10" y="0"/>
                    <a:pt x="4" y="0"/>
                  </a:cubicBezTo>
                  <a:lnTo>
                    <a:pt x="4" y="0"/>
                  </a:lnTo>
                  <a:cubicBezTo>
                    <a:pt x="4" y="0"/>
                    <a:pt x="3" y="1"/>
                    <a:pt x="2" y="1"/>
                  </a:cubicBezTo>
                  <a:cubicBezTo>
                    <a:pt x="1" y="1"/>
                    <a:pt x="1" y="2"/>
                    <a:pt x="0" y="3"/>
                  </a:cubicBezTo>
                  <a:cubicBezTo>
                    <a:pt x="0" y="3"/>
                    <a:pt x="0" y="4"/>
                    <a:pt x="0" y="5"/>
                  </a:cubicBezTo>
                  <a:cubicBezTo>
                    <a:pt x="0" y="6"/>
                    <a:pt x="0" y="7"/>
                    <a:pt x="0" y="7"/>
                  </a:cubicBezTo>
                  <a:cubicBezTo>
                    <a:pt x="1" y="8"/>
                    <a:pt x="1" y="9"/>
                    <a:pt x="2" y="9"/>
                  </a:cubicBezTo>
                  <a:cubicBezTo>
                    <a:pt x="6" y="12"/>
                    <a:pt x="12" y="13"/>
                    <a:pt x="17" y="14"/>
                  </a:cubicBezTo>
                  <a:lnTo>
                    <a:pt x="17" y="14"/>
                  </a:lnTo>
                  <a:cubicBezTo>
                    <a:pt x="21" y="16"/>
                    <a:pt x="26" y="18"/>
                    <a:pt x="30" y="20"/>
                  </a:cubicBezTo>
                  <a:lnTo>
                    <a:pt x="30" y="20"/>
                  </a:lnTo>
                  <a:cubicBezTo>
                    <a:pt x="34" y="22"/>
                    <a:pt x="37" y="23"/>
                    <a:pt x="40" y="25"/>
                  </a:cubicBezTo>
                  <a:cubicBezTo>
                    <a:pt x="46" y="29"/>
                    <a:pt x="52" y="33"/>
                    <a:pt x="57" y="37"/>
                  </a:cubicBezTo>
                  <a:cubicBezTo>
                    <a:pt x="73" y="50"/>
                    <a:pt x="88" y="66"/>
                    <a:pt x="98" y="84"/>
                  </a:cubicBezTo>
                  <a:cubicBezTo>
                    <a:pt x="98" y="85"/>
                    <a:pt x="100" y="84"/>
                    <a:pt x="100" y="8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1" name="Google Shape;111;p8"/>
            <p:cNvSpPr/>
            <p:nvPr/>
          </p:nvSpPr>
          <p:spPr>
            <a:xfrm>
              <a:off x="104400" y="4414699"/>
              <a:ext cx="23465" cy="50407"/>
            </a:xfrm>
            <a:custGeom>
              <a:rect b="b" l="l" r="r" t="t"/>
              <a:pathLst>
                <a:path extrusionOk="0" h="58" w="27">
                  <a:moveTo>
                    <a:pt x="4" y="57"/>
                  </a:moveTo>
                  <a:cubicBezTo>
                    <a:pt x="7" y="48"/>
                    <a:pt x="11" y="39"/>
                    <a:pt x="15" y="29"/>
                  </a:cubicBezTo>
                  <a:cubicBezTo>
                    <a:pt x="17" y="25"/>
                    <a:pt x="19" y="21"/>
                    <a:pt x="21" y="17"/>
                  </a:cubicBezTo>
                  <a:cubicBezTo>
                    <a:pt x="23" y="12"/>
                    <a:pt x="27" y="8"/>
                    <a:pt x="27" y="3"/>
                  </a:cubicBezTo>
                  <a:cubicBezTo>
                    <a:pt x="27" y="1"/>
                    <a:pt x="25" y="0"/>
                    <a:pt x="23" y="1"/>
                  </a:cubicBezTo>
                  <a:cubicBezTo>
                    <a:pt x="19" y="3"/>
                    <a:pt x="16" y="8"/>
                    <a:pt x="14" y="12"/>
                  </a:cubicBezTo>
                  <a:cubicBezTo>
                    <a:pt x="12" y="17"/>
                    <a:pt x="10" y="22"/>
                    <a:pt x="8" y="27"/>
                  </a:cubicBezTo>
                  <a:lnTo>
                    <a:pt x="8" y="27"/>
                  </a:lnTo>
                  <a:cubicBezTo>
                    <a:pt x="4" y="36"/>
                    <a:pt x="2" y="46"/>
                    <a:pt x="0" y="57"/>
                  </a:cubicBezTo>
                  <a:cubicBezTo>
                    <a:pt x="0" y="59"/>
                    <a:pt x="3" y="59"/>
                    <a:pt x="4" y="5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2" name="Google Shape;112;p8"/>
            <p:cNvSpPr/>
            <p:nvPr/>
          </p:nvSpPr>
          <p:spPr>
            <a:xfrm>
              <a:off x="40957" y="4462499"/>
              <a:ext cx="15644" cy="39109"/>
            </a:xfrm>
            <a:custGeom>
              <a:rect b="b" l="l" r="r" t="t"/>
              <a:pathLst>
                <a:path extrusionOk="0" h="45" w="18">
                  <a:moveTo>
                    <a:pt x="6" y="44"/>
                  </a:moveTo>
                  <a:cubicBezTo>
                    <a:pt x="6" y="43"/>
                    <a:pt x="6" y="42"/>
                    <a:pt x="6" y="41"/>
                  </a:cubicBezTo>
                  <a:lnTo>
                    <a:pt x="5" y="43"/>
                  </a:lnTo>
                  <a:lnTo>
                    <a:pt x="5" y="43"/>
                  </a:lnTo>
                  <a:lnTo>
                    <a:pt x="5" y="43"/>
                  </a:lnTo>
                  <a:lnTo>
                    <a:pt x="5" y="43"/>
                  </a:lnTo>
                  <a:cubicBezTo>
                    <a:pt x="6" y="43"/>
                    <a:pt x="6" y="42"/>
                    <a:pt x="6" y="42"/>
                  </a:cubicBezTo>
                  <a:lnTo>
                    <a:pt x="6" y="41"/>
                  </a:lnTo>
                  <a:lnTo>
                    <a:pt x="6" y="41"/>
                  </a:lnTo>
                  <a:cubicBezTo>
                    <a:pt x="7" y="40"/>
                    <a:pt x="7" y="40"/>
                    <a:pt x="7" y="39"/>
                  </a:cubicBezTo>
                  <a:lnTo>
                    <a:pt x="7" y="39"/>
                  </a:lnTo>
                  <a:cubicBezTo>
                    <a:pt x="7" y="38"/>
                    <a:pt x="7" y="37"/>
                    <a:pt x="8" y="37"/>
                  </a:cubicBezTo>
                  <a:cubicBezTo>
                    <a:pt x="8" y="35"/>
                    <a:pt x="8" y="34"/>
                    <a:pt x="8" y="32"/>
                  </a:cubicBezTo>
                  <a:lnTo>
                    <a:pt x="8" y="32"/>
                  </a:lnTo>
                  <a:cubicBezTo>
                    <a:pt x="9" y="29"/>
                    <a:pt x="9" y="26"/>
                    <a:pt x="10" y="23"/>
                  </a:cubicBezTo>
                  <a:cubicBezTo>
                    <a:pt x="11" y="21"/>
                    <a:pt x="12" y="18"/>
                    <a:pt x="14" y="15"/>
                  </a:cubicBezTo>
                  <a:cubicBezTo>
                    <a:pt x="15" y="12"/>
                    <a:pt x="16" y="9"/>
                    <a:pt x="17" y="6"/>
                  </a:cubicBezTo>
                  <a:cubicBezTo>
                    <a:pt x="19" y="2"/>
                    <a:pt x="13" y="-1"/>
                    <a:pt x="10" y="2"/>
                  </a:cubicBezTo>
                  <a:lnTo>
                    <a:pt x="10" y="2"/>
                  </a:lnTo>
                  <a:cubicBezTo>
                    <a:pt x="9" y="4"/>
                    <a:pt x="8" y="5"/>
                    <a:pt x="6" y="7"/>
                  </a:cubicBezTo>
                  <a:lnTo>
                    <a:pt x="6" y="7"/>
                  </a:lnTo>
                  <a:lnTo>
                    <a:pt x="6" y="7"/>
                  </a:lnTo>
                  <a:cubicBezTo>
                    <a:pt x="6" y="8"/>
                    <a:pt x="5" y="9"/>
                    <a:pt x="4" y="11"/>
                  </a:cubicBezTo>
                  <a:lnTo>
                    <a:pt x="4" y="11"/>
                  </a:lnTo>
                  <a:cubicBezTo>
                    <a:pt x="3" y="14"/>
                    <a:pt x="2" y="17"/>
                    <a:pt x="1" y="21"/>
                  </a:cubicBezTo>
                  <a:lnTo>
                    <a:pt x="1" y="21"/>
                  </a:lnTo>
                  <a:cubicBezTo>
                    <a:pt x="1" y="24"/>
                    <a:pt x="0" y="28"/>
                    <a:pt x="0" y="31"/>
                  </a:cubicBezTo>
                  <a:cubicBezTo>
                    <a:pt x="0" y="33"/>
                    <a:pt x="0" y="34"/>
                    <a:pt x="0" y="36"/>
                  </a:cubicBezTo>
                  <a:lnTo>
                    <a:pt x="0" y="36"/>
                  </a:lnTo>
                  <a:cubicBezTo>
                    <a:pt x="0" y="38"/>
                    <a:pt x="1" y="39"/>
                    <a:pt x="1" y="41"/>
                  </a:cubicBezTo>
                  <a:lnTo>
                    <a:pt x="1" y="41"/>
                  </a:lnTo>
                  <a:cubicBezTo>
                    <a:pt x="2" y="41"/>
                    <a:pt x="2" y="42"/>
                    <a:pt x="2" y="42"/>
                  </a:cubicBezTo>
                  <a:cubicBezTo>
                    <a:pt x="2" y="42"/>
                    <a:pt x="2" y="43"/>
                    <a:pt x="3" y="43"/>
                  </a:cubicBezTo>
                  <a:lnTo>
                    <a:pt x="3" y="43"/>
                  </a:lnTo>
                  <a:lnTo>
                    <a:pt x="3" y="43"/>
                  </a:lnTo>
                  <a:lnTo>
                    <a:pt x="2" y="42"/>
                  </a:lnTo>
                  <a:cubicBezTo>
                    <a:pt x="2" y="42"/>
                    <a:pt x="2" y="43"/>
                    <a:pt x="3" y="44"/>
                  </a:cubicBezTo>
                  <a:cubicBezTo>
                    <a:pt x="3" y="46"/>
                    <a:pt x="6" y="46"/>
                    <a:pt x="6" y="4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3" name="Google Shape;113;p8"/>
            <p:cNvSpPr/>
            <p:nvPr/>
          </p:nvSpPr>
          <p:spPr>
            <a:xfrm>
              <a:off x="87888" y="4528549"/>
              <a:ext cx="12167" cy="19989"/>
            </a:xfrm>
            <a:custGeom>
              <a:rect b="b" l="l" r="r" t="t"/>
              <a:pathLst>
                <a:path extrusionOk="0" h="23" w="14">
                  <a:moveTo>
                    <a:pt x="7" y="21"/>
                  </a:moveTo>
                  <a:lnTo>
                    <a:pt x="7" y="21"/>
                  </a:lnTo>
                  <a:cubicBezTo>
                    <a:pt x="7" y="20"/>
                    <a:pt x="7" y="19"/>
                    <a:pt x="6" y="18"/>
                  </a:cubicBezTo>
                  <a:lnTo>
                    <a:pt x="6" y="18"/>
                  </a:lnTo>
                  <a:lnTo>
                    <a:pt x="6" y="18"/>
                  </a:lnTo>
                  <a:lnTo>
                    <a:pt x="6" y="18"/>
                  </a:lnTo>
                  <a:cubicBezTo>
                    <a:pt x="6" y="17"/>
                    <a:pt x="6" y="17"/>
                    <a:pt x="6" y="17"/>
                  </a:cubicBezTo>
                  <a:lnTo>
                    <a:pt x="6" y="17"/>
                  </a:lnTo>
                  <a:cubicBezTo>
                    <a:pt x="6" y="16"/>
                    <a:pt x="6" y="16"/>
                    <a:pt x="6" y="16"/>
                  </a:cubicBezTo>
                  <a:cubicBezTo>
                    <a:pt x="6" y="16"/>
                    <a:pt x="6" y="15"/>
                    <a:pt x="6" y="16"/>
                  </a:cubicBezTo>
                  <a:lnTo>
                    <a:pt x="6" y="16"/>
                  </a:lnTo>
                  <a:lnTo>
                    <a:pt x="6" y="16"/>
                  </a:lnTo>
                  <a:cubicBezTo>
                    <a:pt x="6" y="16"/>
                    <a:pt x="7" y="14"/>
                    <a:pt x="7" y="15"/>
                  </a:cubicBezTo>
                  <a:cubicBezTo>
                    <a:pt x="7" y="14"/>
                    <a:pt x="7" y="13"/>
                    <a:pt x="7" y="12"/>
                  </a:cubicBezTo>
                  <a:lnTo>
                    <a:pt x="8" y="12"/>
                  </a:lnTo>
                  <a:cubicBezTo>
                    <a:pt x="8" y="12"/>
                    <a:pt x="9" y="11"/>
                    <a:pt x="8" y="12"/>
                  </a:cubicBezTo>
                  <a:lnTo>
                    <a:pt x="8" y="11"/>
                  </a:lnTo>
                  <a:lnTo>
                    <a:pt x="8" y="11"/>
                  </a:lnTo>
                  <a:lnTo>
                    <a:pt x="8" y="11"/>
                  </a:lnTo>
                  <a:cubicBezTo>
                    <a:pt x="8" y="10"/>
                    <a:pt x="8" y="10"/>
                    <a:pt x="8" y="10"/>
                  </a:cubicBezTo>
                  <a:cubicBezTo>
                    <a:pt x="9" y="9"/>
                    <a:pt x="9" y="9"/>
                    <a:pt x="9" y="9"/>
                  </a:cubicBezTo>
                  <a:cubicBezTo>
                    <a:pt x="10" y="8"/>
                    <a:pt x="9" y="9"/>
                    <a:pt x="9" y="9"/>
                  </a:cubicBezTo>
                  <a:lnTo>
                    <a:pt x="10" y="8"/>
                  </a:lnTo>
                  <a:lnTo>
                    <a:pt x="10" y="8"/>
                  </a:lnTo>
                  <a:lnTo>
                    <a:pt x="10" y="7"/>
                  </a:lnTo>
                  <a:lnTo>
                    <a:pt x="10" y="7"/>
                  </a:lnTo>
                  <a:cubicBezTo>
                    <a:pt x="11" y="7"/>
                    <a:pt x="11" y="7"/>
                    <a:pt x="11" y="7"/>
                  </a:cubicBezTo>
                  <a:cubicBezTo>
                    <a:pt x="11" y="6"/>
                    <a:pt x="12" y="6"/>
                    <a:pt x="12" y="6"/>
                  </a:cubicBezTo>
                  <a:lnTo>
                    <a:pt x="11" y="6"/>
                  </a:lnTo>
                  <a:lnTo>
                    <a:pt x="12" y="6"/>
                  </a:lnTo>
                  <a:lnTo>
                    <a:pt x="12" y="5"/>
                  </a:lnTo>
                  <a:lnTo>
                    <a:pt x="12" y="5"/>
                  </a:lnTo>
                  <a:lnTo>
                    <a:pt x="13" y="5"/>
                  </a:lnTo>
                  <a:cubicBezTo>
                    <a:pt x="14" y="4"/>
                    <a:pt x="13" y="4"/>
                    <a:pt x="13" y="3"/>
                  </a:cubicBezTo>
                  <a:lnTo>
                    <a:pt x="13" y="2"/>
                  </a:lnTo>
                  <a:cubicBezTo>
                    <a:pt x="12" y="1"/>
                    <a:pt x="12" y="1"/>
                    <a:pt x="11" y="0"/>
                  </a:cubicBezTo>
                  <a:lnTo>
                    <a:pt x="10" y="0"/>
                  </a:lnTo>
                  <a:cubicBezTo>
                    <a:pt x="9" y="0"/>
                    <a:pt x="9" y="0"/>
                    <a:pt x="9" y="0"/>
                  </a:cubicBezTo>
                  <a:lnTo>
                    <a:pt x="9" y="0"/>
                  </a:lnTo>
                  <a:cubicBezTo>
                    <a:pt x="8" y="0"/>
                    <a:pt x="7" y="1"/>
                    <a:pt x="6" y="1"/>
                  </a:cubicBezTo>
                  <a:cubicBezTo>
                    <a:pt x="6" y="1"/>
                    <a:pt x="5" y="1"/>
                    <a:pt x="5" y="2"/>
                  </a:cubicBezTo>
                  <a:lnTo>
                    <a:pt x="5" y="2"/>
                  </a:lnTo>
                  <a:cubicBezTo>
                    <a:pt x="4" y="2"/>
                    <a:pt x="4" y="3"/>
                    <a:pt x="3" y="4"/>
                  </a:cubicBezTo>
                  <a:lnTo>
                    <a:pt x="3" y="4"/>
                  </a:lnTo>
                  <a:cubicBezTo>
                    <a:pt x="3" y="4"/>
                    <a:pt x="3" y="5"/>
                    <a:pt x="2" y="6"/>
                  </a:cubicBezTo>
                  <a:cubicBezTo>
                    <a:pt x="2" y="7"/>
                    <a:pt x="0" y="9"/>
                    <a:pt x="0" y="10"/>
                  </a:cubicBezTo>
                  <a:lnTo>
                    <a:pt x="0" y="10"/>
                  </a:lnTo>
                  <a:cubicBezTo>
                    <a:pt x="0" y="11"/>
                    <a:pt x="0" y="12"/>
                    <a:pt x="0" y="13"/>
                  </a:cubicBezTo>
                  <a:cubicBezTo>
                    <a:pt x="0" y="14"/>
                    <a:pt x="0" y="14"/>
                    <a:pt x="0" y="15"/>
                  </a:cubicBezTo>
                  <a:lnTo>
                    <a:pt x="0" y="15"/>
                  </a:lnTo>
                  <a:lnTo>
                    <a:pt x="0" y="15"/>
                  </a:lnTo>
                  <a:lnTo>
                    <a:pt x="0" y="15"/>
                  </a:lnTo>
                  <a:lnTo>
                    <a:pt x="0" y="16"/>
                  </a:lnTo>
                  <a:lnTo>
                    <a:pt x="0" y="16"/>
                  </a:lnTo>
                  <a:lnTo>
                    <a:pt x="0" y="17"/>
                  </a:lnTo>
                  <a:lnTo>
                    <a:pt x="0" y="17"/>
                  </a:lnTo>
                  <a:cubicBezTo>
                    <a:pt x="1" y="18"/>
                    <a:pt x="2" y="19"/>
                    <a:pt x="2" y="21"/>
                  </a:cubicBezTo>
                  <a:cubicBezTo>
                    <a:pt x="3" y="21"/>
                    <a:pt x="3" y="22"/>
                    <a:pt x="3" y="23"/>
                  </a:cubicBezTo>
                  <a:cubicBezTo>
                    <a:pt x="5" y="25"/>
                    <a:pt x="8" y="23"/>
                    <a:pt x="7"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4" name="Google Shape;114;p8"/>
            <p:cNvSpPr/>
            <p:nvPr/>
          </p:nvSpPr>
          <p:spPr>
            <a:xfrm>
              <a:off x="307767" y="4602422"/>
              <a:ext cx="12167" cy="55622"/>
            </a:xfrm>
            <a:custGeom>
              <a:rect b="b" l="l" r="r" t="t"/>
              <a:pathLst>
                <a:path extrusionOk="0" h="64" w="14">
                  <a:moveTo>
                    <a:pt x="3" y="64"/>
                  </a:moveTo>
                  <a:cubicBezTo>
                    <a:pt x="10" y="55"/>
                    <a:pt x="13" y="44"/>
                    <a:pt x="14" y="33"/>
                  </a:cubicBezTo>
                  <a:lnTo>
                    <a:pt x="14" y="33"/>
                  </a:lnTo>
                  <a:cubicBezTo>
                    <a:pt x="14" y="32"/>
                    <a:pt x="14" y="31"/>
                    <a:pt x="14" y="29"/>
                  </a:cubicBezTo>
                  <a:cubicBezTo>
                    <a:pt x="14" y="25"/>
                    <a:pt x="14" y="21"/>
                    <a:pt x="13" y="16"/>
                  </a:cubicBezTo>
                  <a:lnTo>
                    <a:pt x="13" y="16"/>
                  </a:lnTo>
                  <a:cubicBezTo>
                    <a:pt x="13" y="13"/>
                    <a:pt x="12" y="11"/>
                    <a:pt x="11" y="8"/>
                  </a:cubicBezTo>
                  <a:cubicBezTo>
                    <a:pt x="10" y="5"/>
                    <a:pt x="9" y="2"/>
                    <a:pt x="5" y="1"/>
                  </a:cubicBezTo>
                  <a:lnTo>
                    <a:pt x="5" y="1"/>
                  </a:lnTo>
                  <a:lnTo>
                    <a:pt x="4" y="1"/>
                  </a:lnTo>
                  <a:cubicBezTo>
                    <a:pt x="4" y="1"/>
                    <a:pt x="3" y="0"/>
                    <a:pt x="2" y="1"/>
                  </a:cubicBezTo>
                  <a:cubicBezTo>
                    <a:pt x="2" y="1"/>
                    <a:pt x="1" y="2"/>
                    <a:pt x="1" y="3"/>
                  </a:cubicBezTo>
                  <a:cubicBezTo>
                    <a:pt x="-1" y="6"/>
                    <a:pt x="0" y="8"/>
                    <a:pt x="1" y="11"/>
                  </a:cubicBezTo>
                  <a:cubicBezTo>
                    <a:pt x="2" y="13"/>
                    <a:pt x="2" y="16"/>
                    <a:pt x="3" y="18"/>
                  </a:cubicBezTo>
                  <a:lnTo>
                    <a:pt x="3" y="18"/>
                  </a:lnTo>
                  <a:cubicBezTo>
                    <a:pt x="4" y="23"/>
                    <a:pt x="4" y="28"/>
                    <a:pt x="4" y="32"/>
                  </a:cubicBezTo>
                  <a:lnTo>
                    <a:pt x="4" y="33"/>
                  </a:lnTo>
                  <a:cubicBezTo>
                    <a:pt x="4" y="43"/>
                    <a:pt x="2" y="53"/>
                    <a:pt x="0" y="62"/>
                  </a:cubicBezTo>
                  <a:cubicBezTo>
                    <a:pt x="0" y="64"/>
                    <a:pt x="2" y="65"/>
                    <a:pt x="3" y="6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5" name="Google Shape;115;p8"/>
            <p:cNvSpPr/>
            <p:nvPr/>
          </p:nvSpPr>
          <p:spPr>
            <a:xfrm>
              <a:off x="405974" y="4452939"/>
              <a:ext cx="19120" cy="39978"/>
            </a:xfrm>
            <a:custGeom>
              <a:rect b="b" l="l" r="r" t="t"/>
              <a:pathLst>
                <a:path extrusionOk="0" h="46" w="22">
                  <a:moveTo>
                    <a:pt x="21" y="42"/>
                  </a:moveTo>
                  <a:cubicBezTo>
                    <a:pt x="20" y="39"/>
                    <a:pt x="19" y="35"/>
                    <a:pt x="18" y="32"/>
                  </a:cubicBezTo>
                  <a:lnTo>
                    <a:pt x="15" y="21"/>
                  </a:lnTo>
                  <a:cubicBezTo>
                    <a:pt x="14" y="18"/>
                    <a:pt x="13" y="15"/>
                    <a:pt x="12" y="11"/>
                  </a:cubicBezTo>
                  <a:cubicBezTo>
                    <a:pt x="11" y="7"/>
                    <a:pt x="9" y="4"/>
                    <a:pt x="6" y="1"/>
                  </a:cubicBezTo>
                  <a:cubicBezTo>
                    <a:pt x="3" y="0"/>
                    <a:pt x="0" y="1"/>
                    <a:pt x="0" y="3"/>
                  </a:cubicBezTo>
                  <a:cubicBezTo>
                    <a:pt x="-1" y="7"/>
                    <a:pt x="0" y="11"/>
                    <a:pt x="1" y="15"/>
                  </a:cubicBezTo>
                  <a:cubicBezTo>
                    <a:pt x="3" y="18"/>
                    <a:pt x="4" y="21"/>
                    <a:pt x="6" y="25"/>
                  </a:cubicBezTo>
                  <a:lnTo>
                    <a:pt x="10" y="35"/>
                  </a:lnTo>
                  <a:cubicBezTo>
                    <a:pt x="11" y="38"/>
                    <a:pt x="13" y="42"/>
                    <a:pt x="15" y="45"/>
                  </a:cubicBezTo>
                  <a:cubicBezTo>
                    <a:pt x="16" y="49"/>
                    <a:pt x="22" y="46"/>
                    <a:pt x="21" y="4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6" name="Google Shape;116;p8"/>
            <p:cNvSpPr/>
            <p:nvPr/>
          </p:nvSpPr>
          <p:spPr>
            <a:xfrm>
              <a:off x="510264" y="4482488"/>
              <a:ext cx="14774" cy="27811"/>
            </a:xfrm>
            <a:custGeom>
              <a:rect b="b" l="l" r="r" t="t"/>
              <a:pathLst>
                <a:path extrusionOk="0" h="32" w="17">
                  <a:moveTo>
                    <a:pt x="16" y="27"/>
                  </a:moveTo>
                  <a:cubicBezTo>
                    <a:pt x="15" y="23"/>
                    <a:pt x="15" y="19"/>
                    <a:pt x="13" y="15"/>
                  </a:cubicBezTo>
                  <a:lnTo>
                    <a:pt x="11" y="9"/>
                  </a:lnTo>
                  <a:cubicBezTo>
                    <a:pt x="11" y="8"/>
                    <a:pt x="11" y="7"/>
                    <a:pt x="10" y="6"/>
                  </a:cubicBezTo>
                  <a:lnTo>
                    <a:pt x="10" y="6"/>
                  </a:lnTo>
                  <a:lnTo>
                    <a:pt x="10" y="5"/>
                  </a:lnTo>
                  <a:cubicBezTo>
                    <a:pt x="9" y="4"/>
                    <a:pt x="9" y="3"/>
                    <a:pt x="8" y="2"/>
                  </a:cubicBezTo>
                  <a:lnTo>
                    <a:pt x="8" y="2"/>
                  </a:lnTo>
                  <a:cubicBezTo>
                    <a:pt x="8" y="2"/>
                    <a:pt x="8" y="1"/>
                    <a:pt x="7" y="1"/>
                  </a:cubicBezTo>
                  <a:cubicBezTo>
                    <a:pt x="7" y="0"/>
                    <a:pt x="5" y="1"/>
                    <a:pt x="5" y="1"/>
                  </a:cubicBezTo>
                  <a:cubicBezTo>
                    <a:pt x="4" y="1"/>
                    <a:pt x="3" y="1"/>
                    <a:pt x="3" y="1"/>
                  </a:cubicBezTo>
                  <a:lnTo>
                    <a:pt x="3" y="1"/>
                  </a:lnTo>
                  <a:cubicBezTo>
                    <a:pt x="3" y="1"/>
                    <a:pt x="3" y="0"/>
                    <a:pt x="2" y="1"/>
                  </a:cubicBezTo>
                  <a:cubicBezTo>
                    <a:pt x="2" y="1"/>
                    <a:pt x="2" y="2"/>
                    <a:pt x="1" y="3"/>
                  </a:cubicBezTo>
                  <a:cubicBezTo>
                    <a:pt x="1" y="4"/>
                    <a:pt x="0" y="5"/>
                    <a:pt x="0" y="5"/>
                  </a:cubicBezTo>
                  <a:lnTo>
                    <a:pt x="0" y="5"/>
                  </a:lnTo>
                  <a:cubicBezTo>
                    <a:pt x="0" y="6"/>
                    <a:pt x="0" y="6"/>
                    <a:pt x="0" y="7"/>
                  </a:cubicBezTo>
                  <a:cubicBezTo>
                    <a:pt x="0" y="8"/>
                    <a:pt x="0" y="8"/>
                    <a:pt x="0" y="9"/>
                  </a:cubicBezTo>
                  <a:cubicBezTo>
                    <a:pt x="1" y="10"/>
                    <a:pt x="1" y="11"/>
                    <a:pt x="1" y="12"/>
                  </a:cubicBezTo>
                  <a:lnTo>
                    <a:pt x="3" y="18"/>
                  </a:lnTo>
                  <a:cubicBezTo>
                    <a:pt x="5" y="22"/>
                    <a:pt x="7" y="26"/>
                    <a:pt x="9" y="30"/>
                  </a:cubicBezTo>
                  <a:cubicBezTo>
                    <a:pt x="9" y="32"/>
                    <a:pt x="12" y="33"/>
                    <a:pt x="14" y="32"/>
                  </a:cubicBezTo>
                  <a:lnTo>
                    <a:pt x="14" y="32"/>
                  </a:lnTo>
                  <a:lnTo>
                    <a:pt x="14" y="32"/>
                  </a:lnTo>
                  <a:cubicBezTo>
                    <a:pt x="15" y="32"/>
                    <a:pt x="16" y="31"/>
                    <a:pt x="16" y="30"/>
                  </a:cubicBezTo>
                  <a:cubicBezTo>
                    <a:pt x="16" y="30"/>
                    <a:pt x="17" y="29"/>
                    <a:pt x="17" y="28"/>
                  </a:cubicBezTo>
                  <a:lnTo>
                    <a:pt x="16" y="27"/>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 name="Google Shape;117;p8"/>
            <p:cNvSpPr/>
            <p:nvPr/>
          </p:nvSpPr>
          <p:spPr>
            <a:xfrm>
              <a:off x="562409" y="4368637"/>
              <a:ext cx="14774" cy="47800"/>
            </a:xfrm>
            <a:custGeom>
              <a:rect b="b" l="l" r="r" t="t"/>
              <a:pathLst>
                <a:path extrusionOk="0" h="55" w="17">
                  <a:moveTo>
                    <a:pt x="17" y="51"/>
                  </a:moveTo>
                  <a:cubicBezTo>
                    <a:pt x="16" y="48"/>
                    <a:pt x="16" y="44"/>
                    <a:pt x="15" y="41"/>
                  </a:cubicBezTo>
                  <a:cubicBezTo>
                    <a:pt x="15" y="37"/>
                    <a:pt x="14" y="34"/>
                    <a:pt x="13" y="31"/>
                  </a:cubicBezTo>
                  <a:cubicBezTo>
                    <a:pt x="13" y="28"/>
                    <a:pt x="12" y="24"/>
                    <a:pt x="12" y="21"/>
                  </a:cubicBezTo>
                  <a:cubicBezTo>
                    <a:pt x="11" y="17"/>
                    <a:pt x="12" y="13"/>
                    <a:pt x="9" y="10"/>
                  </a:cubicBezTo>
                  <a:lnTo>
                    <a:pt x="10" y="12"/>
                  </a:lnTo>
                  <a:cubicBezTo>
                    <a:pt x="10" y="9"/>
                    <a:pt x="9" y="5"/>
                    <a:pt x="8" y="2"/>
                  </a:cubicBezTo>
                  <a:cubicBezTo>
                    <a:pt x="8" y="0"/>
                    <a:pt x="4" y="-1"/>
                    <a:pt x="3" y="1"/>
                  </a:cubicBezTo>
                  <a:lnTo>
                    <a:pt x="3" y="1"/>
                  </a:lnTo>
                  <a:cubicBezTo>
                    <a:pt x="2" y="3"/>
                    <a:pt x="2" y="5"/>
                    <a:pt x="1" y="7"/>
                  </a:cubicBezTo>
                  <a:cubicBezTo>
                    <a:pt x="1" y="9"/>
                    <a:pt x="1" y="11"/>
                    <a:pt x="1" y="14"/>
                  </a:cubicBezTo>
                  <a:lnTo>
                    <a:pt x="1" y="11"/>
                  </a:lnTo>
                  <a:cubicBezTo>
                    <a:pt x="-1" y="14"/>
                    <a:pt x="1" y="19"/>
                    <a:pt x="1" y="23"/>
                  </a:cubicBezTo>
                  <a:cubicBezTo>
                    <a:pt x="2" y="26"/>
                    <a:pt x="2" y="30"/>
                    <a:pt x="3" y="34"/>
                  </a:cubicBezTo>
                  <a:lnTo>
                    <a:pt x="3" y="34"/>
                  </a:lnTo>
                  <a:cubicBezTo>
                    <a:pt x="3" y="37"/>
                    <a:pt x="5" y="40"/>
                    <a:pt x="6" y="44"/>
                  </a:cubicBezTo>
                  <a:lnTo>
                    <a:pt x="6" y="44"/>
                  </a:lnTo>
                  <a:cubicBezTo>
                    <a:pt x="7" y="46"/>
                    <a:pt x="9" y="47"/>
                    <a:pt x="9" y="49"/>
                  </a:cubicBezTo>
                  <a:cubicBezTo>
                    <a:pt x="11" y="50"/>
                    <a:pt x="10" y="52"/>
                    <a:pt x="11" y="53"/>
                  </a:cubicBezTo>
                  <a:lnTo>
                    <a:pt x="11" y="53"/>
                  </a:lnTo>
                  <a:cubicBezTo>
                    <a:pt x="12" y="54"/>
                    <a:pt x="12" y="54"/>
                    <a:pt x="12" y="54"/>
                  </a:cubicBezTo>
                  <a:cubicBezTo>
                    <a:pt x="13" y="55"/>
                    <a:pt x="13" y="55"/>
                    <a:pt x="14" y="55"/>
                  </a:cubicBezTo>
                  <a:lnTo>
                    <a:pt x="15" y="54"/>
                  </a:lnTo>
                  <a:cubicBezTo>
                    <a:pt x="16" y="53"/>
                    <a:pt x="16" y="54"/>
                    <a:pt x="16" y="53"/>
                  </a:cubicBezTo>
                  <a:lnTo>
                    <a:pt x="17" y="52"/>
                  </a:lnTo>
                  <a:lnTo>
                    <a:pt x="17" y="51"/>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 name="Google Shape;118;p8"/>
            <p:cNvSpPr/>
            <p:nvPr/>
          </p:nvSpPr>
          <p:spPr>
            <a:xfrm>
              <a:off x="245192" y="4220892"/>
              <a:ext cx="41716" cy="43454"/>
            </a:xfrm>
            <a:custGeom>
              <a:rect b="b" l="l" r="r" t="t"/>
              <a:pathLst>
                <a:path extrusionOk="0" h="50" w="48">
                  <a:moveTo>
                    <a:pt x="4" y="49"/>
                  </a:moveTo>
                  <a:cubicBezTo>
                    <a:pt x="7" y="45"/>
                    <a:pt x="9" y="41"/>
                    <a:pt x="12" y="37"/>
                  </a:cubicBezTo>
                  <a:lnTo>
                    <a:pt x="12" y="37"/>
                  </a:lnTo>
                  <a:cubicBezTo>
                    <a:pt x="15" y="33"/>
                    <a:pt x="19" y="29"/>
                    <a:pt x="22" y="26"/>
                  </a:cubicBezTo>
                  <a:lnTo>
                    <a:pt x="22" y="26"/>
                  </a:lnTo>
                  <a:cubicBezTo>
                    <a:pt x="25" y="22"/>
                    <a:pt x="29" y="19"/>
                    <a:pt x="33" y="17"/>
                  </a:cubicBezTo>
                  <a:cubicBezTo>
                    <a:pt x="35" y="15"/>
                    <a:pt x="37" y="14"/>
                    <a:pt x="39" y="13"/>
                  </a:cubicBezTo>
                  <a:cubicBezTo>
                    <a:pt x="40" y="12"/>
                    <a:pt x="41" y="11"/>
                    <a:pt x="43" y="11"/>
                  </a:cubicBezTo>
                  <a:lnTo>
                    <a:pt x="43" y="11"/>
                  </a:lnTo>
                  <a:cubicBezTo>
                    <a:pt x="44" y="10"/>
                    <a:pt x="45" y="9"/>
                    <a:pt x="46" y="8"/>
                  </a:cubicBezTo>
                  <a:cubicBezTo>
                    <a:pt x="49" y="5"/>
                    <a:pt x="46" y="0"/>
                    <a:pt x="42" y="1"/>
                  </a:cubicBezTo>
                  <a:lnTo>
                    <a:pt x="42" y="1"/>
                  </a:lnTo>
                  <a:cubicBezTo>
                    <a:pt x="41" y="1"/>
                    <a:pt x="39" y="2"/>
                    <a:pt x="38" y="2"/>
                  </a:cubicBezTo>
                  <a:cubicBezTo>
                    <a:pt x="37" y="3"/>
                    <a:pt x="35" y="4"/>
                    <a:pt x="34" y="4"/>
                  </a:cubicBezTo>
                  <a:cubicBezTo>
                    <a:pt x="32" y="6"/>
                    <a:pt x="30" y="7"/>
                    <a:pt x="28" y="9"/>
                  </a:cubicBezTo>
                  <a:lnTo>
                    <a:pt x="28" y="9"/>
                  </a:lnTo>
                  <a:cubicBezTo>
                    <a:pt x="23" y="12"/>
                    <a:pt x="19" y="16"/>
                    <a:pt x="16" y="20"/>
                  </a:cubicBezTo>
                  <a:lnTo>
                    <a:pt x="16" y="20"/>
                  </a:lnTo>
                  <a:cubicBezTo>
                    <a:pt x="12" y="24"/>
                    <a:pt x="9" y="28"/>
                    <a:pt x="6" y="33"/>
                  </a:cubicBezTo>
                  <a:lnTo>
                    <a:pt x="6" y="33"/>
                  </a:lnTo>
                  <a:cubicBezTo>
                    <a:pt x="3" y="37"/>
                    <a:pt x="1" y="42"/>
                    <a:pt x="0" y="47"/>
                  </a:cubicBezTo>
                  <a:lnTo>
                    <a:pt x="0" y="47"/>
                  </a:lnTo>
                  <a:lnTo>
                    <a:pt x="0" y="48"/>
                  </a:lnTo>
                  <a:lnTo>
                    <a:pt x="0" y="49"/>
                  </a:lnTo>
                  <a:cubicBezTo>
                    <a:pt x="1" y="49"/>
                    <a:pt x="1" y="49"/>
                    <a:pt x="1" y="49"/>
                  </a:cubicBezTo>
                  <a:cubicBezTo>
                    <a:pt x="1" y="50"/>
                    <a:pt x="2" y="50"/>
                    <a:pt x="2" y="50"/>
                  </a:cubicBezTo>
                  <a:cubicBezTo>
                    <a:pt x="3" y="50"/>
                    <a:pt x="3" y="49"/>
                    <a:pt x="3" y="49"/>
                  </a:cubicBezTo>
                  <a:cubicBezTo>
                    <a:pt x="4" y="48"/>
                    <a:pt x="4" y="49"/>
                    <a:pt x="4" y="4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 name="Google Shape;119;p8"/>
            <p:cNvSpPr/>
            <p:nvPr/>
          </p:nvSpPr>
          <p:spPr>
            <a:xfrm>
              <a:off x="282563" y="4218285"/>
              <a:ext cx="44323" cy="35633"/>
            </a:xfrm>
            <a:custGeom>
              <a:rect b="b" l="l" r="r" t="t"/>
              <a:pathLst>
                <a:path extrusionOk="0" h="41" w="51">
                  <a:moveTo>
                    <a:pt x="50" y="41"/>
                  </a:moveTo>
                  <a:cubicBezTo>
                    <a:pt x="49" y="37"/>
                    <a:pt x="46" y="34"/>
                    <a:pt x="44" y="31"/>
                  </a:cubicBezTo>
                  <a:lnTo>
                    <a:pt x="44" y="31"/>
                  </a:lnTo>
                  <a:cubicBezTo>
                    <a:pt x="41" y="27"/>
                    <a:pt x="39" y="24"/>
                    <a:pt x="36" y="22"/>
                  </a:cubicBezTo>
                  <a:lnTo>
                    <a:pt x="36" y="22"/>
                  </a:lnTo>
                  <a:cubicBezTo>
                    <a:pt x="30" y="16"/>
                    <a:pt x="24" y="10"/>
                    <a:pt x="16" y="6"/>
                  </a:cubicBezTo>
                  <a:cubicBezTo>
                    <a:pt x="15" y="5"/>
                    <a:pt x="13" y="4"/>
                    <a:pt x="11" y="3"/>
                  </a:cubicBezTo>
                  <a:cubicBezTo>
                    <a:pt x="9" y="2"/>
                    <a:pt x="6" y="0"/>
                    <a:pt x="4" y="1"/>
                  </a:cubicBezTo>
                  <a:lnTo>
                    <a:pt x="4" y="1"/>
                  </a:lnTo>
                  <a:cubicBezTo>
                    <a:pt x="3" y="1"/>
                    <a:pt x="3" y="1"/>
                    <a:pt x="3" y="1"/>
                  </a:cubicBezTo>
                  <a:cubicBezTo>
                    <a:pt x="2" y="1"/>
                    <a:pt x="1" y="2"/>
                    <a:pt x="1" y="3"/>
                  </a:cubicBezTo>
                  <a:cubicBezTo>
                    <a:pt x="1" y="3"/>
                    <a:pt x="0" y="4"/>
                    <a:pt x="0" y="5"/>
                  </a:cubicBezTo>
                  <a:cubicBezTo>
                    <a:pt x="0" y="5"/>
                    <a:pt x="0" y="6"/>
                    <a:pt x="1" y="6"/>
                  </a:cubicBezTo>
                  <a:cubicBezTo>
                    <a:pt x="1" y="9"/>
                    <a:pt x="4" y="10"/>
                    <a:pt x="6" y="11"/>
                  </a:cubicBezTo>
                  <a:lnTo>
                    <a:pt x="6" y="11"/>
                  </a:lnTo>
                  <a:cubicBezTo>
                    <a:pt x="10" y="12"/>
                    <a:pt x="13" y="14"/>
                    <a:pt x="16" y="16"/>
                  </a:cubicBezTo>
                  <a:cubicBezTo>
                    <a:pt x="20" y="18"/>
                    <a:pt x="24" y="21"/>
                    <a:pt x="28" y="23"/>
                  </a:cubicBezTo>
                  <a:cubicBezTo>
                    <a:pt x="31" y="26"/>
                    <a:pt x="36" y="29"/>
                    <a:pt x="39" y="32"/>
                  </a:cubicBezTo>
                  <a:cubicBezTo>
                    <a:pt x="43" y="35"/>
                    <a:pt x="45" y="39"/>
                    <a:pt x="49" y="41"/>
                  </a:cubicBezTo>
                  <a:cubicBezTo>
                    <a:pt x="50" y="42"/>
                    <a:pt x="51" y="41"/>
                    <a:pt x="50" y="4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20" name="Google Shape;120;p8"/>
            <p:cNvSpPr/>
            <p:nvPr/>
          </p:nvSpPr>
          <p:spPr>
            <a:xfrm>
              <a:off x="274741" y="4264346"/>
              <a:ext cx="20858" cy="6953"/>
            </a:xfrm>
            <a:custGeom>
              <a:rect b="b" l="l" r="r" t="t"/>
              <a:pathLst>
                <a:path extrusionOk="0" h="8" w="24">
                  <a:moveTo>
                    <a:pt x="0" y="4"/>
                  </a:moveTo>
                  <a:lnTo>
                    <a:pt x="2" y="5"/>
                  </a:lnTo>
                  <a:lnTo>
                    <a:pt x="2" y="4"/>
                  </a:lnTo>
                  <a:lnTo>
                    <a:pt x="2" y="5"/>
                  </a:lnTo>
                  <a:lnTo>
                    <a:pt x="2" y="5"/>
                  </a:lnTo>
                  <a:lnTo>
                    <a:pt x="2" y="5"/>
                  </a:lnTo>
                  <a:lnTo>
                    <a:pt x="3" y="6"/>
                  </a:lnTo>
                  <a:lnTo>
                    <a:pt x="4" y="6"/>
                  </a:lnTo>
                  <a:cubicBezTo>
                    <a:pt x="6" y="6"/>
                    <a:pt x="9" y="7"/>
                    <a:pt x="12" y="7"/>
                  </a:cubicBezTo>
                  <a:lnTo>
                    <a:pt x="12" y="7"/>
                  </a:lnTo>
                  <a:cubicBezTo>
                    <a:pt x="13" y="7"/>
                    <a:pt x="14" y="7"/>
                    <a:pt x="15" y="8"/>
                  </a:cubicBezTo>
                  <a:lnTo>
                    <a:pt x="15" y="8"/>
                  </a:lnTo>
                  <a:cubicBezTo>
                    <a:pt x="16" y="8"/>
                    <a:pt x="18" y="8"/>
                    <a:pt x="19" y="8"/>
                  </a:cubicBezTo>
                  <a:lnTo>
                    <a:pt x="20" y="8"/>
                  </a:lnTo>
                  <a:lnTo>
                    <a:pt x="20" y="8"/>
                  </a:lnTo>
                  <a:lnTo>
                    <a:pt x="20" y="8"/>
                  </a:lnTo>
                  <a:cubicBezTo>
                    <a:pt x="20" y="8"/>
                    <a:pt x="21" y="8"/>
                    <a:pt x="22" y="7"/>
                  </a:cubicBezTo>
                  <a:cubicBezTo>
                    <a:pt x="22" y="7"/>
                    <a:pt x="23" y="7"/>
                    <a:pt x="23" y="6"/>
                  </a:cubicBezTo>
                  <a:cubicBezTo>
                    <a:pt x="23" y="5"/>
                    <a:pt x="24" y="5"/>
                    <a:pt x="24" y="4"/>
                  </a:cubicBezTo>
                  <a:cubicBezTo>
                    <a:pt x="24" y="3"/>
                    <a:pt x="23" y="3"/>
                    <a:pt x="23" y="2"/>
                  </a:cubicBezTo>
                  <a:lnTo>
                    <a:pt x="22" y="1"/>
                  </a:lnTo>
                  <a:cubicBezTo>
                    <a:pt x="21" y="1"/>
                    <a:pt x="20" y="0"/>
                    <a:pt x="20" y="0"/>
                  </a:cubicBezTo>
                  <a:lnTo>
                    <a:pt x="20" y="0"/>
                  </a:lnTo>
                  <a:lnTo>
                    <a:pt x="20" y="0"/>
                  </a:lnTo>
                  <a:cubicBezTo>
                    <a:pt x="19" y="0"/>
                    <a:pt x="19" y="0"/>
                    <a:pt x="19" y="0"/>
                  </a:cubicBezTo>
                  <a:cubicBezTo>
                    <a:pt x="18" y="0"/>
                    <a:pt x="16" y="0"/>
                    <a:pt x="15" y="1"/>
                  </a:cubicBezTo>
                  <a:cubicBezTo>
                    <a:pt x="14" y="1"/>
                    <a:pt x="13" y="1"/>
                    <a:pt x="12" y="1"/>
                  </a:cubicBezTo>
                  <a:cubicBezTo>
                    <a:pt x="9" y="1"/>
                    <a:pt x="6" y="2"/>
                    <a:pt x="4" y="2"/>
                  </a:cubicBezTo>
                  <a:lnTo>
                    <a:pt x="4" y="2"/>
                  </a:lnTo>
                  <a:lnTo>
                    <a:pt x="3" y="2"/>
                  </a:lnTo>
                  <a:cubicBezTo>
                    <a:pt x="3" y="3"/>
                    <a:pt x="2" y="3"/>
                    <a:pt x="2" y="3"/>
                  </a:cubicBezTo>
                  <a:lnTo>
                    <a:pt x="2" y="4"/>
                  </a:lnTo>
                  <a:lnTo>
                    <a:pt x="2" y="4"/>
                  </a:lnTo>
                  <a:lnTo>
                    <a:pt x="2" y="4"/>
                  </a:lnTo>
                  <a:lnTo>
                    <a:pt x="0" y="4"/>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21" name="Google Shape;121;p8"/>
            <p:cNvSpPr/>
            <p:nvPr/>
          </p:nvSpPr>
          <p:spPr>
            <a:xfrm>
              <a:off x="98317" y="4279990"/>
              <a:ext cx="57360" cy="52145"/>
            </a:xfrm>
            <a:custGeom>
              <a:rect b="b" l="l" r="r" t="t"/>
              <a:pathLst>
                <a:path extrusionOk="0" h="60" w="66">
                  <a:moveTo>
                    <a:pt x="0" y="2"/>
                  </a:moveTo>
                  <a:cubicBezTo>
                    <a:pt x="7" y="14"/>
                    <a:pt x="18" y="24"/>
                    <a:pt x="28" y="34"/>
                  </a:cubicBezTo>
                  <a:cubicBezTo>
                    <a:pt x="33" y="39"/>
                    <a:pt x="39" y="44"/>
                    <a:pt x="44" y="48"/>
                  </a:cubicBezTo>
                  <a:cubicBezTo>
                    <a:pt x="47" y="51"/>
                    <a:pt x="50" y="52"/>
                    <a:pt x="53" y="54"/>
                  </a:cubicBezTo>
                  <a:cubicBezTo>
                    <a:pt x="56" y="56"/>
                    <a:pt x="59" y="59"/>
                    <a:pt x="62" y="60"/>
                  </a:cubicBezTo>
                  <a:cubicBezTo>
                    <a:pt x="65" y="61"/>
                    <a:pt x="66" y="57"/>
                    <a:pt x="65" y="56"/>
                  </a:cubicBezTo>
                  <a:cubicBezTo>
                    <a:pt x="63" y="53"/>
                    <a:pt x="60" y="51"/>
                    <a:pt x="57" y="49"/>
                  </a:cubicBezTo>
                  <a:cubicBezTo>
                    <a:pt x="55" y="47"/>
                    <a:pt x="52" y="44"/>
                    <a:pt x="49" y="42"/>
                  </a:cubicBezTo>
                  <a:cubicBezTo>
                    <a:pt x="44" y="38"/>
                    <a:pt x="38" y="33"/>
                    <a:pt x="33" y="29"/>
                  </a:cubicBezTo>
                  <a:cubicBezTo>
                    <a:pt x="22" y="20"/>
                    <a:pt x="12" y="10"/>
                    <a:pt x="2" y="1"/>
                  </a:cubicBezTo>
                  <a:cubicBezTo>
                    <a:pt x="1" y="0"/>
                    <a:pt x="-1" y="1"/>
                    <a:pt x="0" y="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22" name="Google Shape;122;p8"/>
            <p:cNvSpPr/>
            <p:nvPr/>
          </p:nvSpPr>
          <p:spPr>
            <a:xfrm>
              <a:off x="197393" y="4359946"/>
              <a:ext cx="16513" cy="25204"/>
            </a:xfrm>
            <a:custGeom>
              <a:rect b="b" l="l" r="r" t="t"/>
              <a:pathLst>
                <a:path extrusionOk="0" h="29" w="19">
                  <a:moveTo>
                    <a:pt x="1" y="2"/>
                  </a:moveTo>
                  <a:cubicBezTo>
                    <a:pt x="3" y="6"/>
                    <a:pt x="5" y="11"/>
                    <a:pt x="7" y="16"/>
                  </a:cubicBezTo>
                  <a:cubicBezTo>
                    <a:pt x="9" y="18"/>
                    <a:pt x="10" y="20"/>
                    <a:pt x="11" y="23"/>
                  </a:cubicBezTo>
                  <a:lnTo>
                    <a:pt x="11" y="23"/>
                  </a:lnTo>
                  <a:cubicBezTo>
                    <a:pt x="13" y="25"/>
                    <a:pt x="14" y="27"/>
                    <a:pt x="16" y="29"/>
                  </a:cubicBezTo>
                  <a:lnTo>
                    <a:pt x="16" y="29"/>
                  </a:lnTo>
                  <a:lnTo>
                    <a:pt x="16" y="29"/>
                  </a:lnTo>
                  <a:cubicBezTo>
                    <a:pt x="17" y="29"/>
                    <a:pt x="17" y="29"/>
                    <a:pt x="17" y="29"/>
                  </a:cubicBezTo>
                  <a:lnTo>
                    <a:pt x="18" y="29"/>
                  </a:lnTo>
                  <a:lnTo>
                    <a:pt x="18" y="29"/>
                  </a:lnTo>
                  <a:cubicBezTo>
                    <a:pt x="19" y="28"/>
                    <a:pt x="19" y="28"/>
                    <a:pt x="19" y="28"/>
                  </a:cubicBezTo>
                  <a:lnTo>
                    <a:pt x="19" y="27"/>
                  </a:lnTo>
                  <a:lnTo>
                    <a:pt x="19" y="27"/>
                  </a:lnTo>
                  <a:cubicBezTo>
                    <a:pt x="18" y="26"/>
                    <a:pt x="18" y="25"/>
                    <a:pt x="17" y="23"/>
                  </a:cubicBezTo>
                  <a:lnTo>
                    <a:pt x="16" y="20"/>
                  </a:lnTo>
                  <a:cubicBezTo>
                    <a:pt x="14" y="18"/>
                    <a:pt x="13" y="15"/>
                    <a:pt x="12" y="13"/>
                  </a:cubicBezTo>
                  <a:cubicBezTo>
                    <a:pt x="9" y="9"/>
                    <a:pt x="6" y="5"/>
                    <a:pt x="3" y="0"/>
                  </a:cubicBezTo>
                  <a:lnTo>
                    <a:pt x="3" y="0"/>
                  </a:lnTo>
                  <a:lnTo>
                    <a:pt x="3" y="0"/>
                  </a:lnTo>
                  <a:cubicBezTo>
                    <a:pt x="2" y="0"/>
                    <a:pt x="2" y="0"/>
                    <a:pt x="2" y="0"/>
                  </a:cubicBezTo>
                  <a:lnTo>
                    <a:pt x="1" y="0"/>
                  </a:lnTo>
                  <a:lnTo>
                    <a:pt x="1" y="0"/>
                  </a:lnTo>
                  <a:cubicBezTo>
                    <a:pt x="0" y="1"/>
                    <a:pt x="0" y="1"/>
                    <a:pt x="0" y="1"/>
                  </a:cubicBezTo>
                  <a:cubicBezTo>
                    <a:pt x="0" y="1"/>
                    <a:pt x="0" y="2"/>
                    <a:pt x="1" y="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23" name="Google Shape;123;p8"/>
            <p:cNvSpPr/>
            <p:nvPr/>
          </p:nvSpPr>
          <p:spPr>
            <a:xfrm>
              <a:off x="424224" y="4253917"/>
              <a:ext cx="89516" cy="84301"/>
            </a:xfrm>
            <a:custGeom>
              <a:rect b="b" l="l" r="r" t="t"/>
              <a:pathLst>
                <a:path extrusionOk="0" h="97" w="103">
                  <a:moveTo>
                    <a:pt x="1" y="97"/>
                  </a:moveTo>
                  <a:cubicBezTo>
                    <a:pt x="12" y="96"/>
                    <a:pt x="22" y="91"/>
                    <a:pt x="32" y="85"/>
                  </a:cubicBezTo>
                  <a:lnTo>
                    <a:pt x="32" y="85"/>
                  </a:lnTo>
                  <a:cubicBezTo>
                    <a:pt x="33" y="85"/>
                    <a:pt x="35" y="84"/>
                    <a:pt x="36" y="83"/>
                  </a:cubicBezTo>
                  <a:cubicBezTo>
                    <a:pt x="45" y="78"/>
                    <a:pt x="54" y="72"/>
                    <a:pt x="61" y="65"/>
                  </a:cubicBezTo>
                  <a:lnTo>
                    <a:pt x="61" y="65"/>
                  </a:lnTo>
                  <a:cubicBezTo>
                    <a:pt x="70" y="57"/>
                    <a:pt x="78" y="48"/>
                    <a:pt x="86" y="38"/>
                  </a:cubicBezTo>
                  <a:cubicBezTo>
                    <a:pt x="92" y="29"/>
                    <a:pt x="99" y="18"/>
                    <a:pt x="102" y="7"/>
                  </a:cubicBezTo>
                  <a:cubicBezTo>
                    <a:pt x="104" y="1"/>
                    <a:pt x="96" y="-3"/>
                    <a:pt x="93" y="3"/>
                  </a:cubicBezTo>
                  <a:cubicBezTo>
                    <a:pt x="87" y="12"/>
                    <a:pt x="83" y="22"/>
                    <a:pt x="77" y="32"/>
                  </a:cubicBezTo>
                  <a:lnTo>
                    <a:pt x="77" y="32"/>
                  </a:lnTo>
                  <a:cubicBezTo>
                    <a:pt x="71" y="41"/>
                    <a:pt x="64" y="50"/>
                    <a:pt x="56" y="58"/>
                  </a:cubicBezTo>
                  <a:lnTo>
                    <a:pt x="56" y="58"/>
                  </a:lnTo>
                  <a:cubicBezTo>
                    <a:pt x="48" y="66"/>
                    <a:pt x="39" y="73"/>
                    <a:pt x="30" y="79"/>
                  </a:cubicBezTo>
                  <a:cubicBezTo>
                    <a:pt x="20" y="86"/>
                    <a:pt x="10" y="90"/>
                    <a:pt x="0" y="96"/>
                  </a:cubicBezTo>
                  <a:cubicBezTo>
                    <a:pt x="0" y="96"/>
                    <a:pt x="0" y="97"/>
                    <a:pt x="1" y="9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24" name="Google Shape;124;p8"/>
            <p:cNvSpPr/>
            <p:nvPr/>
          </p:nvSpPr>
          <p:spPr>
            <a:xfrm>
              <a:off x="534598" y="4186129"/>
              <a:ext cx="9560" cy="26942"/>
            </a:xfrm>
            <a:custGeom>
              <a:rect b="b" l="l" r="r" t="t"/>
              <a:pathLst>
                <a:path extrusionOk="0" h="31" w="11">
                  <a:moveTo>
                    <a:pt x="2" y="31"/>
                  </a:moveTo>
                  <a:lnTo>
                    <a:pt x="2" y="31"/>
                  </a:lnTo>
                  <a:cubicBezTo>
                    <a:pt x="4" y="29"/>
                    <a:pt x="5" y="27"/>
                    <a:pt x="7" y="25"/>
                  </a:cubicBezTo>
                  <a:lnTo>
                    <a:pt x="7" y="25"/>
                  </a:lnTo>
                  <a:lnTo>
                    <a:pt x="7" y="25"/>
                  </a:lnTo>
                  <a:cubicBezTo>
                    <a:pt x="8" y="22"/>
                    <a:pt x="9" y="20"/>
                    <a:pt x="9" y="18"/>
                  </a:cubicBezTo>
                  <a:cubicBezTo>
                    <a:pt x="11" y="13"/>
                    <a:pt x="11" y="7"/>
                    <a:pt x="10" y="2"/>
                  </a:cubicBezTo>
                  <a:lnTo>
                    <a:pt x="10" y="2"/>
                  </a:lnTo>
                  <a:cubicBezTo>
                    <a:pt x="9" y="2"/>
                    <a:pt x="9" y="1"/>
                    <a:pt x="9" y="1"/>
                  </a:cubicBezTo>
                  <a:cubicBezTo>
                    <a:pt x="9" y="1"/>
                    <a:pt x="9" y="0"/>
                    <a:pt x="8" y="0"/>
                  </a:cubicBezTo>
                  <a:lnTo>
                    <a:pt x="7" y="0"/>
                  </a:lnTo>
                  <a:lnTo>
                    <a:pt x="6" y="0"/>
                  </a:lnTo>
                  <a:cubicBezTo>
                    <a:pt x="5" y="0"/>
                    <a:pt x="5" y="1"/>
                    <a:pt x="5" y="1"/>
                  </a:cubicBezTo>
                  <a:cubicBezTo>
                    <a:pt x="5" y="2"/>
                    <a:pt x="4" y="2"/>
                    <a:pt x="4" y="2"/>
                  </a:cubicBezTo>
                  <a:cubicBezTo>
                    <a:pt x="4" y="7"/>
                    <a:pt x="5" y="12"/>
                    <a:pt x="4" y="16"/>
                  </a:cubicBezTo>
                  <a:cubicBezTo>
                    <a:pt x="4" y="18"/>
                    <a:pt x="3" y="21"/>
                    <a:pt x="2" y="23"/>
                  </a:cubicBezTo>
                  <a:lnTo>
                    <a:pt x="2" y="23"/>
                  </a:lnTo>
                  <a:cubicBezTo>
                    <a:pt x="2" y="25"/>
                    <a:pt x="1" y="27"/>
                    <a:pt x="0" y="30"/>
                  </a:cubicBezTo>
                  <a:cubicBezTo>
                    <a:pt x="0" y="31"/>
                    <a:pt x="1" y="32"/>
                    <a:pt x="2" y="3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9"/>
          <p:cNvSpPr txBox="1"/>
          <p:nvPr>
            <p:ph type="title"/>
          </p:nvPr>
        </p:nvSpPr>
        <p:spPr>
          <a:xfrm>
            <a:off x="2241425" y="1293100"/>
            <a:ext cx="4661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7" name="Google Shape;127;p9"/>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8" name="Google Shape;128;p9"/>
          <p:cNvSpPr/>
          <p:nvPr/>
        </p:nvSpPr>
        <p:spPr>
          <a:xfrm rot="10800000">
            <a:off x="-70000" y="4023651"/>
            <a:ext cx="9284003" cy="1447469"/>
          </a:xfrm>
          <a:custGeom>
            <a:rect b="b" l="l" r="r" t="t"/>
            <a:pathLst>
              <a:path extrusionOk="0" h="63695" w="408537">
                <a:moveTo>
                  <a:pt x="20809" y="7475"/>
                </a:moveTo>
                <a:cubicBezTo>
                  <a:pt x="-33345" y="16655"/>
                  <a:pt x="32165" y="53663"/>
                  <a:pt x="59637" y="58943"/>
                </a:cubicBezTo>
                <a:cubicBezTo>
                  <a:pt x="87109" y="64224"/>
                  <a:pt x="156552" y="38378"/>
                  <a:pt x="185641" y="39158"/>
                </a:cubicBezTo>
                <a:cubicBezTo>
                  <a:pt x="214730" y="39938"/>
                  <a:pt x="209838" y="65226"/>
                  <a:pt x="234169" y="63622"/>
                </a:cubicBezTo>
                <a:cubicBezTo>
                  <a:pt x="258500" y="62018"/>
                  <a:pt x="309112" y="33187"/>
                  <a:pt x="331625" y="29533"/>
                </a:cubicBezTo>
                <a:cubicBezTo>
                  <a:pt x="354139" y="25879"/>
                  <a:pt x="360427" y="45976"/>
                  <a:pt x="369250" y="41698"/>
                </a:cubicBezTo>
                <a:cubicBezTo>
                  <a:pt x="378073" y="37420"/>
                  <a:pt x="442638" y="9570"/>
                  <a:pt x="384564" y="3866"/>
                </a:cubicBezTo>
                <a:cubicBezTo>
                  <a:pt x="326491" y="-1838"/>
                  <a:pt x="74964" y="-1704"/>
                  <a:pt x="20809" y="7475"/>
                </a:cubicBezTo>
                <a:close/>
              </a:path>
            </a:pathLst>
          </a:custGeom>
          <a:solidFill>
            <a:srgbClr val="FFFFFF">
              <a:alpha val="45570"/>
            </a:srgbClr>
          </a:solidFill>
          <a:ln>
            <a:noFill/>
          </a:ln>
        </p:spPr>
      </p:sp>
      <p:grpSp>
        <p:nvGrpSpPr>
          <p:cNvPr id="129" name="Google Shape;129;p9"/>
          <p:cNvGrpSpPr/>
          <p:nvPr/>
        </p:nvGrpSpPr>
        <p:grpSpPr>
          <a:xfrm>
            <a:off x="-637701" y="2707436"/>
            <a:ext cx="1787712" cy="2763696"/>
            <a:chOff x="6836138" y="-2260359"/>
            <a:chExt cx="1005745" cy="1554822"/>
          </a:xfrm>
        </p:grpSpPr>
        <p:sp>
          <p:nvSpPr>
            <p:cNvPr id="130" name="Google Shape;130;p9"/>
            <p:cNvSpPr/>
            <p:nvPr/>
          </p:nvSpPr>
          <p:spPr>
            <a:xfrm>
              <a:off x="6922191" y="-2030069"/>
              <a:ext cx="802346" cy="801858"/>
            </a:xfrm>
            <a:custGeom>
              <a:rect b="b" l="l" r="r" t="t"/>
              <a:pathLst>
                <a:path extrusionOk="0" h="1640" w="1641">
                  <a:moveTo>
                    <a:pt x="1641" y="820"/>
                  </a:moveTo>
                  <a:cubicBezTo>
                    <a:pt x="1641" y="964"/>
                    <a:pt x="1603" y="1105"/>
                    <a:pt x="1531" y="1230"/>
                  </a:cubicBezTo>
                  <a:cubicBezTo>
                    <a:pt x="1459" y="1354"/>
                    <a:pt x="1354" y="1459"/>
                    <a:pt x="1230" y="1531"/>
                  </a:cubicBezTo>
                  <a:cubicBezTo>
                    <a:pt x="1105" y="1603"/>
                    <a:pt x="964" y="1640"/>
                    <a:pt x="820" y="1640"/>
                  </a:cubicBezTo>
                  <a:cubicBezTo>
                    <a:pt x="676" y="1640"/>
                    <a:pt x="535" y="1603"/>
                    <a:pt x="410" y="1531"/>
                  </a:cubicBezTo>
                  <a:cubicBezTo>
                    <a:pt x="285" y="1459"/>
                    <a:pt x="182" y="1354"/>
                    <a:pt x="110" y="1230"/>
                  </a:cubicBezTo>
                  <a:cubicBezTo>
                    <a:pt x="38" y="1105"/>
                    <a:pt x="0" y="964"/>
                    <a:pt x="0" y="820"/>
                  </a:cubicBezTo>
                  <a:cubicBezTo>
                    <a:pt x="0" y="676"/>
                    <a:pt x="38" y="534"/>
                    <a:pt x="110" y="410"/>
                  </a:cubicBezTo>
                  <a:cubicBezTo>
                    <a:pt x="182" y="285"/>
                    <a:pt x="285" y="181"/>
                    <a:pt x="410" y="109"/>
                  </a:cubicBezTo>
                  <a:cubicBezTo>
                    <a:pt x="535" y="37"/>
                    <a:pt x="676" y="0"/>
                    <a:pt x="820" y="0"/>
                  </a:cubicBezTo>
                  <a:cubicBezTo>
                    <a:pt x="964" y="0"/>
                    <a:pt x="1105" y="37"/>
                    <a:pt x="1230" y="109"/>
                  </a:cubicBezTo>
                  <a:cubicBezTo>
                    <a:pt x="1354" y="181"/>
                    <a:pt x="1459" y="285"/>
                    <a:pt x="1531" y="410"/>
                  </a:cubicBezTo>
                  <a:cubicBezTo>
                    <a:pt x="1603" y="534"/>
                    <a:pt x="1641" y="676"/>
                    <a:pt x="1641" y="820"/>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1" name="Google Shape;131;p9"/>
            <p:cNvSpPr/>
            <p:nvPr/>
          </p:nvSpPr>
          <p:spPr>
            <a:xfrm>
              <a:off x="7343655" y="-2021757"/>
              <a:ext cx="377949" cy="396039"/>
            </a:xfrm>
            <a:custGeom>
              <a:rect b="b" l="l" r="r" t="t"/>
              <a:pathLst>
                <a:path extrusionOk="0" h="810" w="773">
                  <a:moveTo>
                    <a:pt x="773" y="706"/>
                  </a:moveTo>
                  <a:cubicBezTo>
                    <a:pt x="739" y="761"/>
                    <a:pt x="678" y="798"/>
                    <a:pt x="614" y="808"/>
                  </a:cubicBezTo>
                  <a:cubicBezTo>
                    <a:pt x="579" y="813"/>
                    <a:pt x="539" y="808"/>
                    <a:pt x="514" y="783"/>
                  </a:cubicBezTo>
                  <a:cubicBezTo>
                    <a:pt x="492" y="760"/>
                    <a:pt x="487" y="726"/>
                    <a:pt x="466" y="702"/>
                  </a:cubicBezTo>
                  <a:cubicBezTo>
                    <a:pt x="446" y="679"/>
                    <a:pt x="413" y="668"/>
                    <a:pt x="383" y="668"/>
                  </a:cubicBezTo>
                  <a:cubicBezTo>
                    <a:pt x="352" y="668"/>
                    <a:pt x="323" y="677"/>
                    <a:pt x="294" y="687"/>
                  </a:cubicBezTo>
                  <a:cubicBezTo>
                    <a:pt x="274" y="695"/>
                    <a:pt x="253" y="702"/>
                    <a:pt x="232" y="702"/>
                  </a:cubicBezTo>
                  <a:cubicBezTo>
                    <a:pt x="175" y="700"/>
                    <a:pt x="137" y="637"/>
                    <a:pt x="137" y="580"/>
                  </a:cubicBezTo>
                  <a:cubicBezTo>
                    <a:pt x="136" y="523"/>
                    <a:pt x="161" y="468"/>
                    <a:pt x="175" y="413"/>
                  </a:cubicBezTo>
                  <a:cubicBezTo>
                    <a:pt x="189" y="357"/>
                    <a:pt x="188" y="292"/>
                    <a:pt x="148" y="252"/>
                  </a:cubicBezTo>
                  <a:cubicBezTo>
                    <a:pt x="116" y="220"/>
                    <a:pt x="65" y="213"/>
                    <a:pt x="32" y="182"/>
                  </a:cubicBezTo>
                  <a:cubicBezTo>
                    <a:pt x="-2" y="149"/>
                    <a:pt x="-10" y="93"/>
                    <a:pt x="14" y="52"/>
                  </a:cubicBezTo>
                  <a:cubicBezTo>
                    <a:pt x="38" y="11"/>
                    <a:pt x="94" y="-7"/>
                    <a:pt x="140" y="3"/>
                  </a:cubicBezTo>
                  <a:cubicBezTo>
                    <a:pt x="311" y="37"/>
                    <a:pt x="460" y="131"/>
                    <a:pt x="572" y="259"/>
                  </a:cubicBezTo>
                  <a:cubicBezTo>
                    <a:pt x="684" y="387"/>
                    <a:pt x="750" y="523"/>
                    <a:pt x="773" y="7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2" name="Google Shape;132;p9"/>
            <p:cNvSpPr/>
            <p:nvPr/>
          </p:nvSpPr>
          <p:spPr>
            <a:xfrm>
              <a:off x="7351967" y="-1641852"/>
              <a:ext cx="213177" cy="218066"/>
            </a:xfrm>
            <a:custGeom>
              <a:rect b="b" l="l" r="r" t="t"/>
              <a:pathLst>
                <a:path extrusionOk="0" h="446" w="436">
                  <a:moveTo>
                    <a:pt x="168" y="80"/>
                  </a:moveTo>
                  <a:cubicBezTo>
                    <a:pt x="123" y="104"/>
                    <a:pt x="65" y="104"/>
                    <a:pt x="29" y="140"/>
                  </a:cubicBezTo>
                  <a:cubicBezTo>
                    <a:pt x="-1" y="172"/>
                    <a:pt x="-5" y="221"/>
                    <a:pt x="5" y="263"/>
                  </a:cubicBezTo>
                  <a:cubicBezTo>
                    <a:pt x="10" y="283"/>
                    <a:pt x="18" y="304"/>
                    <a:pt x="32" y="319"/>
                  </a:cubicBezTo>
                  <a:cubicBezTo>
                    <a:pt x="60" y="350"/>
                    <a:pt x="106" y="357"/>
                    <a:pt x="143" y="375"/>
                  </a:cubicBezTo>
                  <a:cubicBezTo>
                    <a:pt x="190" y="398"/>
                    <a:pt x="229" y="441"/>
                    <a:pt x="281" y="446"/>
                  </a:cubicBezTo>
                  <a:cubicBezTo>
                    <a:pt x="342" y="451"/>
                    <a:pt x="394" y="400"/>
                    <a:pt x="420" y="345"/>
                  </a:cubicBezTo>
                  <a:cubicBezTo>
                    <a:pt x="429" y="325"/>
                    <a:pt x="436" y="304"/>
                    <a:pt x="436" y="283"/>
                  </a:cubicBezTo>
                  <a:cubicBezTo>
                    <a:pt x="434" y="234"/>
                    <a:pt x="390" y="197"/>
                    <a:pt x="379" y="149"/>
                  </a:cubicBezTo>
                  <a:cubicBezTo>
                    <a:pt x="370" y="108"/>
                    <a:pt x="379" y="55"/>
                    <a:pt x="352" y="20"/>
                  </a:cubicBezTo>
                  <a:cubicBezTo>
                    <a:pt x="325" y="-16"/>
                    <a:pt x="268" y="5"/>
                    <a:pt x="239" y="26"/>
                  </a:cubicBezTo>
                  <a:cubicBezTo>
                    <a:pt x="215" y="44"/>
                    <a:pt x="194" y="65"/>
                    <a:pt x="168" y="8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3" name="Google Shape;133;p9"/>
            <p:cNvSpPr/>
            <p:nvPr/>
          </p:nvSpPr>
          <p:spPr>
            <a:xfrm>
              <a:off x="6924146" y="-1981664"/>
              <a:ext cx="309009" cy="343723"/>
            </a:xfrm>
            <a:custGeom>
              <a:rect b="b" l="l" r="r" t="t"/>
              <a:pathLst>
                <a:path extrusionOk="0" h="703" w="632">
                  <a:moveTo>
                    <a:pt x="6" y="575"/>
                  </a:moveTo>
                  <a:cubicBezTo>
                    <a:pt x="1" y="602"/>
                    <a:pt x="-3" y="629"/>
                    <a:pt x="5" y="655"/>
                  </a:cubicBezTo>
                  <a:cubicBezTo>
                    <a:pt x="13" y="680"/>
                    <a:pt x="36" y="704"/>
                    <a:pt x="63" y="703"/>
                  </a:cubicBezTo>
                  <a:cubicBezTo>
                    <a:pt x="88" y="703"/>
                    <a:pt x="109" y="683"/>
                    <a:pt x="132" y="675"/>
                  </a:cubicBezTo>
                  <a:cubicBezTo>
                    <a:pt x="180" y="658"/>
                    <a:pt x="235" y="687"/>
                    <a:pt x="284" y="673"/>
                  </a:cubicBezTo>
                  <a:cubicBezTo>
                    <a:pt x="325" y="662"/>
                    <a:pt x="352" y="621"/>
                    <a:pt x="365" y="581"/>
                  </a:cubicBezTo>
                  <a:cubicBezTo>
                    <a:pt x="378" y="540"/>
                    <a:pt x="381" y="498"/>
                    <a:pt x="395" y="457"/>
                  </a:cubicBezTo>
                  <a:lnTo>
                    <a:pt x="395" y="457"/>
                  </a:lnTo>
                  <a:cubicBezTo>
                    <a:pt x="400" y="439"/>
                    <a:pt x="407" y="422"/>
                    <a:pt x="417" y="406"/>
                  </a:cubicBezTo>
                  <a:cubicBezTo>
                    <a:pt x="435" y="374"/>
                    <a:pt x="461" y="346"/>
                    <a:pt x="491" y="324"/>
                  </a:cubicBezTo>
                  <a:cubicBezTo>
                    <a:pt x="526" y="298"/>
                    <a:pt x="568" y="281"/>
                    <a:pt x="597" y="248"/>
                  </a:cubicBezTo>
                  <a:cubicBezTo>
                    <a:pt x="645" y="194"/>
                    <a:pt x="644" y="104"/>
                    <a:pt x="592" y="53"/>
                  </a:cubicBezTo>
                  <a:cubicBezTo>
                    <a:pt x="565" y="27"/>
                    <a:pt x="526" y="13"/>
                    <a:pt x="489" y="4"/>
                  </a:cubicBezTo>
                  <a:cubicBezTo>
                    <a:pt x="462" y="-2"/>
                    <a:pt x="436" y="-2"/>
                    <a:pt x="410" y="9"/>
                  </a:cubicBezTo>
                  <a:cubicBezTo>
                    <a:pt x="379" y="22"/>
                    <a:pt x="352" y="44"/>
                    <a:pt x="326" y="64"/>
                  </a:cubicBezTo>
                  <a:lnTo>
                    <a:pt x="326" y="64"/>
                  </a:lnTo>
                  <a:cubicBezTo>
                    <a:pt x="295" y="88"/>
                    <a:pt x="265" y="114"/>
                    <a:pt x="238" y="142"/>
                  </a:cubicBezTo>
                  <a:cubicBezTo>
                    <a:pt x="182" y="198"/>
                    <a:pt x="140" y="243"/>
                    <a:pt x="102" y="312"/>
                  </a:cubicBezTo>
                  <a:cubicBezTo>
                    <a:pt x="63" y="380"/>
                    <a:pt x="30" y="471"/>
                    <a:pt x="12" y="548"/>
                  </a:cubicBezTo>
                  <a:cubicBezTo>
                    <a:pt x="10" y="557"/>
                    <a:pt x="8" y="566"/>
                    <a:pt x="6" y="57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4" name="Google Shape;134;p9"/>
            <p:cNvSpPr/>
            <p:nvPr/>
          </p:nvSpPr>
          <p:spPr>
            <a:xfrm>
              <a:off x="7162259" y="-1820314"/>
              <a:ext cx="155482" cy="138858"/>
            </a:xfrm>
            <a:custGeom>
              <a:rect b="b" l="l" r="r" t="t"/>
              <a:pathLst>
                <a:path extrusionOk="0" h="284" w="318">
                  <a:moveTo>
                    <a:pt x="13" y="155"/>
                  </a:moveTo>
                  <a:lnTo>
                    <a:pt x="13" y="155"/>
                  </a:lnTo>
                  <a:cubicBezTo>
                    <a:pt x="13" y="161"/>
                    <a:pt x="13" y="166"/>
                    <a:pt x="13" y="171"/>
                  </a:cubicBezTo>
                  <a:cubicBezTo>
                    <a:pt x="13" y="184"/>
                    <a:pt x="12" y="196"/>
                    <a:pt x="8" y="208"/>
                  </a:cubicBezTo>
                  <a:cubicBezTo>
                    <a:pt x="5" y="221"/>
                    <a:pt x="-1" y="234"/>
                    <a:pt x="1" y="247"/>
                  </a:cubicBezTo>
                  <a:cubicBezTo>
                    <a:pt x="4" y="269"/>
                    <a:pt x="26" y="283"/>
                    <a:pt x="48" y="284"/>
                  </a:cubicBezTo>
                  <a:cubicBezTo>
                    <a:pt x="69" y="284"/>
                    <a:pt x="89" y="273"/>
                    <a:pt x="107" y="262"/>
                  </a:cubicBezTo>
                  <a:cubicBezTo>
                    <a:pt x="125" y="250"/>
                    <a:pt x="142" y="237"/>
                    <a:pt x="161" y="228"/>
                  </a:cubicBezTo>
                  <a:cubicBezTo>
                    <a:pt x="192" y="214"/>
                    <a:pt x="228" y="213"/>
                    <a:pt x="258" y="199"/>
                  </a:cubicBezTo>
                  <a:cubicBezTo>
                    <a:pt x="290" y="184"/>
                    <a:pt x="314" y="152"/>
                    <a:pt x="318" y="116"/>
                  </a:cubicBezTo>
                  <a:cubicBezTo>
                    <a:pt x="322" y="84"/>
                    <a:pt x="307" y="50"/>
                    <a:pt x="281" y="30"/>
                  </a:cubicBezTo>
                  <a:cubicBezTo>
                    <a:pt x="253" y="10"/>
                    <a:pt x="213" y="9"/>
                    <a:pt x="180" y="4"/>
                  </a:cubicBezTo>
                  <a:cubicBezTo>
                    <a:pt x="158" y="1"/>
                    <a:pt x="134" y="-3"/>
                    <a:pt x="111" y="2"/>
                  </a:cubicBezTo>
                  <a:cubicBezTo>
                    <a:pt x="87" y="8"/>
                    <a:pt x="66" y="23"/>
                    <a:pt x="48" y="40"/>
                  </a:cubicBezTo>
                  <a:cubicBezTo>
                    <a:pt x="34" y="54"/>
                    <a:pt x="19" y="68"/>
                    <a:pt x="12" y="87"/>
                  </a:cubicBezTo>
                  <a:cubicBezTo>
                    <a:pt x="4" y="110"/>
                    <a:pt x="10" y="132"/>
                    <a:pt x="13" y="15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5" name="Google Shape;135;p9"/>
            <p:cNvSpPr/>
            <p:nvPr/>
          </p:nvSpPr>
          <p:spPr>
            <a:xfrm>
              <a:off x="6936859" y="-1546998"/>
              <a:ext cx="398973" cy="272827"/>
            </a:xfrm>
            <a:custGeom>
              <a:rect b="b" l="l" r="r" t="t"/>
              <a:pathLst>
                <a:path extrusionOk="0" h="558" w="816">
                  <a:moveTo>
                    <a:pt x="408" y="558"/>
                  </a:moveTo>
                  <a:cubicBezTo>
                    <a:pt x="419" y="552"/>
                    <a:pt x="422" y="543"/>
                    <a:pt x="429" y="532"/>
                  </a:cubicBezTo>
                  <a:cubicBezTo>
                    <a:pt x="459" y="486"/>
                    <a:pt x="433" y="423"/>
                    <a:pt x="450" y="371"/>
                  </a:cubicBezTo>
                  <a:cubicBezTo>
                    <a:pt x="465" y="320"/>
                    <a:pt x="525" y="288"/>
                    <a:pt x="577" y="303"/>
                  </a:cubicBezTo>
                  <a:cubicBezTo>
                    <a:pt x="597" y="309"/>
                    <a:pt x="615" y="321"/>
                    <a:pt x="636" y="325"/>
                  </a:cubicBezTo>
                  <a:cubicBezTo>
                    <a:pt x="689" y="336"/>
                    <a:pt x="737" y="295"/>
                    <a:pt x="774" y="256"/>
                  </a:cubicBezTo>
                  <a:cubicBezTo>
                    <a:pt x="803" y="227"/>
                    <a:pt x="832" y="182"/>
                    <a:pt x="807" y="149"/>
                  </a:cubicBezTo>
                  <a:cubicBezTo>
                    <a:pt x="783" y="117"/>
                    <a:pt x="733" y="131"/>
                    <a:pt x="697" y="148"/>
                  </a:cubicBezTo>
                  <a:cubicBezTo>
                    <a:pt x="660" y="165"/>
                    <a:pt x="609" y="177"/>
                    <a:pt x="586" y="144"/>
                  </a:cubicBezTo>
                  <a:cubicBezTo>
                    <a:pt x="575" y="127"/>
                    <a:pt x="577" y="105"/>
                    <a:pt x="573" y="86"/>
                  </a:cubicBezTo>
                  <a:cubicBezTo>
                    <a:pt x="561" y="36"/>
                    <a:pt x="509" y="5"/>
                    <a:pt x="458" y="1"/>
                  </a:cubicBezTo>
                  <a:cubicBezTo>
                    <a:pt x="407" y="-3"/>
                    <a:pt x="357" y="14"/>
                    <a:pt x="309" y="30"/>
                  </a:cubicBezTo>
                  <a:cubicBezTo>
                    <a:pt x="261" y="46"/>
                    <a:pt x="210" y="62"/>
                    <a:pt x="159" y="55"/>
                  </a:cubicBezTo>
                  <a:cubicBezTo>
                    <a:pt x="108" y="48"/>
                    <a:pt x="43" y="25"/>
                    <a:pt x="0" y="53"/>
                  </a:cubicBezTo>
                  <a:cubicBezTo>
                    <a:pt x="48" y="271"/>
                    <a:pt x="209" y="456"/>
                    <a:pt x="408" y="55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6" name="Google Shape;136;p9"/>
            <p:cNvSpPr/>
            <p:nvPr/>
          </p:nvSpPr>
          <p:spPr>
            <a:xfrm>
              <a:off x="7539230" y="-2101454"/>
              <a:ext cx="302652" cy="341278"/>
            </a:xfrm>
            <a:custGeom>
              <a:rect b="b" l="l" r="r" t="t"/>
              <a:pathLst>
                <a:path extrusionOk="0" h="698" w="619">
                  <a:moveTo>
                    <a:pt x="469" y="133"/>
                  </a:moveTo>
                  <a:cubicBezTo>
                    <a:pt x="417" y="128"/>
                    <a:pt x="382" y="80"/>
                    <a:pt x="342" y="47"/>
                  </a:cubicBezTo>
                  <a:cubicBezTo>
                    <a:pt x="297" y="10"/>
                    <a:pt x="235" y="-11"/>
                    <a:pt x="179" y="6"/>
                  </a:cubicBezTo>
                  <a:cubicBezTo>
                    <a:pt x="123" y="22"/>
                    <a:pt x="78" y="80"/>
                    <a:pt x="87" y="138"/>
                  </a:cubicBezTo>
                  <a:cubicBezTo>
                    <a:pt x="90" y="155"/>
                    <a:pt x="97" y="172"/>
                    <a:pt x="95" y="190"/>
                  </a:cubicBezTo>
                  <a:cubicBezTo>
                    <a:pt x="92" y="222"/>
                    <a:pt x="62" y="245"/>
                    <a:pt x="40" y="269"/>
                  </a:cubicBezTo>
                  <a:cubicBezTo>
                    <a:pt x="-16" y="333"/>
                    <a:pt x="-15" y="447"/>
                    <a:pt x="57" y="492"/>
                  </a:cubicBezTo>
                  <a:cubicBezTo>
                    <a:pt x="73" y="503"/>
                    <a:pt x="92" y="509"/>
                    <a:pt x="106" y="523"/>
                  </a:cubicBezTo>
                  <a:cubicBezTo>
                    <a:pt x="126" y="544"/>
                    <a:pt x="130" y="575"/>
                    <a:pt x="140" y="602"/>
                  </a:cubicBezTo>
                  <a:cubicBezTo>
                    <a:pt x="157" y="647"/>
                    <a:pt x="197" y="682"/>
                    <a:pt x="244" y="694"/>
                  </a:cubicBezTo>
                  <a:cubicBezTo>
                    <a:pt x="290" y="706"/>
                    <a:pt x="343" y="693"/>
                    <a:pt x="379" y="661"/>
                  </a:cubicBezTo>
                  <a:cubicBezTo>
                    <a:pt x="419" y="625"/>
                    <a:pt x="439" y="569"/>
                    <a:pt x="484" y="540"/>
                  </a:cubicBezTo>
                  <a:cubicBezTo>
                    <a:pt x="519" y="518"/>
                    <a:pt x="570" y="512"/>
                    <a:pt x="593" y="475"/>
                  </a:cubicBezTo>
                  <a:cubicBezTo>
                    <a:pt x="609" y="449"/>
                    <a:pt x="619" y="412"/>
                    <a:pt x="619" y="381"/>
                  </a:cubicBezTo>
                  <a:cubicBezTo>
                    <a:pt x="619" y="327"/>
                    <a:pt x="582" y="276"/>
                    <a:pt x="566" y="225"/>
                  </a:cubicBezTo>
                  <a:cubicBezTo>
                    <a:pt x="558" y="201"/>
                    <a:pt x="552" y="176"/>
                    <a:pt x="536" y="156"/>
                  </a:cubicBezTo>
                  <a:cubicBezTo>
                    <a:pt x="517" y="134"/>
                    <a:pt x="496" y="136"/>
                    <a:pt x="469" y="13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 name="Google Shape;137;p9"/>
            <p:cNvSpPr/>
            <p:nvPr/>
          </p:nvSpPr>
          <p:spPr>
            <a:xfrm>
              <a:off x="7570522" y="-2076518"/>
              <a:ext cx="186774" cy="189219"/>
            </a:xfrm>
            <a:custGeom>
              <a:rect b="b" l="l" r="r" t="t"/>
              <a:pathLst>
                <a:path extrusionOk="0" h="387" w="382">
                  <a:moveTo>
                    <a:pt x="111" y="27"/>
                  </a:moveTo>
                  <a:cubicBezTo>
                    <a:pt x="89" y="60"/>
                    <a:pt x="106" y="106"/>
                    <a:pt x="91" y="143"/>
                  </a:cubicBezTo>
                  <a:cubicBezTo>
                    <a:pt x="79" y="173"/>
                    <a:pt x="49" y="191"/>
                    <a:pt x="28" y="217"/>
                  </a:cubicBezTo>
                  <a:cubicBezTo>
                    <a:pt x="4" y="247"/>
                    <a:pt x="-5" y="289"/>
                    <a:pt x="4" y="326"/>
                  </a:cubicBezTo>
                  <a:cubicBezTo>
                    <a:pt x="11" y="357"/>
                    <a:pt x="36" y="388"/>
                    <a:pt x="68" y="387"/>
                  </a:cubicBezTo>
                  <a:cubicBezTo>
                    <a:pt x="92" y="386"/>
                    <a:pt x="112" y="367"/>
                    <a:pt x="127" y="348"/>
                  </a:cubicBezTo>
                  <a:cubicBezTo>
                    <a:pt x="141" y="328"/>
                    <a:pt x="153" y="306"/>
                    <a:pt x="173" y="292"/>
                  </a:cubicBezTo>
                  <a:cubicBezTo>
                    <a:pt x="208" y="266"/>
                    <a:pt x="255" y="273"/>
                    <a:pt x="295" y="269"/>
                  </a:cubicBezTo>
                  <a:cubicBezTo>
                    <a:pt x="318" y="267"/>
                    <a:pt x="344" y="262"/>
                    <a:pt x="359" y="244"/>
                  </a:cubicBezTo>
                  <a:cubicBezTo>
                    <a:pt x="372" y="229"/>
                    <a:pt x="380" y="207"/>
                    <a:pt x="382" y="188"/>
                  </a:cubicBezTo>
                  <a:cubicBezTo>
                    <a:pt x="386" y="157"/>
                    <a:pt x="365" y="134"/>
                    <a:pt x="343" y="114"/>
                  </a:cubicBezTo>
                  <a:cubicBezTo>
                    <a:pt x="310" y="86"/>
                    <a:pt x="278" y="56"/>
                    <a:pt x="244" y="30"/>
                  </a:cubicBezTo>
                  <a:cubicBezTo>
                    <a:pt x="208" y="2"/>
                    <a:pt x="143" y="-19"/>
                    <a:pt x="111" y="27"/>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 name="Google Shape;138;p9"/>
            <p:cNvSpPr/>
            <p:nvPr/>
          </p:nvSpPr>
          <p:spPr>
            <a:xfrm>
              <a:off x="7650219" y="-1911257"/>
              <a:ext cx="123701" cy="115878"/>
            </a:xfrm>
            <a:custGeom>
              <a:rect b="b" l="l" r="r" t="t"/>
              <a:pathLst>
                <a:path extrusionOk="0" h="237" w="253">
                  <a:moveTo>
                    <a:pt x="243" y="10"/>
                  </a:moveTo>
                  <a:cubicBezTo>
                    <a:pt x="250" y="18"/>
                    <a:pt x="252" y="30"/>
                    <a:pt x="253" y="41"/>
                  </a:cubicBezTo>
                  <a:cubicBezTo>
                    <a:pt x="254" y="52"/>
                    <a:pt x="255" y="64"/>
                    <a:pt x="251" y="75"/>
                  </a:cubicBezTo>
                  <a:cubicBezTo>
                    <a:pt x="239" y="103"/>
                    <a:pt x="202" y="106"/>
                    <a:pt x="177" y="123"/>
                  </a:cubicBezTo>
                  <a:cubicBezTo>
                    <a:pt x="155" y="138"/>
                    <a:pt x="144" y="163"/>
                    <a:pt x="134" y="187"/>
                  </a:cubicBezTo>
                  <a:cubicBezTo>
                    <a:pt x="126" y="206"/>
                    <a:pt x="115" y="231"/>
                    <a:pt x="92" y="236"/>
                  </a:cubicBezTo>
                  <a:cubicBezTo>
                    <a:pt x="61" y="243"/>
                    <a:pt x="30" y="223"/>
                    <a:pt x="16" y="197"/>
                  </a:cubicBezTo>
                  <a:cubicBezTo>
                    <a:pt x="-16" y="143"/>
                    <a:pt x="2" y="57"/>
                    <a:pt x="63" y="31"/>
                  </a:cubicBezTo>
                  <a:cubicBezTo>
                    <a:pt x="92" y="18"/>
                    <a:pt x="126" y="18"/>
                    <a:pt x="158" y="13"/>
                  </a:cubicBezTo>
                  <a:cubicBezTo>
                    <a:pt x="181" y="9"/>
                    <a:pt x="223" y="-12"/>
                    <a:pt x="243" y="10"/>
                  </a:cubicBezTo>
                  <a:close/>
                </a:path>
              </a:pathLst>
            </a:custGeom>
            <a:solidFill>
              <a:schemeClr val="dk2"/>
            </a:solidFill>
            <a:ln>
              <a:noFill/>
            </a:ln>
          </p:spPr>
          <p:txBody>
            <a:bodyPr anchorCtr="1" anchor="ctr" bIns="40300" lIns="90000" spcFirstLastPara="1" rIns="90000" wrap="square" tIns="40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 name="Google Shape;139;p9"/>
            <p:cNvSpPr/>
            <p:nvPr/>
          </p:nvSpPr>
          <p:spPr>
            <a:xfrm>
              <a:off x="7559766" y="-1930325"/>
              <a:ext cx="129079" cy="184818"/>
            </a:xfrm>
            <a:custGeom>
              <a:rect b="b" l="l" r="r" t="t"/>
              <a:pathLst>
                <a:path extrusionOk="0" h="378" w="264">
                  <a:moveTo>
                    <a:pt x="249" y="3"/>
                  </a:moveTo>
                  <a:lnTo>
                    <a:pt x="249" y="3"/>
                  </a:lnTo>
                  <a:cubicBezTo>
                    <a:pt x="177" y="74"/>
                    <a:pt x="114" y="154"/>
                    <a:pt x="64" y="242"/>
                  </a:cubicBezTo>
                  <a:cubicBezTo>
                    <a:pt x="57" y="254"/>
                    <a:pt x="50" y="267"/>
                    <a:pt x="43" y="279"/>
                  </a:cubicBezTo>
                  <a:cubicBezTo>
                    <a:pt x="28" y="308"/>
                    <a:pt x="14" y="338"/>
                    <a:pt x="1" y="368"/>
                  </a:cubicBezTo>
                  <a:cubicBezTo>
                    <a:pt x="0" y="372"/>
                    <a:pt x="3" y="377"/>
                    <a:pt x="7" y="378"/>
                  </a:cubicBezTo>
                  <a:cubicBezTo>
                    <a:pt x="12" y="379"/>
                    <a:pt x="16" y="377"/>
                    <a:pt x="18" y="372"/>
                  </a:cubicBezTo>
                  <a:cubicBezTo>
                    <a:pt x="23" y="360"/>
                    <a:pt x="29" y="346"/>
                    <a:pt x="35" y="334"/>
                  </a:cubicBezTo>
                  <a:cubicBezTo>
                    <a:pt x="41" y="321"/>
                    <a:pt x="47" y="308"/>
                    <a:pt x="53" y="296"/>
                  </a:cubicBezTo>
                  <a:cubicBezTo>
                    <a:pt x="67" y="271"/>
                    <a:pt x="81" y="246"/>
                    <a:pt x="96" y="222"/>
                  </a:cubicBezTo>
                  <a:lnTo>
                    <a:pt x="96" y="222"/>
                  </a:lnTo>
                  <a:cubicBezTo>
                    <a:pt x="125" y="173"/>
                    <a:pt x="159" y="128"/>
                    <a:pt x="196" y="85"/>
                  </a:cubicBezTo>
                  <a:cubicBezTo>
                    <a:pt x="217" y="60"/>
                    <a:pt x="239" y="37"/>
                    <a:pt x="261" y="15"/>
                  </a:cubicBezTo>
                  <a:lnTo>
                    <a:pt x="261" y="15"/>
                  </a:lnTo>
                  <a:cubicBezTo>
                    <a:pt x="262" y="14"/>
                    <a:pt x="262" y="14"/>
                    <a:pt x="263" y="13"/>
                  </a:cubicBezTo>
                  <a:cubicBezTo>
                    <a:pt x="264" y="12"/>
                    <a:pt x="264" y="10"/>
                    <a:pt x="264" y="9"/>
                  </a:cubicBezTo>
                  <a:cubicBezTo>
                    <a:pt x="264" y="7"/>
                    <a:pt x="264" y="6"/>
                    <a:pt x="263" y="5"/>
                  </a:cubicBezTo>
                  <a:cubicBezTo>
                    <a:pt x="262" y="3"/>
                    <a:pt x="261" y="2"/>
                    <a:pt x="260" y="2"/>
                  </a:cubicBezTo>
                  <a:cubicBezTo>
                    <a:pt x="258" y="1"/>
                    <a:pt x="257" y="0"/>
                    <a:pt x="256" y="0"/>
                  </a:cubicBezTo>
                  <a:cubicBezTo>
                    <a:pt x="254" y="0"/>
                    <a:pt x="253" y="1"/>
                    <a:pt x="251" y="2"/>
                  </a:cubicBezTo>
                  <a:cubicBezTo>
                    <a:pt x="251" y="2"/>
                    <a:pt x="250" y="2"/>
                    <a:pt x="250" y="3"/>
                  </a:cubicBezTo>
                  <a:lnTo>
                    <a:pt x="249" y="3"/>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0" name="Google Shape;140;p9"/>
            <p:cNvSpPr/>
            <p:nvPr/>
          </p:nvSpPr>
          <p:spPr>
            <a:xfrm>
              <a:off x="7605237" y="-1922991"/>
              <a:ext cx="21024" cy="67962"/>
            </a:xfrm>
            <a:custGeom>
              <a:rect b="b" l="l" r="r" t="t"/>
              <a:pathLst>
                <a:path extrusionOk="0" h="139" w="43">
                  <a:moveTo>
                    <a:pt x="43" y="132"/>
                  </a:moveTo>
                  <a:lnTo>
                    <a:pt x="43" y="132"/>
                  </a:lnTo>
                  <a:cubicBezTo>
                    <a:pt x="29" y="90"/>
                    <a:pt x="19" y="47"/>
                    <a:pt x="11" y="4"/>
                  </a:cubicBezTo>
                  <a:cubicBezTo>
                    <a:pt x="11" y="1"/>
                    <a:pt x="7" y="-1"/>
                    <a:pt x="4" y="0"/>
                  </a:cubicBezTo>
                  <a:cubicBezTo>
                    <a:pt x="1" y="1"/>
                    <a:pt x="0" y="4"/>
                    <a:pt x="0" y="7"/>
                  </a:cubicBezTo>
                  <a:lnTo>
                    <a:pt x="0" y="7"/>
                  </a:lnTo>
                  <a:cubicBezTo>
                    <a:pt x="8" y="50"/>
                    <a:pt x="18" y="93"/>
                    <a:pt x="33" y="135"/>
                  </a:cubicBezTo>
                  <a:lnTo>
                    <a:pt x="33" y="135"/>
                  </a:lnTo>
                  <a:lnTo>
                    <a:pt x="33" y="136"/>
                  </a:lnTo>
                  <a:cubicBezTo>
                    <a:pt x="34" y="137"/>
                    <a:pt x="33" y="137"/>
                    <a:pt x="35" y="138"/>
                  </a:cubicBezTo>
                  <a:cubicBezTo>
                    <a:pt x="36" y="138"/>
                    <a:pt x="37" y="139"/>
                    <a:pt x="38" y="139"/>
                  </a:cubicBezTo>
                  <a:cubicBezTo>
                    <a:pt x="39" y="139"/>
                    <a:pt x="39" y="139"/>
                    <a:pt x="39" y="139"/>
                  </a:cubicBezTo>
                  <a:cubicBezTo>
                    <a:pt x="42" y="138"/>
                    <a:pt x="44" y="135"/>
                    <a:pt x="43" y="132"/>
                  </a:cubicBezTo>
                  <a:close/>
                </a:path>
              </a:pathLst>
            </a:custGeom>
            <a:solidFill>
              <a:schemeClr val="accent3"/>
            </a:solidFill>
            <a:ln>
              <a:noFill/>
            </a:ln>
          </p:spPr>
          <p:txBody>
            <a:bodyPr anchorCtr="1" anchor="ctr" bIns="5025" lIns="90000" spcFirstLastPara="1" rIns="90000" wrap="square" tIns="5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 name="Google Shape;141;p9"/>
            <p:cNvSpPr/>
            <p:nvPr/>
          </p:nvSpPr>
          <p:spPr>
            <a:xfrm>
              <a:off x="7611104" y="-1916635"/>
              <a:ext cx="20535" cy="24447"/>
            </a:xfrm>
            <a:custGeom>
              <a:rect b="b" l="l" r="r" t="t"/>
              <a:pathLst>
                <a:path extrusionOk="0" h="50" w="42">
                  <a:moveTo>
                    <a:pt x="11" y="48"/>
                  </a:moveTo>
                  <a:lnTo>
                    <a:pt x="11" y="48"/>
                  </a:lnTo>
                  <a:cubicBezTo>
                    <a:pt x="13" y="45"/>
                    <a:pt x="14" y="42"/>
                    <a:pt x="16" y="40"/>
                  </a:cubicBezTo>
                  <a:cubicBezTo>
                    <a:pt x="22" y="28"/>
                    <a:pt x="31" y="18"/>
                    <a:pt x="41" y="10"/>
                  </a:cubicBezTo>
                  <a:cubicBezTo>
                    <a:pt x="43" y="8"/>
                    <a:pt x="43" y="4"/>
                    <a:pt x="41" y="2"/>
                  </a:cubicBezTo>
                  <a:cubicBezTo>
                    <a:pt x="39" y="0"/>
                    <a:pt x="35" y="0"/>
                    <a:pt x="33" y="2"/>
                  </a:cubicBezTo>
                  <a:lnTo>
                    <a:pt x="33" y="2"/>
                  </a:lnTo>
                  <a:cubicBezTo>
                    <a:pt x="22" y="11"/>
                    <a:pt x="13" y="22"/>
                    <a:pt x="6" y="34"/>
                  </a:cubicBezTo>
                  <a:cubicBezTo>
                    <a:pt x="4" y="36"/>
                    <a:pt x="3" y="39"/>
                    <a:pt x="2" y="42"/>
                  </a:cubicBezTo>
                  <a:cubicBezTo>
                    <a:pt x="0" y="45"/>
                    <a:pt x="1" y="48"/>
                    <a:pt x="4" y="50"/>
                  </a:cubicBezTo>
                  <a:cubicBezTo>
                    <a:pt x="6" y="51"/>
                    <a:pt x="10" y="50"/>
                    <a:pt x="11" y="4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 name="Google Shape;142;p9"/>
            <p:cNvSpPr/>
            <p:nvPr/>
          </p:nvSpPr>
          <p:spPr>
            <a:xfrm>
              <a:off x="7648752" y="-1887299"/>
              <a:ext cx="75785" cy="17113"/>
            </a:xfrm>
            <a:custGeom>
              <a:rect b="b" l="l" r="r" t="t"/>
              <a:pathLst>
                <a:path extrusionOk="0" h="35" w="155">
                  <a:moveTo>
                    <a:pt x="6" y="11"/>
                  </a:moveTo>
                  <a:lnTo>
                    <a:pt x="6" y="11"/>
                  </a:lnTo>
                  <a:cubicBezTo>
                    <a:pt x="43" y="14"/>
                    <a:pt x="80" y="19"/>
                    <a:pt x="117" y="28"/>
                  </a:cubicBezTo>
                  <a:cubicBezTo>
                    <a:pt x="127" y="30"/>
                    <a:pt x="137" y="32"/>
                    <a:pt x="148" y="35"/>
                  </a:cubicBezTo>
                  <a:cubicBezTo>
                    <a:pt x="155" y="37"/>
                    <a:pt x="158" y="26"/>
                    <a:pt x="151" y="24"/>
                  </a:cubicBezTo>
                  <a:lnTo>
                    <a:pt x="151" y="24"/>
                  </a:lnTo>
                  <a:cubicBezTo>
                    <a:pt x="114" y="14"/>
                    <a:pt x="76" y="7"/>
                    <a:pt x="38" y="3"/>
                  </a:cubicBezTo>
                  <a:cubicBezTo>
                    <a:pt x="27" y="2"/>
                    <a:pt x="16" y="0"/>
                    <a:pt x="6" y="0"/>
                  </a:cubicBezTo>
                  <a:cubicBezTo>
                    <a:pt x="3" y="-1"/>
                    <a:pt x="0" y="2"/>
                    <a:pt x="0" y="5"/>
                  </a:cubicBezTo>
                  <a:cubicBezTo>
                    <a:pt x="0" y="9"/>
                    <a:pt x="3" y="11"/>
                    <a:pt x="6"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 name="Google Shape;143;p9"/>
            <p:cNvSpPr/>
            <p:nvPr/>
          </p:nvSpPr>
          <p:spPr>
            <a:xfrm>
              <a:off x="7705469" y="-1898544"/>
              <a:ext cx="20046" cy="23469"/>
            </a:xfrm>
            <a:custGeom>
              <a:rect b="b" l="l" r="r" t="t"/>
              <a:pathLst>
                <a:path extrusionOk="0" h="48" w="41">
                  <a:moveTo>
                    <a:pt x="10" y="46"/>
                  </a:moveTo>
                  <a:lnTo>
                    <a:pt x="10" y="46"/>
                  </a:lnTo>
                  <a:cubicBezTo>
                    <a:pt x="21" y="36"/>
                    <a:pt x="30" y="25"/>
                    <a:pt x="38" y="12"/>
                  </a:cubicBezTo>
                  <a:cubicBezTo>
                    <a:pt x="38" y="11"/>
                    <a:pt x="39" y="10"/>
                    <a:pt x="40" y="9"/>
                  </a:cubicBezTo>
                  <a:lnTo>
                    <a:pt x="40" y="9"/>
                  </a:lnTo>
                  <a:lnTo>
                    <a:pt x="40" y="9"/>
                  </a:lnTo>
                  <a:cubicBezTo>
                    <a:pt x="40" y="8"/>
                    <a:pt x="41" y="7"/>
                    <a:pt x="41" y="6"/>
                  </a:cubicBezTo>
                  <a:cubicBezTo>
                    <a:pt x="41" y="5"/>
                    <a:pt x="40" y="4"/>
                    <a:pt x="40" y="3"/>
                  </a:cubicBezTo>
                  <a:cubicBezTo>
                    <a:pt x="39" y="2"/>
                    <a:pt x="39" y="1"/>
                    <a:pt x="38" y="1"/>
                  </a:cubicBezTo>
                  <a:cubicBezTo>
                    <a:pt x="36" y="0"/>
                    <a:pt x="36" y="0"/>
                    <a:pt x="35" y="0"/>
                  </a:cubicBezTo>
                  <a:cubicBezTo>
                    <a:pt x="34" y="0"/>
                    <a:pt x="33" y="0"/>
                    <a:pt x="32" y="1"/>
                  </a:cubicBezTo>
                  <a:cubicBezTo>
                    <a:pt x="30" y="1"/>
                    <a:pt x="31" y="2"/>
                    <a:pt x="30" y="3"/>
                  </a:cubicBezTo>
                  <a:lnTo>
                    <a:pt x="30" y="3"/>
                  </a:lnTo>
                  <a:lnTo>
                    <a:pt x="30" y="3"/>
                  </a:lnTo>
                  <a:cubicBezTo>
                    <a:pt x="30" y="4"/>
                    <a:pt x="29" y="5"/>
                    <a:pt x="28" y="6"/>
                  </a:cubicBezTo>
                  <a:cubicBezTo>
                    <a:pt x="22" y="18"/>
                    <a:pt x="13" y="29"/>
                    <a:pt x="2" y="38"/>
                  </a:cubicBezTo>
                  <a:lnTo>
                    <a:pt x="2" y="38"/>
                  </a:lnTo>
                  <a:cubicBezTo>
                    <a:pt x="2" y="38"/>
                    <a:pt x="1" y="38"/>
                    <a:pt x="1" y="39"/>
                  </a:cubicBezTo>
                  <a:cubicBezTo>
                    <a:pt x="0" y="40"/>
                    <a:pt x="1" y="41"/>
                    <a:pt x="1" y="42"/>
                  </a:cubicBezTo>
                  <a:cubicBezTo>
                    <a:pt x="1" y="43"/>
                    <a:pt x="0" y="44"/>
                    <a:pt x="1" y="45"/>
                  </a:cubicBezTo>
                  <a:cubicBezTo>
                    <a:pt x="1" y="46"/>
                    <a:pt x="2" y="46"/>
                    <a:pt x="2" y="46"/>
                  </a:cubicBezTo>
                  <a:lnTo>
                    <a:pt x="2" y="46"/>
                  </a:lnTo>
                  <a:cubicBezTo>
                    <a:pt x="3" y="46"/>
                    <a:pt x="3" y="47"/>
                    <a:pt x="3" y="47"/>
                  </a:cubicBezTo>
                  <a:cubicBezTo>
                    <a:pt x="4" y="47"/>
                    <a:pt x="5" y="48"/>
                    <a:pt x="6" y="48"/>
                  </a:cubicBezTo>
                  <a:cubicBezTo>
                    <a:pt x="7" y="48"/>
                    <a:pt x="8" y="47"/>
                    <a:pt x="9" y="47"/>
                  </a:cubicBezTo>
                  <a:cubicBezTo>
                    <a:pt x="10" y="47"/>
                    <a:pt x="10" y="46"/>
                    <a:pt x="10"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 name="Google Shape;144;p9"/>
            <p:cNvSpPr/>
            <p:nvPr/>
          </p:nvSpPr>
          <p:spPr>
            <a:xfrm>
              <a:off x="7169593" y="-2260359"/>
              <a:ext cx="232734" cy="210243"/>
            </a:xfrm>
            <a:custGeom>
              <a:rect b="b" l="l" r="r" t="t"/>
              <a:pathLst>
                <a:path extrusionOk="0" h="430" w="476">
                  <a:moveTo>
                    <a:pt x="93" y="117"/>
                  </a:moveTo>
                  <a:cubicBezTo>
                    <a:pt x="84" y="137"/>
                    <a:pt x="60" y="146"/>
                    <a:pt x="42" y="159"/>
                  </a:cubicBezTo>
                  <a:cubicBezTo>
                    <a:pt x="-1" y="191"/>
                    <a:pt x="-13" y="258"/>
                    <a:pt x="17" y="302"/>
                  </a:cubicBezTo>
                  <a:cubicBezTo>
                    <a:pt x="30" y="323"/>
                    <a:pt x="51" y="337"/>
                    <a:pt x="65" y="358"/>
                  </a:cubicBezTo>
                  <a:cubicBezTo>
                    <a:pt x="75" y="372"/>
                    <a:pt x="81" y="390"/>
                    <a:pt x="93" y="404"/>
                  </a:cubicBezTo>
                  <a:cubicBezTo>
                    <a:pt x="116" y="430"/>
                    <a:pt x="157" y="438"/>
                    <a:pt x="188" y="422"/>
                  </a:cubicBezTo>
                  <a:cubicBezTo>
                    <a:pt x="215" y="408"/>
                    <a:pt x="233" y="378"/>
                    <a:pt x="263" y="371"/>
                  </a:cubicBezTo>
                  <a:cubicBezTo>
                    <a:pt x="288" y="365"/>
                    <a:pt x="314" y="377"/>
                    <a:pt x="340" y="382"/>
                  </a:cubicBezTo>
                  <a:cubicBezTo>
                    <a:pt x="380" y="389"/>
                    <a:pt x="423" y="374"/>
                    <a:pt x="450" y="344"/>
                  </a:cubicBezTo>
                  <a:cubicBezTo>
                    <a:pt x="477" y="314"/>
                    <a:pt x="485" y="268"/>
                    <a:pt x="468" y="231"/>
                  </a:cubicBezTo>
                  <a:cubicBezTo>
                    <a:pt x="457" y="204"/>
                    <a:pt x="434" y="183"/>
                    <a:pt x="428" y="155"/>
                  </a:cubicBezTo>
                  <a:cubicBezTo>
                    <a:pt x="421" y="120"/>
                    <a:pt x="437" y="83"/>
                    <a:pt x="405" y="57"/>
                  </a:cubicBezTo>
                  <a:cubicBezTo>
                    <a:pt x="378" y="34"/>
                    <a:pt x="339" y="26"/>
                    <a:pt x="306" y="15"/>
                  </a:cubicBezTo>
                  <a:cubicBezTo>
                    <a:pt x="283" y="7"/>
                    <a:pt x="259" y="-1"/>
                    <a:pt x="234" y="0"/>
                  </a:cubicBezTo>
                  <a:cubicBezTo>
                    <a:pt x="206" y="1"/>
                    <a:pt x="179" y="12"/>
                    <a:pt x="153" y="24"/>
                  </a:cubicBezTo>
                  <a:cubicBezTo>
                    <a:pt x="136" y="32"/>
                    <a:pt x="121" y="42"/>
                    <a:pt x="110" y="59"/>
                  </a:cubicBezTo>
                  <a:cubicBezTo>
                    <a:pt x="98" y="77"/>
                    <a:pt x="101" y="97"/>
                    <a:pt x="93" y="117"/>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5" name="Google Shape;145;p9"/>
            <p:cNvSpPr/>
            <p:nvPr/>
          </p:nvSpPr>
          <p:spPr>
            <a:xfrm>
              <a:off x="7206752" y="-2247646"/>
              <a:ext cx="135436" cy="109522"/>
            </a:xfrm>
            <a:custGeom>
              <a:rect b="b" l="l" r="r" t="t"/>
              <a:pathLst>
                <a:path extrusionOk="0" h="224" w="277">
                  <a:moveTo>
                    <a:pt x="79" y="81"/>
                  </a:moveTo>
                  <a:cubicBezTo>
                    <a:pt x="68" y="95"/>
                    <a:pt x="51" y="102"/>
                    <a:pt x="37" y="112"/>
                  </a:cubicBezTo>
                  <a:cubicBezTo>
                    <a:pt x="17" y="127"/>
                    <a:pt x="1" y="148"/>
                    <a:pt x="0" y="172"/>
                  </a:cubicBezTo>
                  <a:cubicBezTo>
                    <a:pt x="-1" y="196"/>
                    <a:pt x="16" y="221"/>
                    <a:pt x="40" y="224"/>
                  </a:cubicBezTo>
                  <a:cubicBezTo>
                    <a:pt x="71" y="227"/>
                    <a:pt x="92" y="196"/>
                    <a:pt x="118" y="178"/>
                  </a:cubicBezTo>
                  <a:lnTo>
                    <a:pt x="118" y="178"/>
                  </a:lnTo>
                  <a:cubicBezTo>
                    <a:pt x="120" y="177"/>
                    <a:pt x="121" y="175"/>
                    <a:pt x="124" y="174"/>
                  </a:cubicBezTo>
                  <a:cubicBezTo>
                    <a:pt x="137" y="165"/>
                    <a:pt x="153" y="162"/>
                    <a:pt x="169" y="161"/>
                  </a:cubicBezTo>
                  <a:cubicBezTo>
                    <a:pt x="189" y="161"/>
                    <a:pt x="209" y="171"/>
                    <a:pt x="229" y="168"/>
                  </a:cubicBezTo>
                  <a:cubicBezTo>
                    <a:pt x="260" y="163"/>
                    <a:pt x="278" y="123"/>
                    <a:pt x="277" y="94"/>
                  </a:cubicBezTo>
                  <a:cubicBezTo>
                    <a:pt x="277" y="33"/>
                    <a:pt x="214" y="-7"/>
                    <a:pt x="158" y="1"/>
                  </a:cubicBezTo>
                  <a:cubicBezTo>
                    <a:pt x="138" y="4"/>
                    <a:pt x="119" y="11"/>
                    <a:pt x="107" y="28"/>
                  </a:cubicBezTo>
                  <a:cubicBezTo>
                    <a:pt x="95" y="44"/>
                    <a:pt x="92" y="65"/>
                    <a:pt x="79" y="81"/>
                  </a:cubicBezTo>
                  <a:close/>
                </a:path>
              </a:pathLst>
            </a:custGeom>
            <a:solidFill>
              <a:schemeClr val="dk2"/>
            </a:solidFill>
            <a:ln>
              <a:noFill/>
            </a:ln>
          </p:spPr>
          <p:txBody>
            <a:bodyPr anchorCtr="1" anchor="ctr" bIns="35625" lIns="90000" spcFirstLastPara="1" rIns="90000" wrap="square" tIns="35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6" name="Google Shape;146;p9"/>
            <p:cNvSpPr/>
            <p:nvPr/>
          </p:nvSpPr>
          <p:spPr>
            <a:xfrm>
              <a:off x="7224843" y="-2133235"/>
              <a:ext cx="67473" cy="57206"/>
            </a:xfrm>
            <a:custGeom>
              <a:rect b="b" l="l" r="r" t="t"/>
              <a:pathLst>
                <a:path extrusionOk="0" h="117" w="138">
                  <a:moveTo>
                    <a:pt x="43" y="12"/>
                  </a:moveTo>
                  <a:cubicBezTo>
                    <a:pt x="47" y="11"/>
                    <a:pt x="51" y="10"/>
                    <a:pt x="54" y="10"/>
                  </a:cubicBezTo>
                  <a:cubicBezTo>
                    <a:pt x="66" y="6"/>
                    <a:pt x="77" y="2"/>
                    <a:pt x="89" y="1"/>
                  </a:cubicBezTo>
                  <a:cubicBezTo>
                    <a:pt x="101" y="-1"/>
                    <a:pt x="113" y="2"/>
                    <a:pt x="123" y="8"/>
                  </a:cubicBezTo>
                  <a:lnTo>
                    <a:pt x="123" y="8"/>
                  </a:lnTo>
                  <a:cubicBezTo>
                    <a:pt x="127" y="11"/>
                    <a:pt x="131" y="15"/>
                    <a:pt x="134" y="20"/>
                  </a:cubicBezTo>
                  <a:cubicBezTo>
                    <a:pt x="137" y="25"/>
                    <a:pt x="138" y="31"/>
                    <a:pt x="138" y="37"/>
                  </a:cubicBezTo>
                  <a:cubicBezTo>
                    <a:pt x="138" y="48"/>
                    <a:pt x="132" y="59"/>
                    <a:pt x="122" y="64"/>
                  </a:cubicBezTo>
                  <a:cubicBezTo>
                    <a:pt x="113" y="69"/>
                    <a:pt x="102" y="68"/>
                    <a:pt x="93" y="72"/>
                  </a:cubicBezTo>
                  <a:cubicBezTo>
                    <a:pt x="73" y="79"/>
                    <a:pt x="64" y="101"/>
                    <a:pt x="47" y="113"/>
                  </a:cubicBezTo>
                  <a:cubicBezTo>
                    <a:pt x="43" y="115"/>
                    <a:pt x="39" y="118"/>
                    <a:pt x="34" y="117"/>
                  </a:cubicBezTo>
                  <a:cubicBezTo>
                    <a:pt x="30" y="116"/>
                    <a:pt x="27" y="114"/>
                    <a:pt x="25" y="111"/>
                  </a:cubicBezTo>
                  <a:lnTo>
                    <a:pt x="25" y="111"/>
                  </a:lnTo>
                  <a:cubicBezTo>
                    <a:pt x="19" y="106"/>
                    <a:pt x="14" y="100"/>
                    <a:pt x="11" y="94"/>
                  </a:cubicBezTo>
                  <a:cubicBezTo>
                    <a:pt x="5" y="84"/>
                    <a:pt x="2" y="74"/>
                    <a:pt x="1" y="63"/>
                  </a:cubicBezTo>
                  <a:cubicBezTo>
                    <a:pt x="0" y="54"/>
                    <a:pt x="0" y="44"/>
                    <a:pt x="4" y="37"/>
                  </a:cubicBezTo>
                  <a:cubicBezTo>
                    <a:pt x="8" y="28"/>
                    <a:pt x="16" y="22"/>
                    <a:pt x="25" y="18"/>
                  </a:cubicBezTo>
                  <a:lnTo>
                    <a:pt x="25" y="18"/>
                  </a:lnTo>
                  <a:cubicBezTo>
                    <a:pt x="31" y="16"/>
                    <a:pt x="37" y="14"/>
                    <a:pt x="43" y="12"/>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7" name="Google Shape;147;p9"/>
            <p:cNvSpPr/>
            <p:nvPr/>
          </p:nvSpPr>
          <p:spPr>
            <a:xfrm>
              <a:off x="7327520" y="-2170394"/>
              <a:ext cx="46938" cy="55250"/>
            </a:xfrm>
            <a:custGeom>
              <a:rect b="b" l="l" r="r" t="t"/>
              <a:pathLst>
                <a:path extrusionOk="0" h="113" w="96">
                  <a:moveTo>
                    <a:pt x="87" y="15"/>
                  </a:moveTo>
                  <a:cubicBezTo>
                    <a:pt x="88" y="16"/>
                    <a:pt x="88" y="16"/>
                    <a:pt x="88" y="16"/>
                  </a:cubicBezTo>
                  <a:cubicBezTo>
                    <a:pt x="92" y="21"/>
                    <a:pt x="94" y="27"/>
                    <a:pt x="95" y="33"/>
                  </a:cubicBezTo>
                  <a:cubicBezTo>
                    <a:pt x="99" y="54"/>
                    <a:pt x="96" y="78"/>
                    <a:pt x="83" y="95"/>
                  </a:cubicBezTo>
                  <a:cubicBezTo>
                    <a:pt x="70" y="111"/>
                    <a:pt x="44" y="119"/>
                    <a:pt x="25" y="109"/>
                  </a:cubicBezTo>
                  <a:cubicBezTo>
                    <a:pt x="13" y="103"/>
                    <a:pt x="5" y="90"/>
                    <a:pt x="2" y="77"/>
                  </a:cubicBezTo>
                  <a:cubicBezTo>
                    <a:pt x="-5" y="45"/>
                    <a:pt x="12" y="-3"/>
                    <a:pt x="52" y="0"/>
                  </a:cubicBezTo>
                  <a:cubicBezTo>
                    <a:pt x="60" y="1"/>
                    <a:pt x="69" y="4"/>
                    <a:pt x="77" y="8"/>
                  </a:cubicBezTo>
                  <a:lnTo>
                    <a:pt x="77" y="8"/>
                  </a:lnTo>
                  <a:cubicBezTo>
                    <a:pt x="78" y="9"/>
                    <a:pt x="78" y="9"/>
                    <a:pt x="80" y="10"/>
                  </a:cubicBezTo>
                  <a:cubicBezTo>
                    <a:pt x="82" y="11"/>
                    <a:pt x="85" y="13"/>
                    <a:pt x="87" y="15"/>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 name="Google Shape;148;p9"/>
            <p:cNvSpPr/>
            <p:nvPr/>
          </p:nvSpPr>
          <p:spPr>
            <a:xfrm>
              <a:off x="7288894" y="-2140080"/>
              <a:ext cx="25914" cy="236157"/>
            </a:xfrm>
            <a:custGeom>
              <a:rect b="b" l="l" r="r" t="t"/>
              <a:pathLst>
                <a:path extrusionOk="0" h="483" w="53">
                  <a:moveTo>
                    <a:pt x="1" y="9"/>
                  </a:moveTo>
                  <a:cubicBezTo>
                    <a:pt x="11" y="69"/>
                    <a:pt x="19" y="129"/>
                    <a:pt x="26" y="190"/>
                  </a:cubicBezTo>
                  <a:cubicBezTo>
                    <a:pt x="32" y="251"/>
                    <a:pt x="36" y="312"/>
                    <a:pt x="38" y="373"/>
                  </a:cubicBezTo>
                  <a:cubicBezTo>
                    <a:pt x="39" y="407"/>
                    <a:pt x="39" y="442"/>
                    <a:pt x="38" y="476"/>
                  </a:cubicBezTo>
                  <a:cubicBezTo>
                    <a:pt x="38" y="486"/>
                    <a:pt x="53" y="486"/>
                    <a:pt x="53" y="476"/>
                  </a:cubicBezTo>
                  <a:cubicBezTo>
                    <a:pt x="54" y="415"/>
                    <a:pt x="52" y="353"/>
                    <a:pt x="49" y="292"/>
                  </a:cubicBezTo>
                  <a:cubicBezTo>
                    <a:pt x="45" y="230"/>
                    <a:pt x="39" y="169"/>
                    <a:pt x="31" y="107"/>
                  </a:cubicBezTo>
                  <a:cubicBezTo>
                    <a:pt x="26" y="73"/>
                    <a:pt x="21" y="39"/>
                    <a:pt x="15" y="5"/>
                  </a:cubicBezTo>
                  <a:cubicBezTo>
                    <a:pt x="14" y="1"/>
                    <a:pt x="9" y="-1"/>
                    <a:pt x="6" y="0"/>
                  </a:cubicBezTo>
                  <a:cubicBezTo>
                    <a:pt x="2" y="1"/>
                    <a:pt x="0" y="5"/>
                    <a:pt x="1" y="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9" name="Google Shape;149;p9"/>
            <p:cNvSpPr/>
            <p:nvPr/>
          </p:nvSpPr>
          <p:spPr>
            <a:xfrm>
              <a:off x="7215064" y="-2166972"/>
              <a:ext cx="84586" cy="59161"/>
            </a:xfrm>
            <a:custGeom>
              <a:rect b="b" l="l" r="r" t="t"/>
              <a:pathLst>
                <a:path extrusionOk="0" h="121" w="173">
                  <a:moveTo>
                    <a:pt x="171" y="112"/>
                  </a:moveTo>
                  <a:lnTo>
                    <a:pt x="43" y="26"/>
                  </a:lnTo>
                  <a:lnTo>
                    <a:pt x="7" y="1"/>
                  </a:lnTo>
                  <a:cubicBezTo>
                    <a:pt x="2" y="-2"/>
                    <a:pt x="-3" y="6"/>
                    <a:pt x="2" y="10"/>
                  </a:cubicBezTo>
                  <a:lnTo>
                    <a:pt x="130" y="96"/>
                  </a:lnTo>
                  <a:lnTo>
                    <a:pt x="166" y="120"/>
                  </a:lnTo>
                  <a:cubicBezTo>
                    <a:pt x="172" y="124"/>
                    <a:pt x="176" y="115"/>
                    <a:pt x="171" y="1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0" name="Google Shape;150;p9"/>
            <p:cNvSpPr/>
            <p:nvPr/>
          </p:nvSpPr>
          <p:spPr>
            <a:xfrm>
              <a:off x="7240978" y="-2180173"/>
              <a:ext cx="6845" cy="34226"/>
            </a:xfrm>
            <a:custGeom>
              <a:rect b="b" l="l" r="r" t="t"/>
              <a:pathLst>
                <a:path extrusionOk="0" h="70" w="14">
                  <a:moveTo>
                    <a:pt x="14" y="66"/>
                  </a:moveTo>
                  <a:lnTo>
                    <a:pt x="14" y="66"/>
                  </a:lnTo>
                  <a:lnTo>
                    <a:pt x="14" y="65"/>
                  </a:lnTo>
                  <a:cubicBezTo>
                    <a:pt x="14" y="44"/>
                    <a:pt x="13" y="24"/>
                    <a:pt x="10" y="4"/>
                  </a:cubicBezTo>
                  <a:cubicBezTo>
                    <a:pt x="9" y="1"/>
                    <a:pt x="6" y="0"/>
                    <a:pt x="4" y="0"/>
                  </a:cubicBezTo>
                  <a:cubicBezTo>
                    <a:pt x="1" y="1"/>
                    <a:pt x="0" y="4"/>
                    <a:pt x="0" y="6"/>
                  </a:cubicBezTo>
                  <a:lnTo>
                    <a:pt x="0" y="6"/>
                  </a:lnTo>
                  <a:cubicBezTo>
                    <a:pt x="3" y="25"/>
                    <a:pt x="5" y="45"/>
                    <a:pt x="5" y="64"/>
                  </a:cubicBezTo>
                  <a:cubicBezTo>
                    <a:pt x="5" y="65"/>
                    <a:pt x="5" y="65"/>
                    <a:pt x="5" y="66"/>
                  </a:cubicBezTo>
                  <a:cubicBezTo>
                    <a:pt x="5" y="72"/>
                    <a:pt x="14" y="72"/>
                    <a:pt x="14" y="6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 name="Google Shape;151;p9"/>
            <p:cNvSpPr/>
            <p:nvPr/>
          </p:nvSpPr>
          <p:spPr>
            <a:xfrm>
              <a:off x="7209197" y="-2155726"/>
              <a:ext cx="23469" cy="4400"/>
            </a:xfrm>
            <a:custGeom>
              <a:rect b="b" l="l" r="r" t="t"/>
              <a:pathLst>
                <a:path extrusionOk="0" h="9" w="48">
                  <a:moveTo>
                    <a:pt x="44" y="0"/>
                  </a:moveTo>
                  <a:lnTo>
                    <a:pt x="6" y="0"/>
                  </a:lnTo>
                  <a:cubicBezTo>
                    <a:pt x="-1" y="0"/>
                    <a:pt x="-1" y="9"/>
                    <a:pt x="6" y="9"/>
                  </a:cubicBezTo>
                  <a:lnTo>
                    <a:pt x="44" y="9"/>
                  </a:lnTo>
                  <a:cubicBezTo>
                    <a:pt x="50" y="9"/>
                    <a:pt x="50" y="0"/>
                    <a:pt x="44"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 name="Google Shape;152;p9"/>
            <p:cNvSpPr/>
            <p:nvPr/>
          </p:nvSpPr>
          <p:spPr>
            <a:xfrm>
              <a:off x="7302584" y="-2157193"/>
              <a:ext cx="63562" cy="61606"/>
            </a:xfrm>
            <a:custGeom>
              <a:rect b="b" l="l" r="r" t="t"/>
              <a:pathLst>
                <a:path extrusionOk="0" h="126" w="130">
                  <a:moveTo>
                    <a:pt x="8" y="125"/>
                  </a:moveTo>
                  <a:lnTo>
                    <a:pt x="8" y="125"/>
                  </a:lnTo>
                  <a:cubicBezTo>
                    <a:pt x="43" y="98"/>
                    <a:pt x="74" y="68"/>
                    <a:pt x="104" y="36"/>
                  </a:cubicBezTo>
                  <a:cubicBezTo>
                    <a:pt x="113" y="27"/>
                    <a:pt x="121" y="18"/>
                    <a:pt x="129" y="8"/>
                  </a:cubicBezTo>
                  <a:lnTo>
                    <a:pt x="129" y="8"/>
                  </a:lnTo>
                  <a:cubicBezTo>
                    <a:pt x="129" y="8"/>
                    <a:pt x="128" y="8"/>
                    <a:pt x="129" y="7"/>
                  </a:cubicBezTo>
                  <a:cubicBezTo>
                    <a:pt x="129" y="6"/>
                    <a:pt x="130" y="6"/>
                    <a:pt x="130" y="5"/>
                  </a:cubicBezTo>
                  <a:cubicBezTo>
                    <a:pt x="130" y="4"/>
                    <a:pt x="130" y="3"/>
                    <a:pt x="129" y="2"/>
                  </a:cubicBezTo>
                  <a:lnTo>
                    <a:pt x="129" y="1"/>
                  </a:lnTo>
                  <a:cubicBezTo>
                    <a:pt x="127" y="0"/>
                    <a:pt x="124" y="-1"/>
                    <a:pt x="122" y="1"/>
                  </a:cubicBezTo>
                  <a:lnTo>
                    <a:pt x="122" y="1"/>
                  </a:lnTo>
                  <a:cubicBezTo>
                    <a:pt x="94" y="35"/>
                    <a:pt x="63" y="66"/>
                    <a:pt x="30" y="94"/>
                  </a:cubicBezTo>
                  <a:cubicBezTo>
                    <a:pt x="21" y="102"/>
                    <a:pt x="11" y="110"/>
                    <a:pt x="2" y="118"/>
                  </a:cubicBezTo>
                  <a:cubicBezTo>
                    <a:pt x="0" y="120"/>
                    <a:pt x="0" y="123"/>
                    <a:pt x="2" y="125"/>
                  </a:cubicBezTo>
                  <a:cubicBezTo>
                    <a:pt x="4" y="127"/>
                    <a:pt x="6" y="126"/>
                    <a:pt x="8" y="125"/>
                  </a:cubicBezTo>
                  <a:close/>
                </a:path>
              </a:pathLst>
            </a:custGeom>
            <a:solidFill>
              <a:schemeClr val="accent3"/>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 name="Google Shape;153;p9"/>
            <p:cNvSpPr/>
            <p:nvPr/>
          </p:nvSpPr>
          <p:spPr>
            <a:xfrm>
              <a:off x="7342188" y="-2159637"/>
              <a:ext cx="4889" cy="24936"/>
            </a:xfrm>
            <a:custGeom>
              <a:rect b="b" l="l" r="r" t="t"/>
              <a:pathLst>
                <a:path extrusionOk="0" h="51" w="10">
                  <a:moveTo>
                    <a:pt x="10" y="47"/>
                  </a:moveTo>
                  <a:lnTo>
                    <a:pt x="10" y="5"/>
                  </a:lnTo>
                  <a:cubicBezTo>
                    <a:pt x="10" y="-1"/>
                    <a:pt x="0" y="-1"/>
                    <a:pt x="0" y="5"/>
                  </a:cubicBezTo>
                  <a:lnTo>
                    <a:pt x="0" y="47"/>
                  </a:lnTo>
                  <a:cubicBezTo>
                    <a:pt x="0" y="53"/>
                    <a:pt x="10" y="53"/>
                    <a:pt x="10" y="4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 name="Google Shape;154;p9"/>
            <p:cNvSpPr/>
            <p:nvPr/>
          </p:nvSpPr>
          <p:spPr>
            <a:xfrm>
              <a:off x="6867430" y="-2053049"/>
              <a:ext cx="241046" cy="283095"/>
            </a:xfrm>
            <a:custGeom>
              <a:rect b="b" l="l" r="r" t="t"/>
              <a:pathLst>
                <a:path extrusionOk="0" h="579" w="493">
                  <a:moveTo>
                    <a:pt x="11" y="271"/>
                  </a:moveTo>
                  <a:cubicBezTo>
                    <a:pt x="20" y="295"/>
                    <a:pt x="34" y="317"/>
                    <a:pt x="39" y="342"/>
                  </a:cubicBezTo>
                  <a:cubicBezTo>
                    <a:pt x="43" y="363"/>
                    <a:pt x="38" y="385"/>
                    <a:pt x="38" y="407"/>
                  </a:cubicBezTo>
                  <a:cubicBezTo>
                    <a:pt x="38" y="473"/>
                    <a:pt x="76" y="537"/>
                    <a:pt x="136" y="565"/>
                  </a:cubicBezTo>
                  <a:cubicBezTo>
                    <a:pt x="195" y="592"/>
                    <a:pt x="273" y="578"/>
                    <a:pt x="316" y="529"/>
                  </a:cubicBezTo>
                  <a:cubicBezTo>
                    <a:pt x="329" y="514"/>
                    <a:pt x="339" y="497"/>
                    <a:pt x="352" y="483"/>
                  </a:cubicBezTo>
                  <a:cubicBezTo>
                    <a:pt x="384" y="448"/>
                    <a:pt x="432" y="432"/>
                    <a:pt x="463" y="397"/>
                  </a:cubicBezTo>
                  <a:cubicBezTo>
                    <a:pt x="498" y="357"/>
                    <a:pt x="503" y="294"/>
                    <a:pt x="475" y="249"/>
                  </a:cubicBezTo>
                  <a:cubicBezTo>
                    <a:pt x="459" y="223"/>
                    <a:pt x="433" y="203"/>
                    <a:pt x="421" y="176"/>
                  </a:cubicBezTo>
                  <a:cubicBezTo>
                    <a:pt x="401" y="127"/>
                    <a:pt x="421" y="70"/>
                    <a:pt x="379" y="30"/>
                  </a:cubicBezTo>
                  <a:cubicBezTo>
                    <a:pt x="342" y="-5"/>
                    <a:pt x="289" y="0"/>
                    <a:pt x="241" y="0"/>
                  </a:cubicBezTo>
                  <a:cubicBezTo>
                    <a:pt x="205" y="1"/>
                    <a:pt x="169" y="4"/>
                    <a:pt x="137" y="21"/>
                  </a:cubicBezTo>
                  <a:cubicBezTo>
                    <a:pt x="98" y="42"/>
                    <a:pt x="62" y="77"/>
                    <a:pt x="35" y="111"/>
                  </a:cubicBezTo>
                  <a:cubicBezTo>
                    <a:pt x="4" y="151"/>
                    <a:pt x="-7" y="205"/>
                    <a:pt x="5" y="254"/>
                  </a:cubicBezTo>
                  <a:lnTo>
                    <a:pt x="5" y="254"/>
                  </a:lnTo>
                  <a:cubicBezTo>
                    <a:pt x="7" y="260"/>
                    <a:pt x="9" y="266"/>
                    <a:pt x="11" y="27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5" name="Google Shape;155;p9"/>
            <p:cNvSpPr/>
            <p:nvPr/>
          </p:nvSpPr>
          <p:spPr>
            <a:xfrm>
              <a:off x="6887965" y="-2018823"/>
              <a:ext cx="114411" cy="163305"/>
            </a:xfrm>
            <a:custGeom>
              <a:rect b="b" l="l" r="r" t="t"/>
              <a:pathLst>
                <a:path extrusionOk="0" h="334" w="234">
                  <a:moveTo>
                    <a:pt x="25" y="191"/>
                  </a:moveTo>
                  <a:cubicBezTo>
                    <a:pt x="35" y="220"/>
                    <a:pt x="23" y="252"/>
                    <a:pt x="30" y="282"/>
                  </a:cubicBezTo>
                  <a:cubicBezTo>
                    <a:pt x="36" y="307"/>
                    <a:pt x="57" y="328"/>
                    <a:pt x="82" y="333"/>
                  </a:cubicBezTo>
                  <a:cubicBezTo>
                    <a:pt x="107" y="337"/>
                    <a:pt x="135" y="324"/>
                    <a:pt x="145" y="301"/>
                  </a:cubicBezTo>
                  <a:cubicBezTo>
                    <a:pt x="154" y="282"/>
                    <a:pt x="150" y="259"/>
                    <a:pt x="158" y="239"/>
                  </a:cubicBezTo>
                  <a:cubicBezTo>
                    <a:pt x="168" y="210"/>
                    <a:pt x="199" y="194"/>
                    <a:pt x="216" y="170"/>
                  </a:cubicBezTo>
                  <a:cubicBezTo>
                    <a:pt x="258" y="112"/>
                    <a:pt x="221" y="35"/>
                    <a:pt x="159" y="13"/>
                  </a:cubicBezTo>
                  <a:cubicBezTo>
                    <a:pt x="131" y="2"/>
                    <a:pt x="98" y="-5"/>
                    <a:pt x="68" y="5"/>
                  </a:cubicBezTo>
                  <a:cubicBezTo>
                    <a:pt x="40" y="15"/>
                    <a:pt x="22" y="38"/>
                    <a:pt x="12" y="64"/>
                  </a:cubicBezTo>
                  <a:cubicBezTo>
                    <a:pt x="4" y="83"/>
                    <a:pt x="-1" y="105"/>
                    <a:pt x="1" y="126"/>
                  </a:cubicBezTo>
                  <a:cubicBezTo>
                    <a:pt x="3" y="151"/>
                    <a:pt x="17" y="168"/>
                    <a:pt x="25" y="19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6" name="Google Shape;156;p9"/>
            <p:cNvSpPr/>
            <p:nvPr/>
          </p:nvSpPr>
          <p:spPr>
            <a:xfrm>
              <a:off x="6974018" y="-1976286"/>
              <a:ext cx="112456" cy="156460"/>
            </a:xfrm>
            <a:custGeom>
              <a:rect b="b" l="l" r="r" t="t"/>
              <a:pathLst>
                <a:path extrusionOk="0" h="320" w="230">
                  <a:moveTo>
                    <a:pt x="25" y="301"/>
                  </a:moveTo>
                  <a:cubicBezTo>
                    <a:pt x="46" y="321"/>
                    <a:pt x="81" y="327"/>
                    <a:pt x="105" y="312"/>
                  </a:cubicBezTo>
                  <a:cubicBezTo>
                    <a:pt x="125" y="300"/>
                    <a:pt x="136" y="277"/>
                    <a:pt x="153" y="261"/>
                  </a:cubicBezTo>
                  <a:cubicBezTo>
                    <a:pt x="175" y="241"/>
                    <a:pt x="208" y="231"/>
                    <a:pt x="223" y="204"/>
                  </a:cubicBezTo>
                  <a:cubicBezTo>
                    <a:pt x="233" y="185"/>
                    <a:pt x="231" y="162"/>
                    <a:pt x="227" y="140"/>
                  </a:cubicBezTo>
                  <a:lnTo>
                    <a:pt x="227" y="140"/>
                  </a:lnTo>
                  <a:cubicBezTo>
                    <a:pt x="220" y="103"/>
                    <a:pt x="206" y="68"/>
                    <a:pt x="188" y="36"/>
                  </a:cubicBezTo>
                  <a:cubicBezTo>
                    <a:pt x="186" y="33"/>
                    <a:pt x="185" y="31"/>
                    <a:pt x="184" y="29"/>
                  </a:cubicBezTo>
                  <a:cubicBezTo>
                    <a:pt x="176" y="16"/>
                    <a:pt x="165" y="2"/>
                    <a:pt x="150" y="0"/>
                  </a:cubicBezTo>
                  <a:cubicBezTo>
                    <a:pt x="133" y="-2"/>
                    <a:pt x="118" y="11"/>
                    <a:pt x="112" y="27"/>
                  </a:cubicBezTo>
                  <a:cubicBezTo>
                    <a:pt x="103" y="49"/>
                    <a:pt x="107" y="74"/>
                    <a:pt x="102" y="97"/>
                  </a:cubicBezTo>
                  <a:cubicBezTo>
                    <a:pt x="97" y="117"/>
                    <a:pt x="85" y="136"/>
                    <a:pt x="68" y="147"/>
                  </a:cubicBezTo>
                  <a:cubicBezTo>
                    <a:pt x="54" y="156"/>
                    <a:pt x="39" y="161"/>
                    <a:pt x="27" y="173"/>
                  </a:cubicBezTo>
                  <a:cubicBezTo>
                    <a:pt x="11" y="188"/>
                    <a:pt x="2" y="212"/>
                    <a:pt x="0" y="234"/>
                  </a:cubicBezTo>
                  <a:cubicBezTo>
                    <a:pt x="-1" y="258"/>
                    <a:pt x="7" y="284"/>
                    <a:pt x="25" y="30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7" name="Google Shape;157;p9"/>
            <p:cNvSpPr/>
            <p:nvPr/>
          </p:nvSpPr>
          <p:spPr>
            <a:xfrm>
              <a:off x="6973040" y="-1929836"/>
              <a:ext cx="99254" cy="163794"/>
            </a:xfrm>
            <a:custGeom>
              <a:rect b="b" l="l" r="r" t="t"/>
              <a:pathLst>
                <a:path extrusionOk="0" h="335" w="203">
                  <a:moveTo>
                    <a:pt x="1" y="10"/>
                  </a:moveTo>
                  <a:cubicBezTo>
                    <a:pt x="22" y="54"/>
                    <a:pt x="43" y="98"/>
                    <a:pt x="66" y="142"/>
                  </a:cubicBezTo>
                  <a:cubicBezTo>
                    <a:pt x="89" y="185"/>
                    <a:pt x="114" y="227"/>
                    <a:pt x="141" y="267"/>
                  </a:cubicBezTo>
                  <a:cubicBezTo>
                    <a:pt x="157" y="290"/>
                    <a:pt x="174" y="312"/>
                    <a:pt x="191" y="334"/>
                  </a:cubicBezTo>
                  <a:cubicBezTo>
                    <a:pt x="194" y="336"/>
                    <a:pt x="199" y="336"/>
                    <a:pt x="201" y="334"/>
                  </a:cubicBezTo>
                  <a:cubicBezTo>
                    <a:pt x="204" y="331"/>
                    <a:pt x="203" y="327"/>
                    <a:pt x="201" y="324"/>
                  </a:cubicBezTo>
                  <a:cubicBezTo>
                    <a:pt x="170" y="287"/>
                    <a:pt x="143" y="247"/>
                    <a:pt x="118" y="206"/>
                  </a:cubicBezTo>
                  <a:cubicBezTo>
                    <a:pt x="93" y="164"/>
                    <a:pt x="70" y="121"/>
                    <a:pt x="49" y="77"/>
                  </a:cubicBezTo>
                  <a:cubicBezTo>
                    <a:pt x="36" y="53"/>
                    <a:pt x="24" y="28"/>
                    <a:pt x="13" y="3"/>
                  </a:cubicBezTo>
                  <a:cubicBezTo>
                    <a:pt x="11" y="0"/>
                    <a:pt x="6" y="-1"/>
                    <a:pt x="3" y="1"/>
                  </a:cubicBezTo>
                  <a:cubicBezTo>
                    <a:pt x="0" y="3"/>
                    <a:pt x="-1" y="7"/>
                    <a:pt x="1" y="1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8" name="Google Shape;158;p9"/>
            <p:cNvSpPr/>
            <p:nvPr/>
          </p:nvSpPr>
          <p:spPr>
            <a:xfrm>
              <a:off x="6896766" y="-1902945"/>
              <a:ext cx="106588" cy="26892"/>
            </a:xfrm>
            <a:custGeom>
              <a:rect b="b" l="l" r="r" t="t"/>
              <a:pathLst>
                <a:path extrusionOk="0" h="55" w="218">
                  <a:moveTo>
                    <a:pt x="214" y="46"/>
                  </a:moveTo>
                  <a:cubicBezTo>
                    <a:pt x="158" y="47"/>
                    <a:pt x="104" y="33"/>
                    <a:pt x="51" y="15"/>
                  </a:cubicBezTo>
                  <a:cubicBezTo>
                    <a:pt x="36" y="10"/>
                    <a:pt x="21" y="5"/>
                    <a:pt x="6" y="0"/>
                  </a:cubicBezTo>
                  <a:cubicBezTo>
                    <a:pt x="0" y="-2"/>
                    <a:pt x="-2" y="6"/>
                    <a:pt x="3" y="8"/>
                  </a:cubicBezTo>
                  <a:cubicBezTo>
                    <a:pt x="57" y="27"/>
                    <a:pt x="111" y="46"/>
                    <a:pt x="167" y="53"/>
                  </a:cubicBezTo>
                  <a:lnTo>
                    <a:pt x="167" y="53"/>
                  </a:lnTo>
                  <a:cubicBezTo>
                    <a:pt x="182" y="55"/>
                    <a:pt x="196" y="55"/>
                    <a:pt x="211" y="55"/>
                  </a:cubicBezTo>
                  <a:cubicBezTo>
                    <a:pt x="212" y="55"/>
                    <a:pt x="213" y="55"/>
                    <a:pt x="214" y="55"/>
                  </a:cubicBezTo>
                  <a:cubicBezTo>
                    <a:pt x="220" y="55"/>
                    <a:pt x="220" y="46"/>
                    <a:pt x="214"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9" name="Google Shape;159;p9"/>
            <p:cNvSpPr/>
            <p:nvPr/>
          </p:nvSpPr>
          <p:spPr>
            <a:xfrm>
              <a:off x="6924146" y="-1915657"/>
              <a:ext cx="11735" cy="23958"/>
            </a:xfrm>
            <a:custGeom>
              <a:rect b="b" l="l" r="r" t="t"/>
              <a:pathLst>
                <a:path extrusionOk="0" h="49" w="24">
                  <a:moveTo>
                    <a:pt x="24" y="42"/>
                  </a:moveTo>
                  <a:lnTo>
                    <a:pt x="24" y="42"/>
                  </a:lnTo>
                  <a:cubicBezTo>
                    <a:pt x="24" y="42"/>
                    <a:pt x="23" y="41"/>
                    <a:pt x="23" y="40"/>
                  </a:cubicBezTo>
                  <a:cubicBezTo>
                    <a:pt x="16" y="29"/>
                    <a:pt x="12" y="16"/>
                    <a:pt x="10" y="4"/>
                  </a:cubicBezTo>
                  <a:cubicBezTo>
                    <a:pt x="9" y="1"/>
                    <a:pt x="6" y="0"/>
                    <a:pt x="4" y="0"/>
                  </a:cubicBezTo>
                  <a:lnTo>
                    <a:pt x="4" y="0"/>
                  </a:lnTo>
                  <a:lnTo>
                    <a:pt x="3" y="1"/>
                  </a:lnTo>
                  <a:cubicBezTo>
                    <a:pt x="2" y="1"/>
                    <a:pt x="1" y="1"/>
                    <a:pt x="1" y="2"/>
                  </a:cubicBezTo>
                  <a:cubicBezTo>
                    <a:pt x="0" y="3"/>
                    <a:pt x="1" y="4"/>
                    <a:pt x="1" y="5"/>
                  </a:cubicBezTo>
                  <a:lnTo>
                    <a:pt x="1" y="6"/>
                  </a:lnTo>
                  <a:lnTo>
                    <a:pt x="1" y="6"/>
                  </a:lnTo>
                  <a:cubicBezTo>
                    <a:pt x="4" y="20"/>
                    <a:pt x="8" y="33"/>
                    <a:pt x="15" y="45"/>
                  </a:cubicBezTo>
                  <a:cubicBezTo>
                    <a:pt x="16" y="45"/>
                    <a:pt x="16" y="46"/>
                    <a:pt x="17" y="47"/>
                  </a:cubicBezTo>
                  <a:cubicBezTo>
                    <a:pt x="20" y="52"/>
                    <a:pt x="27" y="47"/>
                    <a:pt x="24" y="4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0" name="Google Shape;160;p9"/>
            <p:cNvSpPr/>
            <p:nvPr/>
          </p:nvSpPr>
          <p:spPr>
            <a:xfrm>
              <a:off x="7021934" y="-1934237"/>
              <a:ext cx="38626" cy="92409"/>
            </a:xfrm>
            <a:custGeom>
              <a:rect b="b" l="l" r="r" t="t"/>
              <a:pathLst>
                <a:path extrusionOk="0" h="189" w="79">
                  <a:moveTo>
                    <a:pt x="10" y="185"/>
                  </a:moveTo>
                  <a:lnTo>
                    <a:pt x="64" y="45"/>
                  </a:lnTo>
                  <a:lnTo>
                    <a:pt x="79" y="5"/>
                  </a:lnTo>
                  <a:cubicBezTo>
                    <a:pt x="80" y="3"/>
                    <a:pt x="78" y="1"/>
                    <a:pt x="76" y="0"/>
                  </a:cubicBezTo>
                  <a:cubicBezTo>
                    <a:pt x="73" y="-1"/>
                    <a:pt x="71" y="1"/>
                    <a:pt x="70" y="3"/>
                  </a:cubicBezTo>
                  <a:lnTo>
                    <a:pt x="16" y="143"/>
                  </a:lnTo>
                  <a:lnTo>
                    <a:pt x="1" y="183"/>
                  </a:lnTo>
                  <a:cubicBezTo>
                    <a:pt x="0" y="185"/>
                    <a:pt x="2" y="188"/>
                    <a:pt x="4" y="189"/>
                  </a:cubicBezTo>
                  <a:cubicBezTo>
                    <a:pt x="7" y="189"/>
                    <a:pt x="9" y="188"/>
                    <a:pt x="10" y="185"/>
                  </a:cubicBezTo>
                  <a:close/>
                </a:path>
              </a:pathLst>
            </a:custGeom>
            <a:solidFill>
              <a:schemeClr val="accent3"/>
            </a:solidFill>
            <a:ln>
              <a:noFill/>
            </a:ln>
          </p:spPr>
          <p:txBody>
            <a:bodyPr anchorCtr="1" anchor="ctr" bIns="23025" lIns="90000" spcFirstLastPara="1" rIns="90000" wrap="square" tIns="23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1" name="Google Shape;161;p9"/>
            <p:cNvSpPr/>
            <p:nvPr/>
          </p:nvSpPr>
          <p:spPr>
            <a:xfrm>
              <a:off x="7040514" y="-1931303"/>
              <a:ext cx="10268" cy="18580"/>
            </a:xfrm>
            <a:custGeom>
              <a:rect b="b" l="l" r="r" t="t"/>
              <a:pathLst>
                <a:path extrusionOk="0" h="38" w="21">
                  <a:moveTo>
                    <a:pt x="20" y="32"/>
                  </a:moveTo>
                  <a:lnTo>
                    <a:pt x="20" y="32"/>
                  </a:lnTo>
                  <a:cubicBezTo>
                    <a:pt x="19" y="30"/>
                    <a:pt x="18" y="29"/>
                    <a:pt x="17" y="27"/>
                  </a:cubicBezTo>
                  <a:cubicBezTo>
                    <a:pt x="13" y="20"/>
                    <a:pt x="10" y="11"/>
                    <a:pt x="9" y="3"/>
                  </a:cubicBezTo>
                  <a:cubicBezTo>
                    <a:pt x="9" y="1"/>
                    <a:pt x="6" y="-1"/>
                    <a:pt x="3" y="0"/>
                  </a:cubicBezTo>
                  <a:cubicBezTo>
                    <a:pt x="1" y="0"/>
                    <a:pt x="0" y="3"/>
                    <a:pt x="0" y="5"/>
                  </a:cubicBezTo>
                  <a:lnTo>
                    <a:pt x="0" y="5"/>
                  </a:lnTo>
                  <a:cubicBezTo>
                    <a:pt x="2" y="15"/>
                    <a:pt x="5" y="23"/>
                    <a:pt x="9" y="31"/>
                  </a:cubicBezTo>
                  <a:cubicBezTo>
                    <a:pt x="10" y="33"/>
                    <a:pt x="11" y="35"/>
                    <a:pt x="12" y="36"/>
                  </a:cubicBezTo>
                  <a:lnTo>
                    <a:pt x="12" y="36"/>
                  </a:lnTo>
                  <a:cubicBezTo>
                    <a:pt x="13" y="37"/>
                    <a:pt x="12" y="37"/>
                    <a:pt x="14" y="38"/>
                  </a:cubicBezTo>
                  <a:cubicBezTo>
                    <a:pt x="15" y="38"/>
                    <a:pt x="15" y="38"/>
                    <a:pt x="16" y="38"/>
                  </a:cubicBezTo>
                  <a:cubicBezTo>
                    <a:pt x="17" y="38"/>
                    <a:pt x="18" y="38"/>
                    <a:pt x="19" y="38"/>
                  </a:cubicBezTo>
                  <a:lnTo>
                    <a:pt x="19" y="38"/>
                  </a:lnTo>
                  <a:cubicBezTo>
                    <a:pt x="19" y="37"/>
                    <a:pt x="19" y="37"/>
                    <a:pt x="20" y="36"/>
                  </a:cubicBezTo>
                  <a:cubicBezTo>
                    <a:pt x="20" y="35"/>
                    <a:pt x="21" y="35"/>
                    <a:pt x="21" y="34"/>
                  </a:cubicBezTo>
                  <a:cubicBezTo>
                    <a:pt x="21" y="33"/>
                    <a:pt x="21" y="32"/>
                    <a:pt x="20" y="3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2" name="Google Shape;162;p9"/>
            <p:cNvSpPr/>
            <p:nvPr/>
          </p:nvSpPr>
          <p:spPr>
            <a:xfrm>
              <a:off x="7037580" y="-1886321"/>
              <a:ext cx="30803" cy="12223"/>
            </a:xfrm>
            <a:custGeom>
              <a:rect b="b" l="l" r="r" t="t"/>
              <a:pathLst>
                <a:path extrusionOk="0" h="25" w="63">
                  <a:moveTo>
                    <a:pt x="5" y="25"/>
                  </a:moveTo>
                  <a:lnTo>
                    <a:pt x="5" y="25"/>
                  </a:lnTo>
                  <a:cubicBezTo>
                    <a:pt x="25" y="24"/>
                    <a:pt x="44" y="18"/>
                    <a:pt x="61" y="8"/>
                  </a:cubicBezTo>
                  <a:cubicBezTo>
                    <a:pt x="66" y="5"/>
                    <a:pt x="62" y="-2"/>
                    <a:pt x="57" y="1"/>
                  </a:cubicBezTo>
                  <a:lnTo>
                    <a:pt x="57" y="1"/>
                  </a:lnTo>
                  <a:cubicBezTo>
                    <a:pt x="41" y="10"/>
                    <a:pt x="23" y="15"/>
                    <a:pt x="5" y="16"/>
                  </a:cubicBezTo>
                  <a:cubicBezTo>
                    <a:pt x="-1" y="16"/>
                    <a:pt x="-1" y="25"/>
                    <a:pt x="5"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3" name="Google Shape;163;p9"/>
            <p:cNvSpPr/>
            <p:nvPr/>
          </p:nvSpPr>
          <p:spPr>
            <a:xfrm>
              <a:off x="7369569" y="-1810046"/>
              <a:ext cx="459601" cy="1104510"/>
            </a:xfrm>
            <a:custGeom>
              <a:rect b="b" l="l" r="r" t="t"/>
              <a:pathLst>
                <a:path extrusionOk="0" h="2259" w="940">
                  <a:moveTo>
                    <a:pt x="832" y="2259"/>
                  </a:moveTo>
                  <a:cubicBezTo>
                    <a:pt x="740" y="1994"/>
                    <a:pt x="691" y="1834"/>
                    <a:pt x="623" y="1561"/>
                  </a:cubicBezTo>
                  <a:cubicBezTo>
                    <a:pt x="605" y="1487"/>
                    <a:pt x="588" y="1410"/>
                    <a:pt x="607" y="1337"/>
                  </a:cubicBezTo>
                  <a:cubicBezTo>
                    <a:pt x="636" y="1225"/>
                    <a:pt x="741" y="1153"/>
                    <a:pt x="812" y="1062"/>
                  </a:cubicBezTo>
                  <a:cubicBezTo>
                    <a:pt x="899" y="950"/>
                    <a:pt x="937" y="804"/>
                    <a:pt x="940" y="662"/>
                  </a:cubicBezTo>
                  <a:cubicBezTo>
                    <a:pt x="942" y="519"/>
                    <a:pt x="913" y="378"/>
                    <a:pt x="878" y="239"/>
                  </a:cubicBezTo>
                  <a:cubicBezTo>
                    <a:pt x="862" y="176"/>
                    <a:pt x="844" y="111"/>
                    <a:pt x="806" y="57"/>
                  </a:cubicBezTo>
                  <a:cubicBezTo>
                    <a:pt x="783" y="26"/>
                    <a:pt x="748" y="-2"/>
                    <a:pt x="710" y="0"/>
                  </a:cubicBezTo>
                  <a:cubicBezTo>
                    <a:pt x="671" y="2"/>
                    <a:pt x="659" y="56"/>
                    <a:pt x="666" y="94"/>
                  </a:cubicBezTo>
                  <a:cubicBezTo>
                    <a:pt x="686" y="205"/>
                    <a:pt x="705" y="317"/>
                    <a:pt x="700" y="429"/>
                  </a:cubicBezTo>
                  <a:cubicBezTo>
                    <a:pt x="695" y="541"/>
                    <a:pt x="664" y="656"/>
                    <a:pt x="591" y="742"/>
                  </a:cubicBezTo>
                  <a:cubicBezTo>
                    <a:pt x="554" y="785"/>
                    <a:pt x="487" y="820"/>
                    <a:pt x="445" y="782"/>
                  </a:cubicBezTo>
                  <a:cubicBezTo>
                    <a:pt x="417" y="756"/>
                    <a:pt x="418" y="713"/>
                    <a:pt x="422" y="675"/>
                  </a:cubicBezTo>
                  <a:lnTo>
                    <a:pt x="438" y="509"/>
                  </a:lnTo>
                  <a:cubicBezTo>
                    <a:pt x="443" y="456"/>
                    <a:pt x="448" y="401"/>
                    <a:pt x="427" y="353"/>
                  </a:cubicBezTo>
                  <a:cubicBezTo>
                    <a:pt x="406" y="305"/>
                    <a:pt x="350" y="268"/>
                    <a:pt x="300" y="286"/>
                  </a:cubicBezTo>
                  <a:cubicBezTo>
                    <a:pt x="261" y="301"/>
                    <a:pt x="240" y="346"/>
                    <a:pt x="230" y="387"/>
                  </a:cubicBezTo>
                  <a:cubicBezTo>
                    <a:pt x="210" y="473"/>
                    <a:pt x="217" y="563"/>
                    <a:pt x="199" y="649"/>
                  </a:cubicBezTo>
                  <a:cubicBezTo>
                    <a:pt x="176" y="761"/>
                    <a:pt x="111" y="860"/>
                    <a:pt x="62" y="964"/>
                  </a:cubicBezTo>
                  <a:cubicBezTo>
                    <a:pt x="12" y="1067"/>
                    <a:pt x="-22" y="1188"/>
                    <a:pt x="17" y="1296"/>
                  </a:cubicBezTo>
                  <a:cubicBezTo>
                    <a:pt x="146" y="1659"/>
                    <a:pt x="132" y="1877"/>
                    <a:pt x="185" y="2259"/>
                  </a:cubicBezTo>
                  <a:lnTo>
                    <a:pt x="832"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64" name="Google Shape;164;p9"/>
            <p:cNvSpPr/>
            <p:nvPr/>
          </p:nvSpPr>
          <p:spPr>
            <a:xfrm>
              <a:off x="7715248" y="-1809069"/>
              <a:ext cx="52805" cy="41071"/>
            </a:xfrm>
            <a:custGeom>
              <a:rect b="b" l="l" r="r" t="t"/>
              <a:pathLst>
                <a:path extrusionOk="0" h="84" w="108">
                  <a:moveTo>
                    <a:pt x="0" y="9"/>
                  </a:moveTo>
                  <a:cubicBezTo>
                    <a:pt x="1" y="46"/>
                    <a:pt x="34" y="78"/>
                    <a:pt x="70" y="83"/>
                  </a:cubicBezTo>
                  <a:lnTo>
                    <a:pt x="70" y="83"/>
                  </a:lnTo>
                  <a:cubicBezTo>
                    <a:pt x="73" y="84"/>
                    <a:pt x="77" y="84"/>
                    <a:pt x="80" y="84"/>
                  </a:cubicBezTo>
                  <a:cubicBezTo>
                    <a:pt x="88" y="84"/>
                    <a:pt x="95" y="83"/>
                    <a:pt x="102" y="81"/>
                  </a:cubicBezTo>
                  <a:cubicBezTo>
                    <a:pt x="106" y="79"/>
                    <a:pt x="109" y="75"/>
                    <a:pt x="108" y="70"/>
                  </a:cubicBezTo>
                  <a:cubicBezTo>
                    <a:pt x="106" y="66"/>
                    <a:pt x="102" y="63"/>
                    <a:pt x="97" y="64"/>
                  </a:cubicBezTo>
                  <a:cubicBezTo>
                    <a:pt x="95" y="65"/>
                    <a:pt x="94" y="65"/>
                    <a:pt x="92" y="66"/>
                  </a:cubicBezTo>
                  <a:cubicBezTo>
                    <a:pt x="91" y="66"/>
                    <a:pt x="90" y="66"/>
                    <a:pt x="89" y="66"/>
                  </a:cubicBezTo>
                  <a:lnTo>
                    <a:pt x="87" y="67"/>
                  </a:lnTo>
                  <a:cubicBezTo>
                    <a:pt x="85" y="67"/>
                    <a:pt x="89" y="67"/>
                    <a:pt x="87" y="67"/>
                  </a:cubicBezTo>
                  <a:lnTo>
                    <a:pt x="87" y="67"/>
                  </a:lnTo>
                  <a:cubicBezTo>
                    <a:pt x="85" y="67"/>
                    <a:pt x="83" y="67"/>
                    <a:pt x="80" y="67"/>
                  </a:cubicBezTo>
                  <a:cubicBezTo>
                    <a:pt x="79" y="67"/>
                    <a:pt x="77" y="67"/>
                    <a:pt x="75" y="67"/>
                  </a:cubicBezTo>
                  <a:cubicBezTo>
                    <a:pt x="75" y="67"/>
                    <a:pt x="71" y="66"/>
                    <a:pt x="73" y="67"/>
                  </a:cubicBezTo>
                  <a:cubicBezTo>
                    <a:pt x="74" y="67"/>
                    <a:pt x="72" y="66"/>
                    <a:pt x="71" y="66"/>
                  </a:cubicBezTo>
                  <a:cubicBezTo>
                    <a:pt x="69" y="66"/>
                    <a:pt x="67" y="65"/>
                    <a:pt x="65" y="65"/>
                  </a:cubicBezTo>
                  <a:cubicBezTo>
                    <a:pt x="64" y="64"/>
                    <a:pt x="62" y="64"/>
                    <a:pt x="60" y="63"/>
                  </a:cubicBezTo>
                  <a:cubicBezTo>
                    <a:pt x="59" y="63"/>
                    <a:pt x="58" y="63"/>
                    <a:pt x="57" y="62"/>
                  </a:cubicBezTo>
                  <a:cubicBezTo>
                    <a:pt x="56" y="62"/>
                    <a:pt x="57" y="62"/>
                    <a:pt x="57" y="62"/>
                  </a:cubicBezTo>
                  <a:lnTo>
                    <a:pt x="55" y="61"/>
                  </a:lnTo>
                  <a:lnTo>
                    <a:pt x="55" y="61"/>
                  </a:lnTo>
                  <a:cubicBezTo>
                    <a:pt x="53" y="60"/>
                    <a:pt x="52" y="59"/>
                    <a:pt x="50" y="58"/>
                  </a:cubicBezTo>
                  <a:cubicBezTo>
                    <a:pt x="48" y="57"/>
                    <a:pt x="47" y="56"/>
                    <a:pt x="45" y="56"/>
                  </a:cubicBezTo>
                  <a:lnTo>
                    <a:pt x="43" y="54"/>
                  </a:lnTo>
                  <a:cubicBezTo>
                    <a:pt x="43" y="54"/>
                    <a:pt x="41" y="52"/>
                    <a:pt x="42" y="53"/>
                  </a:cubicBezTo>
                  <a:cubicBezTo>
                    <a:pt x="40" y="52"/>
                    <a:pt x="39" y="51"/>
                    <a:pt x="37" y="49"/>
                  </a:cubicBezTo>
                  <a:cubicBezTo>
                    <a:pt x="36" y="48"/>
                    <a:pt x="34" y="46"/>
                    <a:pt x="33" y="45"/>
                  </a:cubicBezTo>
                  <a:cubicBezTo>
                    <a:pt x="32" y="44"/>
                    <a:pt x="32" y="44"/>
                    <a:pt x="31" y="43"/>
                  </a:cubicBezTo>
                  <a:cubicBezTo>
                    <a:pt x="31" y="43"/>
                    <a:pt x="31" y="42"/>
                    <a:pt x="30" y="42"/>
                  </a:cubicBezTo>
                  <a:cubicBezTo>
                    <a:pt x="30" y="42"/>
                    <a:pt x="29" y="40"/>
                    <a:pt x="30" y="41"/>
                  </a:cubicBezTo>
                  <a:cubicBezTo>
                    <a:pt x="30" y="42"/>
                    <a:pt x="29" y="41"/>
                    <a:pt x="29" y="40"/>
                  </a:cubicBezTo>
                  <a:lnTo>
                    <a:pt x="28" y="39"/>
                  </a:lnTo>
                  <a:cubicBezTo>
                    <a:pt x="28" y="39"/>
                    <a:pt x="27" y="38"/>
                    <a:pt x="27" y="37"/>
                  </a:cubicBezTo>
                  <a:cubicBezTo>
                    <a:pt x="26" y="35"/>
                    <a:pt x="25" y="34"/>
                    <a:pt x="24" y="32"/>
                  </a:cubicBezTo>
                  <a:cubicBezTo>
                    <a:pt x="23" y="31"/>
                    <a:pt x="23" y="30"/>
                    <a:pt x="22" y="29"/>
                  </a:cubicBezTo>
                  <a:cubicBezTo>
                    <a:pt x="22" y="28"/>
                    <a:pt x="22" y="28"/>
                    <a:pt x="22" y="27"/>
                  </a:cubicBezTo>
                  <a:cubicBezTo>
                    <a:pt x="22" y="28"/>
                    <a:pt x="22" y="28"/>
                    <a:pt x="21" y="27"/>
                  </a:cubicBezTo>
                  <a:lnTo>
                    <a:pt x="21" y="27"/>
                  </a:lnTo>
                  <a:cubicBezTo>
                    <a:pt x="21" y="25"/>
                    <a:pt x="20" y="23"/>
                    <a:pt x="19" y="21"/>
                  </a:cubicBezTo>
                  <a:cubicBezTo>
                    <a:pt x="19" y="19"/>
                    <a:pt x="18" y="17"/>
                    <a:pt x="18" y="15"/>
                  </a:cubicBezTo>
                  <a:cubicBezTo>
                    <a:pt x="18" y="13"/>
                    <a:pt x="18" y="14"/>
                    <a:pt x="18" y="15"/>
                  </a:cubicBezTo>
                  <a:cubicBezTo>
                    <a:pt x="18" y="14"/>
                    <a:pt x="18" y="13"/>
                    <a:pt x="18" y="13"/>
                  </a:cubicBezTo>
                  <a:cubicBezTo>
                    <a:pt x="18" y="11"/>
                    <a:pt x="18" y="10"/>
                    <a:pt x="18" y="9"/>
                  </a:cubicBezTo>
                  <a:cubicBezTo>
                    <a:pt x="17" y="5"/>
                    <a:pt x="14" y="0"/>
                    <a:pt x="9" y="0"/>
                  </a:cubicBezTo>
                  <a:cubicBezTo>
                    <a:pt x="4" y="1"/>
                    <a:pt x="0" y="4"/>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5" name="Google Shape;165;p9"/>
            <p:cNvSpPr/>
            <p:nvPr/>
          </p:nvSpPr>
          <p:spPr>
            <a:xfrm>
              <a:off x="7479091" y="-1660431"/>
              <a:ext cx="70407" cy="74807"/>
            </a:xfrm>
            <a:custGeom>
              <a:rect b="b" l="l" r="r" t="t"/>
              <a:pathLst>
                <a:path extrusionOk="0" h="153" w="144">
                  <a:moveTo>
                    <a:pt x="3" y="135"/>
                  </a:moveTo>
                  <a:cubicBezTo>
                    <a:pt x="24" y="157"/>
                    <a:pt x="58" y="157"/>
                    <a:pt x="84" y="144"/>
                  </a:cubicBezTo>
                  <a:lnTo>
                    <a:pt x="84" y="144"/>
                  </a:lnTo>
                  <a:cubicBezTo>
                    <a:pt x="85" y="143"/>
                    <a:pt x="87" y="142"/>
                    <a:pt x="89" y="141"/>
                  </a:cubicBezTo>
                  <a:cubicBezTo>
                    <a:pt x="100" y="135"/>
                    <a:pt x="110" y="126"/>
                    <a:pt x="117" y="115"/>
                  </a:cubicBezTo>
                  <a:cubicBezTo>
                    <a:pt x="127" y="100"/>
                    <a:pt x="133" y="84"/>
                    <a:pt x="137" y="67"/>
                  </a:cubicBezTo>
                  <a:cubicBezTo>
                    <a:pt x="141" y="48"/>
                    <a:pt x="143" y="28"/>
                    <a:pt x="144" y="8"/>
                  </a:cubicBezTo>
                  <a:cubicBezTo>
                    <a:pt x="145" y="4"/>
                    <a:pt x="140" y="0"/>
                    <a:pt x="136" y="0"/>
                  </a:cubicBezTo>
                  <a:cubicBezTo>
                    <a:pt x="131" y="0"/>
                    <a:pt x="128" y="4"/>
                    <a:pt x="127" y="8"/>
                  </a:cubicBezTo>
                  <a:cubicBezTo>
                    <a:pt x="127" y="16"/>
                    <a:pt x="126" y="24"/>
                    <a:pt x="125" y="33"/>
                  </a:cubicBezTo>
                  <a:cubicBezTo>
                    <a:pt x="125" y="35"/>
                    <a:pt x="125" y="36"/>
                    <a:pt x="125" y="38"/>
                  </a:cubicBezTo>
                  <a:cubicBezTo>
                    <a:pt x="124" y="39"/>
                    <a:pt x="124" y="40"/>
                    <a:pt x="124" y="41"/>
                  </a:cubicBezTo>
                  <a:cubicBezTo>
                    <a:pt x="124" y="42"/>
                    <a:pt x="124" y="41"/>
                    <a:pt x="124" y="41"/>
                  </a:cubicBezTo>
                  <a:lnTo>
                    <a:pt x="124" y="43"/>
                  </a:lnTo>
                  <a:cubicBezTo>
                    <a:pt x="123" y="47"/>
                    <a:pt x="123" y="51"/>
                    <a:pt x="122" y="55"/>
                  </a:cubicBezTo>
                  <a:lnTo>
                    <a:pt x="122" y="55"/>
                  </a:lnTo>
                  <a:cubicBezTo>
                    <a:pt x="120" y="63"/>
                    <a:pt x="119" y="71"/>
                    <a:pt x="116" y="78"/>
                  </a:cubicBezTo>
                  <a:cubicBezTo>
                    <a:pt x="115" y="80"/>
                    <a:pt x="115" y="82"/>
                    <a:pt x="114" y="84"/>
                  </a:cubicBezTo>
                  <a:cubicBezTo>
                    <a:pt x="114" y="84"/>
                    <a:pt x="114" y="85"/>
                    <a:pt x="113" y="86"/>
                  </a:cubicBezTo>
                  <a:lnTo>
                    <a:pt x="113" y="87"/>
                  </a:lnTo>
                  <a:lnTo>
                    <a:pt x="113" y="87"/>
                  </a:lnTo>
                  <a:cubicBezTo>
                    <a:pt x="113" y="88"/>
                    <a:pt x="112" y="88"/>
                    <a:pt x="112" y="88"/>
                  </a:cubicBezTo>
                  <a:cubicBezTo>
                    <a:pt x="111" y="91"/>
                    <a:pt x="109" y="95"/>
                    <a:pt x="107" y="98"/>
                  </a:cubicBezTo>
                  <a:lnTo>
                    <a:pt x="107" y="98"/>
                  </a:lnTo>
                  <a:cubicBezTo>
                    <a:pt x="107" y="99"/>
                    <a:pt x="107" y="99"/>
                    <a:pt x="107" y="99"/>
                  </a:cubicBezTo>
                  <a:cubicBezTo>
                    <a:pt x="105" y="102"/>
                    <a:pt x="103" y="105"/>
                    <a:pt x="101" y="108"/>
                  </a:cubicBezTo>
                  <a:cubicBezTo>
                    <a:pt x="101" y="109"/>
                    <a:pt x="99" y="111"/>
                    <a:pt x="100" y="110"/>
                  </a:cubicBezTo>
                  <a:cubicBezTo>
                    <a:pt x="99" y="110"/>
                    <a:pt x="99" y="111"/>
                    <a:pt x="99" y="111"/>
                  </a:cubicBezTo>
                  <a:cubicBezTo>
                    <a:pt x="97" y="112"/>
                    <a:pt x="96" y="114"/>
                    <a:pt x="95" y="115"/>
                  </a:cubicBezTo>
                  <a:cubicBezTo>
                    <a:pt x="94" y="116"/>
                    <a:pt x="93" y="117"/>
                    <a:pt x="92" y="118"/>
                  </a:cubicBezTo>
                  <a:lnTo>
                    <a:pt x="90" y="120"/>
                  </a:lnTo>
                  <a:lnTo>
                    <a:pt x="89" y="120"/>
                  </a:lnTo>
                  <a:cubicBezTo>
                    <a:pt x="89" y="121"/>
                    <a:pt x="88" y="122"/>
                    <a:pt x="88" y="121"/>
                  </a:cubicBezTo>
                  <a:lnTo>
                    <a:pt x="88" y="121"/>
                  </a:lnTo>
                  <a:lnTo>
                    <a:pt x="87" y="122"/>
                  </a:lnTo>
                  <a:cubicBezTo>
                    <a:pt x="87" y="122"/>
                    <a:pt x="86" y="123"/>
                    <a:pt x="85" y="123"/>
                  </a:cubicBezTo>
                  <a:cubicBezTo>
                    <a:pt x="84" y="124"/>
                    <a:pt x="82" y="125"/>
                    <a:pt x="81" y="126"/>
                  </a:cubicBezTo>
                  <a:lnTo>
                    <a:pt x="81" y="126"/>
                  </a:lnTo>
                  <a:lnTo>
                    <a:pt x="81" y="126"/>
                  </a:lnTo>
                  <a:cubicBezTo>
                    <a:pt x="78" y="128"/>
                    <a:pt x="75" y="129"/>
                    <a:pt x="73" y="130"/>
                  </a:cubicBezTo>
                  <a:cubicBezTo>
                    <a:pt x="71" y="131"/>
                    <a:pt x="72" y="130"/>
                    <a:pt x="73" y="130"/>
                  </a:cubicBezTo>
                  <a:lnTo>
                    <a:pt x="71" y="131"/>
                  </a:lnTo>
                  <a:cubicBezTo>
                    <a:pt x="71" y="131"/>
                    <a:pt x="70" y="131"/>
                    <a:pt x="69" y="131"/>
                  </a:cubicBezTo>
                  <a:cubicBezTo>
                    <a:pt x="68" y="132"/>
                    <a:pt x="66" y="133"/>
                    <a:pt x="65" y="133"/>
                  </a:cubicBezTo>
                  <a:lnTo>
                    <a:pt x="65" y="133"/>
                  </a:lnTo>
                  <a:cubicBezTo>
                    <a:pt x="62" y="134"/>
                    <a:pt x="58" y="135"/>
                    <a:pt x="55" y="135"/>
                  </a:cubicBezTo>
                  <a:lnTo>
                    <a:pt x="54" y="135"/>
                  </a:lnTo>
                  <a:cubicBezTo>
                    <a:pt x="53" y="136"/>
                    <a:pt x="56" y="135"/>
                    <a:pt x="54" y="135"/>
                  </a:cubicBezTo>
                  <a:cubicBezTo>
                    <a:pt x="54" y="135"/>
                    <a:pt x="53" y="136"/>
                    <a:pt x="52" y="136"/>
                  </a:cubicBezTo>
                  <a:cubicBezTo>
                    <a:pt x="51" y="136"/>
                    <a:pt x="48" y="136"/>
                    <a:pt x="47" y="136"/>
                  </a:cubicBezTo>
                  <a:cubicBezTo>
                    <a:pt x="45" y="136"/>
                    <a:pt x="44" y="136"/>
                    <a:pt x="42" y="136"/>
                  </a:cubicBezTo>
                  <a:cubicBezTo>
                    <a:pt x="42" y="136"/>
                    <a:pt x="41" y="136"/>
                    <a:pt x="40" y="135"/>
                  </a:cubicBezTo>
                  <a:cubicBezTo>
                    <a:pt x="40" y="135"/>
                    <a:pt x="38" y="135"/>
                    <a:pt x="39" y="135"/>
                  </a:cubicBezTo>
                  <a:lnTo>
                    <a:pt x="39" y="135"/>
                  </a:lnTo>
                  <a:lnTo>
                    <a:pt x="39" y="135"/>
                  </a:lnTo>
                  <a:cubicBezTo>
                    <a:pt x="36" y="135"/>
                    <a:pt x="32" y="134"/>
                    <a:pt x="29" y="133"/>
                  </a:cubicBezTo>
                  <a:lnTo>
                    <a:pt x="28" y="132"/>
                  </a:lnTo>
                  <a:cubicBezTo>
                    <a:pt x="29" y="133"/>
                    <a:pt x="29" y="132"/>
                    <a:pt x="28" y="132"/>
                  </a:cubicBezTo>
                  <a:cubicBezTo>
                    <a:pt x="26" y="131"/>
                    <a:pt x="27" y="132"/>
                    <a:pt x="26" y="131"/>
                  </a:cubicBezTo>
                  <a:lnTo>
                    <a:pt x="26" y="131"/>
                  </a:lnTo>
                  <a:cubicBezTo>
                    <a:pt x="25" y="131"/>
                    <a:pt x="25" y="130"/>
                    <a:pt x="24" y="130"/>
                  </a:cubicBezTo>
                  <a:cubicBezTo>
                    <a:pt x="23" y="129"/>
                    <a:pt x="23" y="129"/>
                    <a:pt x="22" y="129"/>
                  </a:cubicBezTo>
                  <a:cubicBezTo>
                    <a:pt x="21" y="128"/>
                    <a:pt x="20" y="128"/>
                    <a:pt x="20" y="127"/>
                  </a:cubicBezTo>
                  <a:cubicBezTo>
                    <a:pt x="21" y="128"/>
                    <a:pt x="19" y="127"/>
                    <a:pt x="19" y="126"/>
                  </a:cubicBezTo>
                  <a:lnTo>
                    <a:pt x="19" y="126"/>
                  </a:lnTo>
                  <a:cubicBezTo>
                    <a:pt x="17" y="125"/>
                    <a:pt x="16" y="124"/>
                    <a:pt x="15" y="123"/>
                  </a:cubicBezTo>
                  <a:cubicBezTo>
                    <a:pt x="12" y="119"/>
                    <a:pt x="6" y="119"/>
                    <a:pt x="3" y="123"/>
                  </a:cubicBezTo>
                  <a:lnTo>
                    <a:pt x="3" y="123"/>
                  </a:lnTo>
                  <a:cubicBezTo>
                    <a:pt x="2" y="123"/>
                    <a:pt x="1" y="123"/>
                    <a:pt x="1" y="124"/>
                  </a:cubicBezTo>
                  <a:cubicBezTo>
                    <a:pt x="0" y="126"/>
                    <a:pt x="0" y="127"/>
                    <a:pt x="0" y="129"/>
                  </a:cubicBezTo>
                  <a:cubicBezTo>
                    <a:pt x="0" y="130"/>
                    <a:pt x="0" y="132"/>
                    <a:pt x="1" y="133"/>
                  </a:cubicBezTo>
                  <a:cubicBezTo>
                    <a:pt x="1" y="134"/>
                    <a:pt x="2" y="134"/>
                    <a:pt x="3" y="135"/>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6" name="Google Shape;166;p9"/>
            <p:cNvSpPr/>
            <p:nvPr/>
          </p:nvSpPr>
          <p:spPr>
            <a:xfrm>
              <a:off x="7779788" y="-1612515"/>
              <a:ext cx="21024" cy="13690"/>
            </a:xfrm>
            <a:custGeom>
              <a:rect b="b" l="l" r="r" t="t"/>
              <a:pathLst>
                <a:path extrusionOk="0" h="28" w="43">
                  <a:moveTo>
                    <a:pt x="10" y="28"/>
                  </a:moveTo>
                  <a:lnTo>
                    <a:pt x="36" y="18"/>
                  </a:lnTo>
                  <a:lnTo>
                    <a:pt x="36" y="18"/>
                  </a:lnTo>
                  <a:cubicBezTo>
                    <a:pt x="37" y="17"/>
                    <a:pt x="38" y="17"/>
                    <a:pt x="38" y="17"/>
                  </a:cubicBezTo>
                  <a:cubicBezTo>
                    <a:pt x="39" y="16"/>
                    <a:pt x="41" y="15"/>
                    <a:pt x="41" y="14"/>
                  </a:cubicBezTo>
                  <a:lnTo>
                    <a:pt x="41" y="14"/>
                  </a:lnTo>
                  <a:lnTo>
                    <a:pt x="41" y="14"/>
                  </a:lnTo>
                  <a:cubicBezTo>
                    <a:pt x="42" y="12"/>
                    <a:pt x="43" y="10"/>
                    <a:pt x="43" y="9"/>
                  </a:cubicBezTo>
                  <a:cubicBezTo>
                    <a:pt x="43" y="7"/>
                    <a:pt x="41" y="6"/>
                    <a:pt x="41" y="5"/>
                  </a:cubicBezTo>
                  <a:cubicBezTo>
                    <a:pt x="40" y="4"/>
                    <a:pt x="40" y="3"/>
                    <a:pt x="38" y="2"/>
                  </a:cubicBezTo>
                  <a:cubicBezTo>
                    <a:pt x="36" y="1"/>
                    <a:pt x="34" y="0"/>
                    <a:pt x="32" y="1"/>
                  </a:cubicBezTo>
                  <a:lnTo>
                    <a:pt x="6" y="11"/>
                  </a:lnTo>
                  <a:lnTo>
                    <a:pt x="6" y="11"/>
                  </a:lnTo>
                  <a:cubicBezTo>
                    <a:pt x="5" y="12"/>
                    <a:pt x="4" y="11"/>
                    <a:pt x="4" y="12"/>
                  </a:cubicBezTo>
                  <a:cubicBezTo>
                    <a:pt x="2" y="12"/>
                    <a:pt x="2" y="14"/>
                    <a:pt x="1" y="15"/>
                  </a:cubicBezTo>
                  <a:lnTo>
                    <a:pt x="1" y="15"/>
                  </a:lnTo>
                  <a:lnTo>
                    <a:pt x="1" y="15"/>
                  </a:lnTo>
                  <a:cubicBezTo>
                    <a:pt x="0" y="17"/>
                    <a:pt x="0" y="18"/>
                    <a:pt x="0" y="20"/>
                  </a:cubicBezTo>
                  <a:cubicBezTo>
                    <a:pt x="0" y="21"/>
                    <a:pt x="0" y="23"/>
                    <a:pt x="1" y="24"/>
                  </a:cubicBezTo>
                  <a:cubicBezTo>
                    <a:pt x="1" y="25"/>
                    <a:pt x="3" y="26"/>
                    <a:pt x="4" y="27"/>
                  </a:cubicBezTo>
                  <a:cubicBezTo>
                    <a:pt x="6" y="28"/>
                    <a:pt x="8" y="29"/>
                    <a:pt x="10" y="2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7" name="Google Shape;167;p9"/>
            <p:cNvSpPr/>
            <p:nvPr/>
          </p:nvSpPr>
          <p:spPr>
            <a:xfrm>
              <a:off x="7787122" y="-1639896"/>
              <a:ext cx="21024" cy="18091"/>
            </a:xfrm>
            <a:custGeom>
              <a:rect b="b" l="l" r="r" t="t"/>
              <a:pathLst>
                <a:path extrusionOk="0" h="37" w="43">
                  <a:moveTo>
                    <a:pt x="14" y="35"/>
                  </a:moveTo>
                  <a:lnTo>
                    <a:pt x="40" y="14"/>
                  </a:lnTo>
                  <a:cubicBezTo>
                    <a:pt x="42" y="13"/>
                    <a:pt x="43" y="10"/>
                    <a:pt x="43" y="8"/>
                  </a:cubicBezTo>
                  <a:lnTo>
                    <a:pt x="43" y="8"/>
                  </a:lnTo>
                  <a:cubicBezTo>
                    <a:pt x="43" y="7"/>
                    <a:pt x="42" y="5"/>
                    <a:pt x="42" y="4"/>
                  </a:cubicBezTo>
                  <a:cubicBezTo>
                    <a:pt x="41" y="3"/>
                    <a:pt x="41" y="3"/>
                    <a:pt x="40" y="2"/>
                  </a:cubicBezTo>
                  <a:lnTo>
                    <a:pt x="40" y="2"/>
                  </a:lnTo>
                  <a:lnTo>
                    <a:pt x="38" y="1"/>
                  </a:lnTo>
                  <a:cubicBezTo>
                    <a:pt x="36" y="0"/>
                    <a:pt x="36" y="0"/>
                    <a:pt x="34" y="0"/>
                  </a:cubicBezTo>
                  <a:lnTo>
                    <a:pt x="34" y="0"/>
                  </a:lnTo>
                  <a:cubicBezTo>
                    <a:pt x="33" y="0"/>
                    <a:pt x="31" y="0"/>
                    <a:pt x="30" y="1"/>
                  </a:cubicBezTo>
                  <a:cubicBezTo>
                    <a:pt x="29" y="1"/>
                    <a:pt x="29" y="2"/>
                    <a:pt x="28" y="2"/>
                  </a:cubicBezTo>
                  <a:lnTo>
                    <a:pt x="2" y="23"/>
                  </a:lnTo>
                  <a:cubicBezTo>
                    <a:pt x="1" y="24"/>
                    <a:pt x="0" y="27"/>
                    <a:pt x="0" y="29"/>
                  </a:cubicBezTo>
                  <a:lnTo>
                    <a:pt x="0" y="29"/>
                  </a:lnTo>
                  <a:cubicBezTo>
                    <a:pt x="0" y="30"/>
                    <a:pt x="0" y="32"/>
                    <a:pt x="1" y="33"/>
                  </a:cubicBezTo>
                  <a:cubicBezTo>
                    <a:pt x="1" y="34"/>
                    <a:pt x="2" y="34"/>
                    <a:pt x="2" y="35"/>
                  </a:cubicBezTo>
                  <a:lnTo>
                    <a:pt x="2" y="35"/>
                  </a:lnTo>
                  <a:cubicBezTo>
                    <a:pt x="3" y="36"/>
                    <a:pt x="3" y="35"/>
                    <a:pt x="4" y="36"/>
                  </a:cubicBezTo>
                  <a:cubicBezTo>
                    <a:pt x="5" y="36"/>
                    <a:pt x="7" y="37"/>
                    <a:pt x="8" y="37"/>
                  </a:cubicBezTo>
                  <a:lnTo>
                    <a:pt x="8" y="37"/>
                  </a:lnTo>
                  <a:cubicBezTo>
                    <a:pt x="10" y="37"/>
                    <a:pt x="11" y="37"/>
                    <a:pt x="13" y="36"/>
                  </a:cubicBezTo>
                  <a:lnTo>
                    <a:pt x="14" y="3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8" name="Google Shape;168;p9"/>
            <p:cNvSpPr/>
            <p:nvPr/>
          </p:nvSpPr>
          <p:spPr>
            <a:xfrm>
              <a:off x="7512339" y="-1470234"/>
              <a:ext cx="25914" cy="12712"/>
            </a:xfrm>
            <a:custGeom>
              <a:rect b="b" l="l" r="r" t="t"/>
              <a:pathLst>
                <a:path extrusionOk="0" h="26" w="53">
                  <a:moveTo>
                    <a:pt x="11" y="26"/>
                  </a:moveTo>
                  <a:lnTo>
                    <a:pt x="47" y="17"/>
                  </a:lnTo>
                  <a:lnTo>
                    <a:pt x="47" y="17"/>
                  </a:lnTo>
                  <a:cubicBezTo>
                    <a:pt x="48" y="17"/>
                    <a:pt x="48" y="16"/>
                    <a:pt x="49" y="16"/>
                  </a:cubicBezTo>
                  <a:cubicBezTo>
                    <a:pt x="50" y="15"/>
                    <a:pt x="51" y="14"/>
                    <a:pt x="52" y="13"/>
                  </a:cubicBezTo>
                  <a:cubicBezTo>
                    <a:pt x="52" y="12"/>
                    <a:pt x="53" y="10"/>
                    <a:pt x="53" y="8"/>
                  </a:cubicBezTo>
                  <a:cubicBezTo>
                    <a:pt x="53" y="8"/>
                    <a:pt x="53" y="7"/>
                    <a:pt x="53" y="6"/>
                  </a:cubicBezTo>
                  <a:lnTo>
                    <a:pt x="53" y="6"/>
                  </a:lnTo>
                  <a:cubicBezTo>
                    <a:pt x="53" y="6"/>
                    <a:pt x="52" y="5"/>
                    <a:pt x="52" y="4"/>
                  </a:cubicBezTo>
                  <a:cubicBezTo>
                    <a:pt x="51" y="3"/>
                    <a:pt x="50" y="2"/>
                    <a:pt x="49" y="1"/>
                  </a:cubicBezTo>
                  <a:cubicBezTo>
                    <a:pt x="48" y="0"/>
                    <a:pt x="46" y="0"/>
                    <a:pt x="45" y="0"/>
                  </a:cubicBezTo>
                  <a:cubicBezTo>
                    <a:pt x="44" y="0"/>
                    <a:pt x="43" y="0"/>
                    <a:pt x="43" y="0"/>
                  </a:cubicBezTo>
                  <a:lnTo>
                    <a:pt x="6" y="9"/>
                  </a:lnTo>
                  <a:lnTo>
                    <a:pt x="6" y="9"/>
                  </a:lnTo>
                  <a:cubicBezTo>
                    <a:pt x="5" y="9"/>
                    <a:pt x="4" y="9"/>
                    <a:pt x="4" y="10"/>
                  </a:cubicBezTo>
                  <a:cubicBezTo>
                    <a:pt x="2" y="10"/>
                    <a:pt x="2" y="12"/>
                    <a:pt x="1" y="13"/>
                  </a:cubicBezTo>
                  <a:cubicBezTo>
                    <a:pt x="0" y="14"/>
                    <a:pt x="0" y="16"/>
                    <a:pt x="0" y="17"/>
                  </a:cubicBezTo>
                  <a:cubicBezTo>
                    <a:pt x="0" y="18"/>
                    <a:pt x="0" y="19"/>
                    <a:pt x="0" y="20"/>
                  </a:cubicBezTo>
                  <a:lnTo>
                    <a:pt x="0" y="20"/>
                  </a:lnTo>
                  <a:lnTo>
                    <a:pt x="1" y="21"/>
                  </a:lnTo>
                  <a:cubicBezTo>
                    <a:pt x="2" y="23"/>
                    <a:pt x="2" y="24"/>
                    <a:pt x="4" y="25"/>
                  </a:cubicBezTo>
                  <a:cubicBezTo>
                    <a:pt x="5" y="25"/>
                    <a:pt x="7" y="26"/>
                    <a:pt x="9" y="26"/>
                  </a:cubicBezTo>
                  <a:cubicBezTo>
                    <a:pt x="9" y="26"/>
                    <a:pt x="10" y="26"/>
                    <a:pt x="11" y="2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69" name="Google Shape;169;p9"/>
            <p:cNvSpPr/>
            <p:nvPr/>
          </p:nvSpPr>
          <p:spPr>
            <a:xfrm>
              <a:off x="7517228" y="-1485391"/>
              <a:ext cx="16135" cy="10757"/>
            </a:xfrm>
            <a:custGeom>
              <a:rect b="b" l="l" r="r" t="t"/>
              <a:pathLst>
                <a:path extrusionOk="0" h="22" w="33">
                  <a:moveTo>
                    <a:pt x="11" y="21"/>
                  </a:moveTo>
                  <a:lnTo>
                    <a:pt x="27" y="16"/>
                  </a:lnTo>
                  <a:lnTo>
                    <a:pt x="27" y="16"/>
                  </a:lnTo>
                  <a:cubicBezTo>
                    <a:pt x="27" y="16"/>
                    <a:pt x="28" y="16"/>
                    <a:pt x="29" y="16"/>
                  </a:cubicBezTo>
                  <a:cubicBezTo>
                    <a:pt x="30" y="15"/>
                    <a:pt x="31" y="14"/>
                    <a:pt x="32" y="13"/>
                  </a:cubicBezTo>
                  <a:lnTo>
                    <a:pt x="32" y="13"/>
                  </a:lnTo>
                  <a:lnTo>
                    <a:pt x="32" y="12"/>
                  </a:lnTo>
                  <a:cubicBezTo>
                    <a:pt x="33" y="11"/>
                    <a:pt x="33" y="9"/>
                    <a:pt x="33" y="8"/>
                  </a:cubicBezTo>
                  <a:cubicBezTo>
                    <a:pt x="33" y="6"/>
                    <a:pt x="33" y="5"/>
                    <a:pt x="32" y="4"/>
                  </a:cubicBezTo>
                  <a:cubicBezTo>
                    <a:pt x="31" y="3"/>
                    <a:pt x="30" y="2"/>
                    <a:pt x="29" y="1"/>
                  </a:cubicBezTo>
                  <a:lnTo>
                    <a:pt x="29" y="1"/>
                  </a:lnTo>
                  <a:lnTo>
                    <a:pt x="29" y="1"/>
                  </a:lnTo>
                  <a:cubicBezTo>
                    <a:pt x="28" y="0"/>
                    <a:pt x="26" y="0"/>
                    <a:pt x="25" y="0"/>
                  </a:cubicBezTo>
                  <a:cubicBezTo>
                    <a:pt x="24" y="0"/>
                    <a:pt x="23" y="0"/>
                    <a:pt x="22" y="0"/>
                  </a:cubicBezTo>
                  <a:lnTo>
                    <a:pt x="7" y="5"/>
                  </a:lnTo>
                  <a:lnTo>
                    <a:pt x="7" y="5"/>
                  </a:lnTo>
                  <a:cubicBezTo>
                    <a:pt x="6" y="5"/>
                    <a:pt x="5" y="5"/>
                    <a:pt x="5" y="6"/>
                  </a:cubicBezTo>
                  <a:cubicBezTo>
                    <a:pt x="3" y="7"/>
                    <a:pt x="2" y="8"/>
                    <a:pt x="2" y="9"/>
                  </a:cubicBezTo>
                  <a:lnTo>
                    <a:pt x="2" y="9"/>
                  </a:lnTo>
                  <a:lnTo>
                    <a:pt x="2" y="9"/>
                  </a:lnTo>
                  <a:cubicBezTo>
                    <a:pt x="1" y="10"/>
                    <a:pt x="0" y="11"/>
                    <a:pt x="0" y="13"/>
                  </a:cubicBezTo>
                  <a:cubicBezTo>
                    <a:pt x="0" y="14"/>
                    <a:pt x="1" y="15"/>
                    <a:pt x="2" y="17"/>
                  </a:cubicBezTo>
                  <a:cubicBezTo>
                    <a:pt x="2" y="19"/>
                    <a:pt x="3" y="20"/>
                    <a:pt x="5" y="21"/>
                  </a:cubicBezTo>
                  <a:lnTo>
                    <a:pt x="5" y="21"/>
                  </a:lnTo>
                  <a:lnTo>
                    <a:pt x="5" y="21"/>
                  </a:lnTo>
                  <a:cubicBezTo>
                    <a:pt x="6" y="21"/>
                    <a:pt x="7" y="22"/>
                    <a:pt x="9" y="22"/>
                  </a:cubicBezTo>
                  <a:cubicBezTo>
                    <a:pt x="10" y="22"/>
                    <a:pt x="11" y="22"/>
                    <a:pt x="11"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0" name="Google Shape;170;p9"/>
            <p:cNvSpPr/>
            <p:nvPr/>
          </p:nvSpPr>
          <p:spPr>
            <a:xfrm>
              <a:off x="6836138" y="-1810046"/>
              <a:ext cx="459601" cy="1104510"/>
            </a:xfrm>
            <a:custGeom>
              <a:rect b="b" l="l" r="r" t="t"/>
              <a:pathLst>
                <a:path extrusionOk="0" h="2259" w="940">
                  <a:moveTo>
                    <a:pt x="115" y="2259"/>
                  </a:moveTo>
                  <a:cubicBezTo>
                    <a:pt x="208" y="1994"/>
                    <a:pt x="250" y="1834"/>
                    <a:pt x="318" y="1561"/>
                  </a:cubicBezTo>
                  <a:cubicBezTo>
                    <a:pt x="336" y="1487"/>
                    <a:pt x="353" y="1410"/>
                    <a:pt x="334" y="1337"/>
                  </a:cubicBezTo>
                  <a:cubicBezTo>
                    <a:pt x="305" y="1225"/>
                    <a:pt x="200" y="1153"/>
                    <a:pt x="130" y="1062"/>
                  </a:cubicBezTo>
                  <a:cubicBezTo>
                    <a:pt x="42" y="950"/>
                    <a:pt x="3" y="804"/>
                    <a:pt x="1" y="662"/>
                  </a:cubicBezTo>
                  <a:cubicBezTo>
                    <a:pt x="-2" y="519"/>
                    <a:pt x="28" y="378"/>
                    <a:pt x="63" y="239"/>
                  </a:cubicBezTo>
                  <a:cubicBezTo>
                    <a:pt x="79" y="176"/>
                    <a:pt x="97" y="111"/>
                    <a:pt x="135" y="58"/>
                  </a:cubicBezTo>
                  <a:cubicBezTo>
                    <a:pt x="158" y="26"/>
                    <a:pt x="192" y="-2"/>
                    <a:pt x="231" y="0"/>
                  </a:cubicBezTo>
                  <a:cubicBezTo>
                    <a:pt x="269" y="2"/>
                    <a:pt x="282" y="56"/>
                    <a:pt x="275" y="94"/>
                  </a:cubicBezTo>
                  <a:cubicBezTo>
                    <a:pt x="255" y="205"/>
                    <a:pt x="236" y="317"/>
                    <a:pt x="241" y="429"/>
                  </a:cubicBezTo>
                  <a:cubicBezTo>
                    <a:pt x="246" y="541"/>
                    <a:pt x="277" y="656"/>
                    <a:pt x="350" y="742"/>
                  </a:cubicBezTo>
                  <a:cubicBezTo>
                    <a:pt x="387" y="785"/>
                    <a:pt x="454" y="820"/>
                    <a:pt x="496" y="782"/>
                  </a:cubicBezTo>
                  <a:cubicBezTo>
                    <a:pt x="524" y="756"/>
                    <a:pt x="523" y="713"/>
                    <a:pt x="519" y="675"/>
                  </a:cubicBezTo>
                  <a:lnTo>
                    <a:pt x="503" y="509"/>
                  </a:lnTo>
                  <a:cubicBezTo>
                    <a:pt x="498" y="456"/>
                    <a:pt x="493" y="401"/>
                    <a:pt x="514" y="353"/>
                  </a:cubicBezTo>
                  <a:cubicBezTo>
                    <a:pt x="535" y="305"/>
                    <a:pt x="591" y="268"/>
                    <a:pt x="641" y="286"/>
                  </a:cubicBezTo>
                  <a:cubicBezTo>
                    <a:pt x="680" y="302"/>
                    <a:pt x="701" y="346"/>
                    <a:pt x="711" y="387"/>
                  </a:cubicBezTo>
                  <a:cubicBezTo>
                    <a:pt x="731" y="473"/>
                    <a:pt x="724" y="563"/>
                    <a:pt x="742" y="649"/>
                  </a:cubicBezTo>
                  <a:cubicBezTo>
                    <a:pt x="765" y="761"/>
                    <a:pt x="829" y="860"/>
                    <a:pt x="879" y="964"/>
                  </a:cubicBezTo>
                  <a:cubicBezTo>
                    <a:pt x="928" y="1067"/>
                    <a:pt x="963" y="1188"/>
                    <a:pt x="924" y="1296"/>
                  </a:cubicBezTo>
                  <a:cubicBezTo>
                    <a:pt x="795" y="1659"/>
                    <a:pt x="809" y="1877"/>
                    <a:pt x="756" y="2259"/>
                  </a:cubicBezTo>
                  <a:lnTo>
                    <a:pt x="115"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1" name="Google Shape;171;p9"/>
            <p:cNvSpPr/>
            <p:nvPr/>
          </p:nvSpPr>
          <p:spPr>
            <a:xfrm>
              <a:off x="6897744" y="-1809069"/>
              <a:ext cx="52316" cy="41071"/>
            </a:xfrm>
            <a:custGeom>
              <a:rect b="b" l="l" r="r" t="t"/>
              <a:pathLst>
                <a:path extrusionOk="0" h="84" w="107">
                  <a:moveTo>
                    <a:pt x="90" y="9"/>
                  </a:moveTo>
                  <a:cubicBezTo>
                    <a:pt x="90" y="11"/>
                    <a:pt x="90" y="13"/>
                    <a:pt x="90" y="15"/>
                  </a:cubicBezTo>
                  <a:cubicBezTo>
                    <a:pt x="90" y="13"/>
                    <a:pt x="90" y="15"/>
                    <a:pt x="90" y="16"/>
                  </a:cubicBezTo>
                  <a:cubicBezTo>
                    <a:pt x="90" y="17"/>
                    <a:pt x="89" y="18"/>
                    <a:pt x="89" y="19"/>
                  </a:cubicBezTo>
                  <a:cubicBezTo>
                    <a:pt x="89" y="21"/>
                    <a:pt x="88" y="23"/>
                    <a:pt x="87" y="25"/>
                  </a:cubicBezTo>
                  <a:cubicBezTo>
                    <a:pt x="87" y="26"/>
                    <a:pt x="87" y="27"/>
                    <a:pt x="86" y="27"/>
                  </a:cubicBezTo>
                  <a:cubicBezTo>
                    <a:pt x="86" y="28"/>
                    <a:pt x="86" y="29"/>
                    <a:pt x="86" y="27"/>
                  </a:cubicBezTo>
                  <a:cubicBezTo>
                    <a:pt x="86" y="28"/>
                    <a:pt x="86" y="28"/>
                    <a:pt x="86" y="29"/>
                  </a:cubicBezTo>
                  <a:lnTo>
                    <a:pt x="86" y="29"/>
                  </a:lnTo>
                  <a:cubicBezTo>
                    <a:pt x="85" y="31"/>
                    <a:pt x="84" y="32"/>
                    <a:pt x="83" y="34"/>
                  </a:cubicBezTo>
                  <a:cubicBezTo>
                    <a:pt x="82" y="36"/>
                    <a:pt x="81" y="37"/>
                    <a:pt x="80" y="39"/>
                  </a:cubicBezTo>
                  <a:cubicBezTo>
                    <a:pt x="79" y="40"/>
                    <a:pt x="79" y="41"/>
                    <a:pt x="78" y="41"/>
                  </a:cubicBezTo>
                  <a:cubicBezTo>
                    <a:pt x="79" y="40"/>
                    <a:pt x="78" y="42"/>
                    <a:pt x="77" y="42"/>
                  </a:cubicBezTo>
                  <a:cubicBezTo>
                    <a:pt x="76" y="44"/>
                    <a:pt x="74" y="46"/>
                    <a:pt x="73" y="47"/>
                  </a:cubicBezTo>
                  <a:cubicBezTo>
                    <a:pt x="72" y="49"/>
                    <a:pt x="70" y="50"/>
                    <a:pt x="69" y="51"/>
                  </a:cubicBezTo>
                  <a:cubicBezTo>
                    <a:pt x="68" y="52"/>
                    <a:pt x="67" y="52"/>
                    <a:pt x="67" y="53"/>
                  </a:cubicBezTo>
                  <a:cubicBezTo>
                    <a:pt x="66" y="53"/>
                    <a:pt x="65" y="54"/>
                    <a:pt x="67" y="53"/>
                  </a:cubicBezTo>
                  <a:lnTo>
                    <a:pt x="65" y="54"/>
                  </a:lnTo>
                  <a:lnTo>
                    <a:pt x="65" y="54"/>
                  </a:lnTo>
                  <a:cubicBezTo>
                    <a:pt x="63" y="56"/>
                    <a:pt x="61" y="57"/>
                    <a:pt x="58" y="58"/>
                  </a:cubicBezTo>
                  <a:cubicBezTo>
                    <a:pt x="57" y="59"/>
                    <a:pt x="56" y="60"/>
                    <a:pt x="55" y="60"/>
                  </a:cubicBezTo>
                  <a:cubicBezTo>
                    <a:pt x="54" y="61"/>
                    <a:pt x="53" y="61"/>
                    <a:pt x="52" y="61"/>
                  </a:cubicBezTo>
                  <a:cubicBezTo>
                    <a:pt x="52" y="62"/>
                    <a:pt x="49" y="63"/>
                    <a:pt x="51" y="62"/>
                  </a:cubicBezTo>
                  <a:cubicBezTo>
                    <a:pt x="49" y="63"/>
                    <a:pt x="47" y="63"/>
                    <a:pt x="46" y="64"/>
                  </a:cubicBezTo>
                  <a:lnTo>
                    <a:pt x="46" y="64"/>
                  </a:lnTo>
                  <a:cubicBezTo>
                    <a:pt x="42" y="65"/>
                    <a:pt x="38" y="66"/>
                    <a:pt x="34" y="67"/>
                  </a:cubicBezTo>
                  <a:cubicBezTo>
                    <a:pt x="36" y="66"/>
                    <a:pt x="33" y="67"/>
                    <a:pt x="32" y="67"/>
                  </a:cubicBezTo>
                  <a:cubicBezTo>
                    <a:pt x="31" y="67"/>
                    <a:pt x="30" y="67"/>
                    <a:pt x="29" y="67"/>
                  </a:cubicBezTo>
                  <a:lnTo>
                    <a:pt x="29" y="67"/>
                  </a:lnTo>
                  <a:cubicBezTo>
                    <a:pt x="28" y="67"/>
                    <a:pt x="28" y="67"/>
                    <a:pt x="27" y="67"/>
                  </a:cubicBezTo>
                  <a:cubicBezTo>
                    <a:pt x="26" y="67"/>
                    <a:pt x="24" y="67"/>
                    <a:pt x="22" y="67"/>
                  </a:cubicBezTo>
                  <a:lnTo>
                    <a:pt x="21" y="67"/>
                  </a:lnTo>
                  <a:cubicBezTo>
                    <a:pt x="19" y="67"/>
                    <a:pt x="22" y="67"/>
                    <a:pt x="21" y="67"/>
                  </a:cubicBezTo>
                  <a:cubicBezTo>
                    <a:pt x="20" y="67"/>
                    <a:pt x="19" y="66"/>
                    <a:pt x="18" y="66"/>
                  </a:cubicBezTo>
                  <a:lnTo>
                    <a:pt x="18" y="66"/>
                  </a:lnTo>
                  <a:cubicBezTo>
                    <a:pt x="15" y="66"/>
                    <a:pt x="13" y="65"/>
                    <a:pt x="11" y="64"/>
                  </a:cubicBezTo>
                  <a:lnTo>
                    <a:pt x="11" y="64"/>
                  </a:lnTo>
                  <a:cubicBezTo>
                    <a:pt x="10" y="64"/>
                    <a:pt x="9" y="64"/>
                    <a:pt x="8" y="64"/>
                  </a:cubicBezTo>
                  <a:cubicBezTo>
                    <a:pt x="7" y="64"/>
                    <a:pt x="5" y="64"/>
                    <a:pt x="4" y="65"/>
                  </a:cubicBezTo>
                  <a:cubicBezTo>
                    <a:pt x="3" y="66"/>
                    <a:pt x="1" y="67"/>
                    <a:pt x="1" y="68"/>
                  </a:cubicBezTo>
                  <a:cubicBezTo>
                    <a:pt x="0" y="69"/>
                    <a:pt x="0" y="70"/>
                    <a:pt x="0" y="70"/>
                  </a:cubicBezTo>
                  <a:lnTo>
                    <a:pt x="0" y="70"/>
                  </a:lnTo>
                  <a:cubicBezTo>
                    <a:pt x="0" y="71"/>
                    <a:pt x="0" y="72"/>
                    <a:pt x="0" y="72"/>
                  </a:cubicBezTo>
                  <a:cubicBezTo>
                    <a:pt x="0" y="74"/>
                    <a:pt x="0" y="76"/>
                    <a:pt x="1" y="77"/>
                  </a:cubicBezTo>
                  <a:cubicBezTo>
                    <a:pt x="2" y="78"/>
                    <a:pt x="2" y="79"/>
                    <a:pt x="4" y="80"/>
                  </a:cubicBezTo>
                  <a:cubicBezTo>
                    <a:pt x="5" y="80"/>
                    <a:pt x="5" y="81"/>
                    <a:pt x="6" y="81"/>
                  </a:cubicBezTo>
                  <a:cubicBezTo>
                    <a:pt x="42" y="93"/>
                    <a:pt x="83" y="72"/>
                    <a:pt x="99" y="40"/>
                  </a:cubicBezTo>
                  <a:lnTo>
                    <a:pt x="99" y="40"/>
                  </a:lnTo>
                  <a:cubicBezTo>
                    <a:pt x="104" y="30"/>
                    <a:pt x="107" y="20"/>
                    <a:pt x="107" y="9"/>
                  </a:cubicBezTo>
                  <a:cubicBezTo>
                    <a:pt x="108" y="5"/>
                    <a:pt x="103" y="0"/>
                    <a:pt x="99" y="0"/>
                  </a:cubicBezTo>
                  <a:lnTo>
                    <a:pt x="99" y="0"/>
                  </a:lnTo>
                  <a:cubicBezTo>
                    <a:pt x="97" y="0"/>
                    <a:pt x="96" y="1"/>
                    <a:pt x="95" y="2"/>
                  </a:cubicBezTo>
                  <a:cubicBezTo>
                    <a:pt x="93" y="3"/>
                    <a:pt x="91" y="3"/>
                    <a:pt x="91" y="5"/>
                  </a:cubicBezTo>
                  <a:cubicBezTo>
                    <a:pt x="90" y="6"/>
                    <a:pt x="90" y="8"/>
                    <a:pt x="9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2" name="Google Shape;172;p9"/>
            <p:cNvSpPr/>
            <p:nvPr/>
          </p:nvSpPr>
          <p:spPr>
            <a:xfrm>
              <a:off x="7115810" y="-1660431"/>
              <a:ext cx="70896" cy="74807"/>
            </a:xfrm>
            <a:custGeom>
              <a:rect b="b" l="l" r="r" t="t"/>
              <a:pathLst>
                <a:path extrusionOk="0" h="153" w="145">
                  <a:moveTo>
                    <a:pt x="130" y="122"/>
                  </a:moveTo>
                  <a:cubicBezTo>
                    <a:pt x="129" y="124"/>
                    <a:pt x="128" y="125"/>
                    <a:pt x="127" y="126"/>
                  </a:cubicBezTo>
                  <a:cubicBezTo>
                    <a:pt x="126" y="126"/>
                    <a:pt x="126" y="127"/>
                    <a:pt x="125" y="127"/>
                  </a:cubicBezTo>
                  <a:cubicBezTo>
                    <a:pt x="125" y="127"/>
                    <a:pt x="124" y="127"/>
                    <a:pt x="125" y="127"/>
                  </a:cubicBezTo>
                  <a:cubicBezTo>
                    <a:pt x="126" y="126"/>
                    <a:pt x="125" y="128"/>
                    <a:pt x="124" y="128"/>
                  </a:cubicBezTo>
                  <a:lnTo>
                    <a:pt x="124" y="128"/>
                  </a:lnTo>
                  <a:cubicBezTo>
                    <a:pt x="123" y="129"/>
                    <a:pt x="122" y="129"/>
                    <a:pt x="121" y="130"/>
                  </a:cubicBezTo>
                  <a:cubicBezTo>
                    <a:pt x="119" y="131"/>
                    <a:pt x="118" y="132"/>
                    <a:pt x="117" y="132"/>
                  </a:cubicBezTo>
                  <a:cubicBezTo>
                    <a:pt x="115" y="133"/>
                    <a:pt x="118" y="132"/>
                    <a:pt x="116" y="132"/>
                  </a:cubicBezTo>
                  <a:cubicBezTo>
                    <a:pt x="115" y="133"/>
                    <a:pt x="115" y="133"/>
                    <a:pt x="114" y="133"/>
                  </a:cubicBezTo>
                  <a:cubicBezTo>
                    <a:pt x="113" y="134"/>
                    <a:pt x="111" y="133"/>
                    <a:pt x="110" y="134"/>
                  </a:cubicBezTo>
                  <a:cubicBezTo>
                    <a:pt x="108" y="134"/>
                    <a:pt x="107" y="135"/>
                    <a:pt x="105" y="135"/>
                  </a:cubicBezTo>
                  <a:cubicBezTo>
                    <a:pt x="104" y="136"/>
                    <a:pt x="107" y="135"/>
                    <a:pt x="106" y="135"/>
                  </a:cubicBezTo>
                  <a:cubicBezTo>
                    <a:pt x="105" y="135"/>
                    <a:pt x="105" y="135"/>
                    <a:pt x="105" y="135"/>
                  </a:cubicBezTo>
                  <a:cubicBezTo>
                    <a:pt x="104" y="136"/>
                    <a:pt x="103" y="136"/>
                    <a:pt x="102" y="136"/>
                  </a:cubicBezTo>
                  <a:lnTo>
                    <a:pt x="102" y="136"/>
                  </a:lnTo>
                  <a:cubicBezTo>
                    <a:pt x="101" y="136"/>
                    <a:pt x="100" y="136"/>
                    <a:pt x="98" y="136"/>
                  </a:cubicBezTo>
                  <a:cubicBezTo>
                    <a:pt x="96" y="136"/>
                    <a:pt x="95" y="136"/>
                    <a:pt x="93" y="136"/>
                  </a:cubicBezTo>
                  <a:lnTo>
                    <a:pt x="91" y="135"/>
                  </a:lnTo>
                  <a:cubicBezTo>
                    <a:pt x="89" y="135"/>
                    <a:pt x="91" y="135"/>
                    <a:pt x="91" y="135"/>
                  </a:cubicBezTo>
                  <a:lnTo>
                    <a:pt x="90" y="135"/>
                  </a:lnTo>
                  <a:cubicBezTo>
                    <a:pt x="88" y="135"/>
                    <a:pt x="87" y="135"/>
                    <a:pt x="85" y="134"/>
                  </a:cubicBezTo>
                  <a:lnTo>
                    <a:pt x="85" y="134"/>
                  </a:lnTo>
                  <a:cubicBezTo>
                    <a:pt x="82" y="134"/>
                    <a:pt x="79" y="133"/>
                    <a:pt x="76" y="132"/>
                  </a:cubicBezTo>
                  <a:cubicBezTo>
                    <a:pt x="75" y="131"/>
                    <a:pt x="74" y="131"/>
                    <a:pt x="74" y="131"/>
                  </a:cubicBezTo>
                  <a:cubicBezTo>
                    <a:pt x="73" y="131"/>
                    <a:pt x="73" y="130"/>
                    <a:pt x="73" y="130"/>
                  </a:cubicBezTo>
                  <a:cubicBezTo>
                    <a:pt x="71" y="130"/>
                    <a:pt x="74" y="131"/>
                    <a:pt x="73" y="130"/>
                  </a:cubicBezTo>
                  <a:cubicBezTo>
                    <a:pt x="71" y="130"/>
                    <a:pt x="70" y="129"/>
                    <a:pt x="68" y="128"/>
                  </a:cubicBezTo>
                  <a:lnTo>
                    <a:pt x="68" y="128"/>
                  </a:lnTo>
                  <a:cubicBezTo>
                    <a:pt x="67" y="128"/>
                    <a:pt x="66" y="127"/>
                    <a:pt x="65" y="126"/>
                  </a:cubicBezTo>
                  <a:cubicBezTo>
                    <a:pt x="63" y="125"/>
                    <a:pt x="62" y="124"/>
                    <a:pt x="60" y="123"/>
                  </a:cubicBezTo>
                  <a:cubicBezTo>
                    <a:pt x="59" y="122"/>
                    <a:pt x="57" y="122"/>
                    <a:pt x="56" y="121"/>
                  </a:cubicBezTo>
                  <a:cubicBezTo>
                    <a:pt x="57" y="122"/>
                    <a:pt x="56" y="120"/>
                    <a:pt x="55" y="120"/>
                  </a:cubicBezTo>
                  <a:cubicBezTo>
                    <a:pt x="55" y="119"/>
                    <a:pt x="54" y="119"/>
                    <a:pt x="53" y="118"/>
                  </a:cubicBezTo>
                  <a:lnTo>
                    <a:pt x="53" y="118"/>
                  </a:lnTo>
                  <a:cubicBezTo>
                    <a:pt x="51" y="116"/>
                    <a:pt x="49" y="114"/>
                    <a:pt x="47" y="111"/>
                  </a:cubicBezTo>
                  <a:cubicBezTo>
                    <a:pt x="46" y="111"/>
                    <a:pt x="46" y="110"/>
                    <a:pt x="45" y="110"/>
                  </a:cubicBezTo>
                  <a:cubicBezTo>
                    <a:pt x="45" y="109"/>
                    <a:pt x="46" y="111"/>
                    <a:pt x="45" y="110"/>
                  </a:cubicBezTo>
                  <a:lnTo>
                    <a:pt x="44" y="108"/>
                  </a:lnTo>
                  <a:cubicBezTo>
                    <a:pt x="43" y="107"/>
                    <a:pt x="42" y="105"/>
                    <a:pt x="41" y="103"/>
                  </a:cubicBezTo>
                  <a:lnTo>
                    <a:pt x="41" y="103"/>
                  </a:lnTo>
                  <a:cubicBezTo>
                    <a:pt x="40" y="102"/>
                    <a:pt x="38" y="100"/>
                    <a:pt x="38" y="99"/>
                  </a:cubicBezTo>
                  <a:cubicBezTo>
                    <a:pt x="36" y="97"/>
                    <a:pt x="36" y="95"/>
                    <a:pt x="35" y="93"/>
                  </a:cubicBezTo>
                  <a:cubicBezTo>
                    <a:pt x="34" y="92"/>
                    <a:pt x="34" y="90"/>
                    <a:pt x="33" y="88"/>
                  </a:cubicBezTo>
                  <a:lnTo>
                    <a:pt x="32" y="87"/>
                  </a:lnTo>
                  <a:cubicBezTo>
                    <a:pt x="33" y="88"/>
                    <a:pt x="32" y="87"/>
                    <a:pt x="32" y="87"/>
                  </a:cubicBezTo>
                  <a:cubicBezTo>
                    <a:pt x="32" y="86"/>
                    <a:pt x="31" y="85"/>
                    <a:pt x="31" y="84"/>
                  </a:cubicBezTo>
                  <a:lnTo>
                    <a:pt x="31" y="84"/>
                  </a:lnTo>
                  <a:cubicBezTo>
                    <a:pt x="28" y="76"/>
                    <a:pt x="26" y="69"/>
                    <a:pt x="24" y="61"/>
                  </a:cubicBezTo>
                  <a:cubicBezTo>
                    <a:pt x="23" y="57"/>
                    <a:pt x="23" y="52"/>
                    <a:pt x="22" y="48"/>
                  </a:cubicBezTo>
                  <a:cubicBezTo>
                    <a:pt x="21" y="45"/>
                    <a:pt x="21" y="43"/>
                    <a:pt x="21" y="41"/>
                  </a:cubicBezTo>
                  <a:cubicBezTo>
                    <a:pt x="21" y="41"/>
                    <a:pt x="21" y="42"/>
                    <a:pt x="21" y="41"/>
                  </a:cubicBezTo>
                  <a:cubicBezTo>
                    <a:pt x="21" y="40"/>
                    <a:pt x="21" y="40"/>
                    <a:pt x="21" y="39"/>
                  </a:cubicBezTo>
                  <a:cubicBezTo>
                    <a:pt x="20" y="38"/>
                    <a:pt x="20" y="37"/>
                    <a:pt x="20" y="36"/>
                  </a:cubicBezTo>
                  <a:cubicBezTo>
                    <a:pt x="19" y="27"/>
                    <a:pt x="18" y="17"/>
                    <a:pt x="18" y="8"/>
                  </a:cubicBezTo>
                  <a:cubicBezTo>
                    <a:pt x="17" y="4"/>
                    <a:pt x="14" y="-1"/>
                    <a:pt x="9" y="0"/>
                  </a:cubicBezTo>
                  <a:cubicBezTo>
                    <a:pt x="5" y="0"/>
                    <a:pt x="0" y="3"/>
                    <a:pt x="0" y="8"/>
                  </a:cubicBezTo>
                  <a:cubicBezTo>
                    <a:pt x="3" y="43"/>
                    <a:pt x="6" y="79"/>
                    <a:pt x="24" y="109"/>
                  </a:cubicBezTo>
                  <a:lnTo>
                    <a:pt x="24" y="109"/>
                  </a:lnTo>
                  <a:cubicBezTo>
                    <a:pt x="32" y="123"/>
                    <a:pt x="43" y="134"/>
                    <a:pt x="57" y="141"/>
                  </a:cubicBezTo>
                  <a:lnTo>
                    <a:pt x="57" y="142"/>
                  </a:lnTo>
                  <a:cubicBezTo>
                    <a:pt x="70" y="149"/>
                    <a:pt x="84" y="153"/>
                    <a:pt x="99" y="153"/>
                  </a:cubicBezTo>
                  <a:cubicBezTo>
                    <a:pt x="115" y="153"/>
                    <a:pt x="131" y="147"/>
                    <a:pt x="142" y="135"/>
                  </a:cubicBezTo>
                  <a:lnTo>
                    <a:pt x="142" y="135"/>
                  </a:lnTo>
                  <a:cubicBezTo>
                    <a:pt x="143" y="134"/>
                    <a:pt x="143" y="133"/>
                    <a:pt x="143" y="133"/>
                  </a:cubicBezTo>
                  <a:cubicBezTo>
                    <a:pt x="144" y="132"/>
                    <a:pt x="145" y="129"/>
                    <a:pt x="145" y="128"/>
                  </a:cubicBezTo>
                  <a:cubicBezTo>
                    <a:pt x="145" y="126"/>
                    <a:pt x="143" y="125"/>
                    <a:pt x="143" y="124"/>
                  </a:cubicBezTo>
                  <a:cubicBezTo>
                    <a:pt x="142" y="123"/>
                    <a:pt x="143" y="123"/>
                    <a:pt x="142" y="122"/>
                  </a:cubicBezTo>
                  <a:cubicBezTo>
                    <a:pt x="139" y="119"/>
                    <a:pt x="133" y="119"/>
                    <a:pt x="130" y="122"/>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3" name="Google Shape;173;p9"/>
            <p:cNvSpPr/>
            <p:nvPr/>
          </p:nvSpPr>
          <p:spPr>
            <a:xfrm>
              <a:off x="6864985" y="-1612515"/>
              <a:ext cx="21024" cy="13690"/>
            </a:xfrm>
            <a:custGeom>
              <a:rect b="b" l="l" r="r" t="t"/>
              <a:pathLst>
                <a:path extrusionOk="0" h="28" w="43">
                  <a:moveTo>
                    <a:pt x="37" y="11"/>
                  </a:moveTo>
                  <a:lnTo>
                    <a:pt x="11" y="1"/>
                  </a:lnTo>
                  <a:cubicBezTo>
                    <a:pt x="9" y="0"/>
                    <a:pt x="6" y="1"/>
                    <a:pt x="5" y="2"/>
                  </a:cubicBezTo>
                  <a:lnTo>
                    <a:pt x="5" y="2"/>
                  </a:lnTo>
                  <a:cubicBezTo>
                    <a:pt x="3" y="3"/>
                    <a:pt x="2" y="4"/>
                    <a:pt x="2" y="5"/>
                  </a:cubicBezTo>
                  <a:cubicBezTo>
                    <a:pt x="1" y="6"/>
                    <a:pt x="1" y="6"/>
                    <a:pt x="1" y="7"/>
                  </a:cubicBezTo>
                  <a:lnTo>
                    <a:pt x="1" y="7"/>
                  </a:lnTo>
                  <a:cubicBezTo>
                    <a:pt x="1" y="8"/>
                    <a:pt x="0" y="9"/>
                    <a:pt x="0" y="9"/>
                  </a:cubicBezTo>
                  <a:cubicBezTo>
                    <a:pt x="0" y="11"/>
                    <a:pt x="1" y="12"/>
                    <a:pt x="2" y="14"/>
                  </a:cubicBezTo>
                  <a:lnTo>
                    <a:pt x="2" y="14"/>
                  </a:lnTo>
                  <a:lnTo>
                    <a:pt x="2" y="14"/>
                  </a:lnTo>
                  <a:cubicBezTo>
                    <a:pt x="2" y="15"/>
                    <a:pt x="3" y="16"/>
                    <a:pt x="5" y="17"/>
                  </a:cubicBezTo>
                  <a:cubicBezTo>
                    <a:pt x="6" y="17"/>
                    <a:pt x="6" y="17"/>
                    <a:pt x="7" y="18"/>
                  </a:cubicBezTo>
                  <a:lnTo>
                    <a:pt x="33" y="28"/>
                  </a:lnTo>
                  <a:cubicBezTo>
                    <a:pt x="34" y="29"/>
                    <a:pt x="37" y="28"/>
                    <a:pt x="39" y="27"/>
                  </a:cubicBezTo>
                  <a:lnTo>
                    <a:pt x="39" y="27"/>
                  </a:lnTo>
                  <a:cubicBezTo>
                    <a:pt x="40" y="26"/>
                    <a:pt x="41" y="25"/>
                    <a:pt x="42" y="24"/>
                  </a:cubicBezTo>
                  <a:cubicBezTo>
                    <a:pt x="42" y="23"/>
                    <a:pt x="43" y="21"/>
                    <a:pt x="43" y="20"/>
                  </a:cubicBezTo>
                  <a:cubicBezTo>
                    <a:pt x="43" y="18"/>
                    <a:pt x="43" y="17"/>
                    <a:pt x="42" y="15"/>
                  </a:cubicBezTo>
                  <a:lnTo>
                    <a:pt x="42" y="15"/>
                  </a:lnTo>
                  <a:lnTo>
                    <a:pt x="42" y="15"/>
                  </a:lnTo>
                  <a:cubicBezTo>
                    <a:pt x="41" y="14"/>
                    <a:pt x="40" y="12"/>
                    <a:pt x="39" y="12"/>
                  </a:cubicBezTo>
                  <a:cubicBezTo>
                    <a:pt x="38" y="11"/>
                    <a:pt x="38" y="12"/>
                    <a:pt x="37"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4" name="Google Shape;174;p9"/>
            <p:cNvSpPr/>
            <p:nvPr/>
          </p:nvSpPr>
          <p:spPr>
            <a:xfrm>
              <a:off x="6857651" y="-1639896"/>
              <a:ext cx="21024" cy="18091"/>
            </a:xfrm>
            <a:custGeom>
              <a:rect b="b" l="l" r="r" t="t"/>
              <a:pathLst>
                <a:path extrusionOk="0" h="37" w="43">
                  <a:moveTo>
                    <a:pt x="41" y="23"/>
                  </a:moveTo>
                  <a:lnTo>
                    <a:pt x="15" y="2"/>
                  </a:lnTo>
                  <a:lnTo>
                    <a:pt x="15" y="2"/>
                  </a:lnTo>
                  <a:cubicBezTo>
                    <a:pt x="14" y="2"/>
                    <a:pt x="14" y="1"/>
                    <a:pt x="13" y="1"/>
                  </a:cubicBezTo>
                  <a:cubicBezTo>
                    <a:pt x="11" y="0"/>
                    <a:pt x="10" y="0"/>
                    <a:pt x="9" y="0"/>
                  </a:cubicBezTo>
                  <a:lnTo>
                    <a:pt x="9" y="0"/>
                  </a:lnTo>
                  <a:cubicBezTo>
                    <a:pt x="7" y="0"/>
                    <a:pt x="6" y="0"/>
                    <a:pt x="5" y="1"/>
                  </a:cubicBezTo>
                  <a:cubicBezTo>
                    <a:pt x="4" y="1"/>
                    <a:pt x="3" y="2"/>
                    <a:pt x="3" y="2"/>
                  </a:cubicBezTo>
                  <a:lnTo>
                    <a:pt x="3" y="2"/>
                  </a:lnTo>
                  <a:cubicBezTo>
                    <a:pt x="2" y="3"/>
                    <a:pt x="1" y="3"/>
                    <a:pt x="1" y="4"/>
                  </a:cubicBezTo>
                  <a:cubicBezTo>
                    <a:pt x="0" y="5"/>
                    <a:pt x="0" y="7"/>
                    <a:pt x="0" y="8"/>
                  </a:cubicBezTo>
                  <a:cubicBezTo>
                    <a:pt x="0" y="10"/>
                    <a:pt x="1" y="13"/>
                    <a:pt x="3" y="14"/>
                  </a:cubicBezTo>
                  <a:lnTo>
                    <a:pt x="29" y="35"/>
                  </a:lnTo>
                  <a:lnTo>
                    <a:pt x="29" y="35"/>
                  </a:lnTo>
                  <a:lnTo>
                    <a:pt x="30" y="36"/>
                  </a:lnTo>
                  <a:cubicBezTo>
                    <a:pt x="32" y="37"/>
                    <a:pt x="33" y="37"/>
                    <a:pt x="35" y="37"/>
                  </a:cubicBezTo>
                  <a:lnTo>
                    <a:pt x="35" y="37"/>
                  </a:lnTo>
                  <a:cubicBezTo>
                    <a:pt x="36" y="37"/>
                    <a:pt x="37" y="36"/>
                    <a:pt x="39" y="36"/>
                  </a:cubicBezTo>
                  <a:cubicBezTo>
                    <a:pt x="40" y="35"/>
                    <a:pt x="40" y="35"/>
                    <a:pt x="41" y="35"/>
                  </a:cubicBezTo>
                  <a:lnTo>
                    <a:pt x="41" y="35"/>
                  </a:lnTo>
                  <a:cubicBezTo>
                    <a:pt x="41" y="34"/>
                    <a:pt x="41" y="34"/>
                    <a:pt x="42" y="33"/>
                  </a:cubicBezTo>
                  <a:cubicBezTo>
                    <a:pt x="42" y="32"/>
                    <a:pt x="43" y="30"/>
                    <a:pt x="43" y="29"/>
                  </a:cubicBezTo>
                  <a:cubicBezTo>
                    <a:pt x="43" y="27"/>
                    <a:pt x="43" y="24"/>
                    <a:pt x="41" y="2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5" name="Google Shape;175;p9"/>
            <p:cNvSpPr/>
            <p:nvPr/>
          </p:nvSpPr>
          <p:spPr>
            <a:xfrm>
              <a:off x="7127056" y="-1470234"/>
              <a:ext cx="26403" cy="12712"/>
            </a:xfrm>
            <a:custGeom>
              <a:rect b="b" l="l" r="r" t="t"/>
              <a:pathLst>
                <a:path extrusionOk="0" h="26" w="54">
                  <a:moveTo>
                    <a:pt x="48" y="9"/>
                  </a:moveTo>
                  <a:lnTo>
                    <a:pt x="11" y="0"/>
                  </a:lnTo>
                  <a:cubicBezTo>
                    <a:pt x="7" y="-1"/>
                    <a:pt x="2" y="2"/>
                    <a:pt x="1" y="6"/>
                  </a:cubicBezTo>
                  <a:cubicBezTo>
                    <a:pt x="0" y="11"/>
                    <a:pt x="2" y="16"/>
                    <a:pt x="7" y="17"/>
                  </a:cubicBezTo>
                  <a:lnTo>
                    <a:pt x="43" y="26"/>
                  </a:lnTo>
                  <a:cubicBezTo>
                    <a:pt x="48" y="27"/>
                    <a:pt x="53" y="24"/>
                    <a:pt x="54" y="20"/>
                  </a:cubicBezTo>
                  <a:cubicBezTo>
                    <a:pt x="55" y="15"/>
                    <a:pt x="53" y="10"/>
                    <a:pt x="48"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6" name="Google Shape;176;p9"/>
            <p:cNvSpPr/>
            <p:nvPr/>
          </p:nvSpPr>
          <p:spPr>
            <a:xfrm>
              <a:off x="7132434" y="-1485391"/>
              <a:ext cx="16135" cy="10757"/>
            </a:xfrm>
            <a:custGeom>
              <a:rect b="b" l="l" r="r" t="t"/>
              <a:pathLst>
                <a:path extrusionOk="0" h="22" w="33">
                  <a:moveTo>
                    <a:pt x="26" y="5"/>
                  </a:moveTo>
                  <a:lnTo>
                    <a:pt x="11" y="0"/>
                  </a:lnTo>
                  <a:lnTo>
                    <a:pt x="11" y="0"/>
                  </a:lnTo>
                  <a:cubicBezTo>
                    <a:pt x="10" y="0"/>
                    <a:pt x="9" y="0"/>
                    <a:pt x="8" y="0"/>
                  </a:cubicBezTo>
                  <a:cubicBezTo>
                    <a:pt x="7" y="0"/>
                    <a:pt x="5" y="0"/>
                    <a:pt x="4" y="1"/>
                  </a:cubicBezTo>
                  <a:cubicBezTo>
                    <a:pt x="3" y="1"/>
                    <a:pt x="2" y="3"/>
                    <a:pt x="1" y="4"/>
                  </a:cubicBezTo>
                  <a:cubicBezTo>
                    <a:pt x="0" y="5"/>
                    <a:pt x="0" y="6"/>
                    <a:pt x="0" y="8"/>
                  </a:cubicBezTo>
                  <a:cubicBezTo>
                    <a:pt x="0" y="9"/>
                    <a:pt x="0" y="11"/>
                    <a:pt x="1" y="12"/>
                  </a:cubicBezTo>
                  <a:lnTo>
                    <a:pt x="1" y="13"/>
                  </a:lnTo>
                  <a:lnTo>
                    <a:pt x="1" y="13"/>
                  </a:lnTo>
                  <a:cubicBezTo>
                    <a:pt x="2" y="14"/>
                    <a:pt x="2" y="15"/>
                    <a:pt x="4" y="16"/>
                  </a:cubicBezTo>
                  <a:lnTo>
                    <a:pt x="6" y="16"/>
                  </a:lnTo>
                  <a:lnTo>
                    <a:pt x="22" y="22"/>
                  </a:lnTo>
                  <a:lnTo>
                    <a:pt x="22" y="22"/>
                  </a:lnTo>
                  <a:cubicBezTo>
                    <a:pt x="22" y="22"/>
                    <a:pt x="23" y="22"/>
                    <a:pt x="24" y="22"/>
                  </a:cubicBezTo>
                  <a:cubicBezTo>
                    <a:pt x="26" y="22"/>
                    <a:pt x="26" y="21"/>
                    <a:pt x="28" y="21"/>
                  </a:cubicBezTo>
                  <a:cubicBezTo>
                    <a:pt x="29" y="20"/>
                    <a:pt x="30" y="19"/>
                    <a:pt x="31" y="18"/>
                  </a:cubicBezTo>
                  <a:cubicBezTo>
                    <a:pt x="31" y="17"/>
                    <a:pt x="32" y="16"/>
                    <a:pt x="32" y="16"/>
                  </a:cubicBezTo>
                  <a:lnTo>
                    <a:pt x="32" y="16"/>
                  </a:lnTo>
                  <a:cubicBezTo>
                    <a:pt x="32" y="15"/>
                    <a:pt x="33" y="14"/>
                    <a:pt x="33" y="13"/>
                  </a:cubicBezTo>
                  <a:cubicBezTo>
                    <a:pt x="33" y="12"/>
                    <a:pt x="32" y="10"/>
                    <a:pt x="31" y="9"/>
                  </a:cubicBezTo>
                  <a:lnTo>
                    <a:pt x="31" y="9"/>
                  </a:lnTo>
                  <a:lnTo>
                    <a:pt x="31" y="9"/>
                  </a:lnTo>
                  <a:cubicBezTo>
                    <a:pt x="31" y="8"/>
                    <a:pt x="28" y="7"/>
                    <a:pt x="28" y="6"/>
                  </a:cubicBezTo>
                  <a:cubicBezTo>
                    <a:pt x="27" y="5"/>
                    <a:pt x="27" y="5"/>
                    <a:pt x="26"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77" name="Google Shape;177;p9"/>
            <p:cNvSpPr/>
            <p:nvPr/>
          </p:nvSpPr>
          <p:spPr>
            <a:xfrm>
              <a:off x="7590080" y="-1609582"/>
              <a:ext cx="138858" cy="472803"/>
            </a:xfrm>
            <a:custGeom>
              <a:rect b="b" l="l" r="r" t="t"/>
              <a:pathLst>
                <a:path extrusionOk="0" h="967" w="284">
                  <a:moveTo>
                    <a:pt x="12" y="651"/>
                  </a:moveTo>
                  <a:cubicBezTo>
                    <a:pt x="12" y="682"/>
                    <a:pt x="25" y="711"/>
                    <a:pt x="33" y="741"/>
                  </a:cubicBezTo>
                  <a:lnTo>
                    <a:pt x="33" y="741"/>
                  </a:lnTo>
                  <a:cubicBezTo>
                    <a:pt x="39" y="762"/>
                    <a:pt x="41" y="783"/>
                    <a:pt x="41" y="804"/>
                  </a:cubicBezTo>
                  <a:cubicBezTo>
                    <a:pt x="41" y="820"/>
                    <a:pt x="40" y="837"/>
                    <a:pt x="37" y="853"/>
                  </a:cubicBezTo>
                  <a:cubicBezTo>
                    <a:pt x="32" y="875"/>
                    <a:pt x="24" y="897"/>
                    <a:pt x="27" y="920"/>
                  </a:cubicBezTo>
                  <a:cubicBezTo>
                    <a:pt x="29" y="943"/>
                    <a:pt x="46" y="966"/>
                    <a:pt x="69" y="967"/>
                  </a:cubicBezTo>
                  <a:cubicBezTo>
                    <a:pt x="88" y="967"/>
                    <a:pt x="104" y="952"/>
                    <a:pt x="113" y="936"/>
                  </a:cubicBezTo>
                  <a:cubicBezTo>
                    <a:pt x="168" y="840"/>
                    <a:pt x="77" y="696"/>
                    <a:pt x="153" y="616"/>
                  </a:cubicBezTo>
                  <a:cubicBezTo>
                    <a:pt x="172" y="597"/>
                    <a:pt x="198" y="585"/>
                    <a:pt x="210" y="561"/>
                  </a:cubicBezTo>
                  <a:cubicBezTo>
                    <a:pt x="243" y="501"/>
                    <a:pt x="162" y="426"/>
                    <a:pt x="190" y="364"/>
                  </a:cubicBezTo>
                  <a:cubicBezTo>
                    <a:pt x="194" y="356"/>
                    <a:pt x="200" y="349"/>
                    <a:pt x="208" y="346"/>
                  </a:cubicBezTo>
                  <a:cubicBezTo>
                    <a:pt x="217" y="342"/>
                    <a:pt x="227" y="344"/>
                    <a:pt x="236" y="344"/>
                  </a:cubicBezTo>
                  <a:cubicBezTo>
                    <a:pt x="276" y="340"/>
                    <a:pt x="291" y="287"/>
                    <a:pt x="281" y="248"/>
                  </a:cubicBezTo>
                  <a:cubicBezTo>
                    <a:pt x="270" y="209"/>
                    <a:pt x="245" y="175"/>
                    <a:pt x="240" y="135"/>
                  </a:cubicBezTo>
                  <a:cubicBezTo>
                    <a:pt x="237" y="110"/>
                    <a:pt x="243" y="84"/>
                    <a:pt x="241" y="59"/>
                  </a:cubicBezTo>
                  <a:cubicBezTo>
                    <a:pt x="239" y="34"/>
                    <a:pt x="225" y="6"/>
                    <a:pt x="200" y="1"/>
                  </a:cubicBezTo>
                  <a:cubicBezTo>
                    <a:pt x="181" y="-2"/>
                    <a:pt x="162" y="9"/>
                    <a:pt x="146" y="22"/>
                  </a:cubicBezTo>
                  <a:cubicBezTo>
                    <a:pt x="73" y="80"/>
                    <a:pt x="26" y="163"/>
                    <a:pt x="5" y="254"/>
                  </a:cubicBezTo>
                  <a:cubicBezTo>
                    <a:pt x="-2" y="287"/>
                    <a:pt x="-2" y="318"/>
                    <a:pt x="7" y="351"/>
                  </a:cubicBezTo>
                  <a:cubicBezTo>
                    <a:pt x="20" y="395"/>
                    <a:pt x="42" y="437"/>
                    <a:pt x="45" y="483"/>
                  </a:cubicBezTo>
                  <a:cubicBezTo>
                    <a:pt x="48" y="542"/>
                    <a:pt x="11" y="592"/>
                    <a:pt x="12" y="65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8" name="Google Shape;178;p9"/>
            <p:cNvSpPr/>
            <p:nvPr/>
          </p:nvSpPr>
          <p:spPr>
            <a:xfrm>
              <a:off x="7002376" y="-1504460"/>
              <a:ext cx="100232" cy="305097"/>
            </a:xfrm>
            <a:custGeom>
              <a:rect b="b" l="l" r="r" t="t"/>
              <a:pathLst>
                <a:path extrusionOk="0" h="624" w="205">
                  <a:moveTo>
                    <a:pt x="32" y="253"/>
                  </a:moveTo>
                  <a:cubicBezTo>
                    <a:pt x="38" y="259"/>
                    <a:pt x="46" y="262"/>
                    <a:pt x="52" y="266"/>
                  </a:cubicBezTo>
                  <a:cubicBezTo>
                    <a:pt x="78" y="284"/>
                    <a:pt x="88" y="318"/>
                    <a:pt x="88" y="349"/>
                  </a:cubicBezTo>
                  <a:cubicBezTo>
                    <a:pt x="87" y="380"/>
                    <a:pt x="78" y="411"/>
                    <a:pt x="73" y="442"/>
                  </a:cubicBezTo>
                  <a:lnTo>
                    <a:pt x="73" y="442"/>
                  </a:lnTo>
                  <a:cubicBezTo>
                    <a:pt x="70" y="459"/>
                    <a:pt x="69" y="477"/>
                    <a:pt x="69" y="495"/>
                  </a:cubicBezTo>
                  <a:cubicBezTo>
                    <a:pt x="69" y="520"/>
                    <a:pt x="72" y="545"/>
                    <a:pt x="77" y="569"/>
                  </a:cubicBezTo>
                  <a:cubicBezTo>
                    <a:pt x="83" y="596"/>
                    <a:pt x="100" y="626"/>
                    <a:pt x="126" y="624"/>
                  </a:cubicBezTo>
                  <a:cubicBezTo>
                    <a:pt x="146" y="623"/>
                    <a:pt x="160" y="603"/>
                    <a:pt x="166" y="585"/>
                  </a:cubicBezTo>
                  <a:cubicBezTo>
                    <a:pt x="192" y="500"/>
                    <a:pt x="126" y="407"/>
                    <a:pt x="156" y="323"/>
                  </a:cubicBezTo>
                  <a:cubicBezTo>
                    <a:pt x="168" y="287"/>
                    <a:pt x="198" y="258"/>
                    <a:pt x="204" y="220"/>
                  </a:cubicBezTo>
                  <a:cubicBezTo>
                    <a:pt x="208" y="198"/>
                    <a:pt x="203" y="176"/>
                    <a:pt x="199" y="154"/>
                  </a:cubicBezTo>
                  <a:cubicBezTo>
                    <a:pt x="191" y="117"/>
                    <a:pt x="183" y="81"/>
                    <a:pt x="176" y="45"/>
                  </a:cubicBezTo>
                  <a:cubicBezTo>
                    <a:pt x="173" y="32"/>
                    <a:pt x="170" y="18"/>
                    <a:pt x="160" y="10"/>
                  </a:cubicBezTo>
                  <a:cubicBezTo>
                    <a:pt x="148" y="-2"/>
                    <a:pt x="128" y="-1"/>
                    <a:pt x="112" y="2"/>
                  </a:cubicBezTo>
                  <a:cubicBezTo>
                    <a:pt x="78" y="9"/>
                    <a:pt x="15" y="24"/>
                    <a:pt x="3" y="62"/>
                  </a:cubicBezTo>
                  <a:cubicBezTo>
                    <a:pt x="-3" y="81"/>
                    <a:pt x="5" y="99"/>
                    <a:pt x="11" y="116"/>
                  </a:cubicBezTo>
                  <a:cubicBezTo>
                    <a:pt x="20" y="140"/>
                    <a:pt x="20" y="163"/>
                    <a:pt x="18" y="188"/>
                  </a:cubicBezTo>
                  <a:cubicBezTo>
                    <a:pt x="16" y="211"/>
                    <a:pt x="14" y="237"/>
                    <a:pt x="32" y="2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79" name="Google Shape;179;p9"/>
            <p:cNvSpPr/>
            <p:nvPr/>
          </p:nvSpPr>
          <p:spPr>
            <a:xfrm>
              <a:off x="7212620" y="-1792445"/>
              <a:ext cx="128102" cy="221489"/>
            </a:xfrm>
            <a:custGeom>
              <a:rect b="b" l="l" r="r" t="t"/>
              <a:pathLst>
                <a:path extrusionOk="0" h="453" w="262">
                  <a:moveTo>
                    <a:pt x="95" y="452"/>
                  </a:moveTo>
                  <a:cubicBezTo>
                    <a:pt x="105" y="449"/>
                    <a:pt x="112" y="441"/>
                    <a:pt x="116" y="432"/>
                  </a:cubicBezTo>
                  <a:cubicBezTo>
                    <a:pt x="128" y="408"/>
                    <a:pt x="123" y="380"/>
                    <a:pt x="122" y="354"/>
                  </a:cubicBezTo>
                  <a:cubicBezTo>
                    <a:pt x="120" y="328"/>
                    <a:pt x="123" y="298"/>
                    <a:pt x="143" y="282"/>
                  </a:cubicBezTo>
                  <a:cubicBezTo>
                    <a:pt x="157" y="272"/>
                    <a:pt x="177" y="269"/>
                    <a:pt x="186" y="254"/>
                  </a:cubicBezTo>
                  <a:cubicBezTo>
                    <a:pt x="194" y="244"/>
                    <a:pt x="194" y="228"/>
                    <a:pt x="204" y="221"/>
                  </a:cubicBezTo>
                  <a:cubicBezTo>
                    <a:pt x="212" y="215"/>
                    <a:pt x="223" y="216"/>
                    <a:pt x="232" y="213"/>
                  </a:cubicBezTo>
                  <a:cubicBezTo>
                    <a:pt x="257" y="204"/>
                    <a:pt x="264" y="173"/>
                    <a:pt x="262" y="147"/>
                  </a:cubicBezTo>
                  <a:lnTo>
                    <a:pt x="262" y="147"/>
                  </a:lnTo>
                  <a:cubicBezTo>
                    <a:pt x="261" y="116"/>
                    <a:pt x="254" y="86"/>
                    <a:pt x="241" y="58"/>
                  </a:cubicBezTo>
                  <a:cubicBezTo>
                    <a:pt x="234" y="42"/>
                    <a:pt x="225" y="26"/>
                    <a:pt x="212" y="15"/>
                  </a:cubicBezTo>
                  <a:cubicBezTo>
                    <a:pt x="168" y="-17"/>
                    <a:pt x="97" y="10"/>
                    <a:pt x="56" y="34"/>
                  </a:cubicBezTo>
                  <a:cubicBezTo>
                    <a:pt x="28" y="50"/>
                    <a:pt x="-6" y="75"/>
                    <a:pt x="2" y="112"/>
                  </a:cubicBezTo>
                  <a:cubicBezTo>
                    <a:pt x="8" y="140"/>
                    <a:pt x="29" y="163"/>
                    <a:pt x="42" y="189"/>
                  </a:cubicBezTo>
                  <a:cubicBezTo>
                    <a:pt x="49" y="204"/>
                    <a:pt x="55" y="220"/>
                    <a:pt x="56" y="237"/>
                  </a:cubicBezTo>
                  <a:cubicBezTo>
                    <a:pt x="58" y="261"/>
                    <a:pt x="49" y="282"/>
                    <a:pt x="44" y="304"/>
                  </a:cubicBezTo>
                  <a:cubicBezTo>
                    <a:pt x="37" y="338"/>
                    <a:pt x="37" y="374"/>
                    <a:pt x="46" y="407"/>
                  </a:cubicBezTo>
                  <a:cubicBezTo>
                    <a:pt x="52" y="427"/>
                    <a:pt x="69" y="460"/>
                    <a:pt x="95" y="452"/>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0" name="Google Shape;180;p9"/>
            <p:cNvSpPr/>
            <p:nvPr/>
          </p:nvSpPr>
          <p:spPr>
            <a:xfrm>
              <a:off x="7350989" y="-1525484"/>
              <a:ext cx="95832" cy="157438"/>
            </a:xfrm>
            <a:custGeom>
              <a:rect b="b" l="l" r="r" t="t"/>
              <a:pathLst>
                <a:path extrusionOk="0" h="322" w="196">
                  <a:moveTo>
                    <a:pt x="34" y="123"/>
                  </a:moveTo>
                  <a:cubicBezTo>
                    <a:pt x="58" y="177"/>
                    <a:pt x="-7" y="239"/>
                    <a:pt x="13" y="295"/>
                  </a:cubicBezTo>
                  <a:cubicBezTo>
                    <a:pt x="18" y="310"/>
                    <a:pt x="32" y="324"/>
                    <a:pt x="47" y="322"/>
                  </a:cubicBezTo>
                  <a:cubicBezTo>
                    <a:pt x="62" y="321"/>
                    <a:pt x="71" y="307"/>
                    <a:pt x="77" y="294"/>
                  </a:cubicBezTo>
                  <a:cubicBezTo>
                    <a:pt x="82" y="280"/>
                    <a:pt x="86" y="266"/>
                    <a:pt x="95" y="255"/>
                  </a:cubicBezTo>
                  <a:cubicBezTo>
                    <a:pt x="112" y="234"/>
                    <a:pt x="144" y="234"/>
                    <a:pt x="164" y="216"/>
                  </a:cubicBezTo>
                  <a:cubicBezTo>
                    <a:pt x="177" y="204"/>
                    <a:pt x="183" y="187"/>
                    <a:pt x="187" y="170"/>
                  </a:cubicBezTo>
                  <a:cubicBezTo>
                    <a:pt x="194" y="144"/>
                    <a:pt x="199" y="117"/>
                    <a:pt x="194" y="90"/>
                  </a:cubicBezTo>
                  <a:cubicBezTo>
                    <a:pt x="184" y="41"/>
                    <a:pt x="141" y="3"/>
                    <a:pt x="91" y="0"/>
                  </a:cubicBezTo>
                  <a:cubicBezTo>
                    <a:pt x="59" y="-2"/>
                    <a:pt x="1" y="5"/>
                    <a:pt x="0" y="47"/>
                  </a:cubicBezTo>
                  <a:cubicBezTo>
                    <a:pt x="-1" y="78"/>
                    <a:pt x="23" y="97"/>
                    <a:pt x="34" y="12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1" name="Google Shape;181;p9"/>
            <p:cNvSpPr/>
            <p:nvPr/>
          </p:nvSpPr>
          <p:spPr>
            <a:xfrm>
              <a:off x="6982330" y="-1608115"/>
              <a:ext cx="107077" cy="187752"/>
            </a:xfrm>
            <a:custGeom>
              <a:rect b="b" l="l" r="r" t="t"/>
              <a:pathLst>
                <a:path extrusionOk="0" h="384" w="219">
                  <a:moveTo>
                    <a:pt x="125" y="333"/>
                  </a:moveTo>
                  <a:cubicBezTo>
                    <a:pt x="129" y="343"/>
                    <a:pt x="128" y="353"/>
                    <a:pt x="131" y="364"/>
                  </a:cubicBezTo>
                  <a:cubicBezTo>
                    <a:pt x="133" y="374"/>
                    <a:pt x="142" y="385"/>
                    <a:pt x="153" y="384"/>
                  </a:cubicBezTo>
                  <a:cubicBezTo>
                    <a:pt x="161" y="383"/>
                    <a:pt x="167" y="375"/>
                    <a:pt x="170" y="368"/>
                  </a:cubicBezTo>
                  <a:cubicBezTo>
                    <a:pt x="190" y="323"/>
                    <a:pt x="160" y="260"/>
                    <a:pt x="196" y="226"/>
                  </a:cubicBezTo>
                  <a:cubicBezTo>
                    <a:pt x="202" y="220"/>
                    <a:pt x="211" y="215"/>
                    <a:pt x="215" y="208"/>
                  </a:cubicBezTo>
                  <a:cubicBezTo>
                    <a:pt x="220" y="199"/>
                    <a:pt x="220" y="189"/>
                    <a:pt x="219" y="179"/>
                  </a:cubicBezTo>
                  <a:cubicBezTo>
                    <a:pt x="215" y="137"/>
                    <a:pt x="211" y="94"/>
                    <a:pt x="190" y="58"/>
                  </a:cubicBezTo>
                  <a:cubicBezTo>
                    <a:pt x="172" y="25"/>
                    <a:pt x="136" y="-3"/>
                    <a:pt x="96" y="1"/>
                  </a:cubicBezTo>
                  <a:cubicBezTo>
                    <a:pt x="58" y="4"/>
                    <a:pt x="20" y="41"/>
                    <a:pt x="5" y="76"/>
                  </a:cubicBezTo>
                  <a:cubicBezTo>
                    <a:pt x="-6" y="101"/>
                    <a:pt x="6" y="122"/>
                    <a:pt x="20" y="143"/>
                  </a:cubicBezTo>
                  <a:cubicBezTo>
                    <a:pt x="41" y="173"/>
                    <a:pt x="53" y="201"/>
                    <a:pt x="57" y="237"/>
                  </a:cubicBezTo>
                  <a:cubicBezTo>
                    <a:pt x="59" y="260"/>
                    <a:pt x="63" y="280"/>
                    <a:pt x="82" y="295"/>
                  </a:cubicBezTo>
                  <a:cubicBezTo>
                    <a:pt x="97" y="307"/>
                    <a:pt x="117" y="314"/>
                    <a:pt x="125" y="333"/>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2" name="Google Shape;182;p9"/>
            <p:cNvSpPr/>
            <p:nvPr/>
          </p:nvSpPr>
          <p:spPr>
            <a:xfrm>
              <a:off x="7032202" y="-1125533"/>
              <a:ext cx="60139" cy="255225"/>
            </a:xfrm>
            <a:custGeom>
              <a:rect b="b" l="l" r="r" t="t"/>
              <a:pathLst>
                <a:path extrusionOk="0" h="522" w="123">
                  <a:moveTo>
                    <a:pt x="70" y="148"/>
                  </a:moveTo>
                  <a:cubicBezTo>
                    <a:pt x="60" y="257"/>
                    <a:pt x="-19" y="360"/>
                    <a:pt x="5" y="467"/>
                  </a:cubicBezTo>
                  <a:cubicBezTo>
                    <a:pt x="11" y="492"/>
                    <a:pt x="26" y="519"/>
                    <a:pt x="52" y="522"/>
                  </a:cubicBezTo>
                  <a:cubicBezTo>
                    <a:pt x="85" y="525"/>
                    <a:pt x="106" y="486"/>
                    <a:pt x="111" y="453"/>
                  </a:cubicBezTo>
                  <a:cubicBezTo>
                    <a:pt x="125" y="368"/>
                    <a:pt x="100" y="282"/>
                    <a:pt x="106" y="196"/>
                  </a:cubicBezTo>
                  <a:cubicBezTo>
                    <a:pt x="108" y="166"/>
                    <a:pt x="114" y="136"/>
                    <a:pt x="118" y="105"/>
                  </a:cubicBezTo>
                  <a:cubicBezTo>
                    <a:pt x="121" y="81"/>
                    <a:pt x="128" y="45"/>
                    <a:pt x="117" y="22"/>
                  </a:cubicBezTo>
                  <a:cubicBezTo>
                    <a:pt x="112" y="9"/>
                    <a:pt x="95" y="-2"/>
                    <a:pt x="81" y="0"/>
                  </a:cubicBezTo>
                  <a:cubicBezTo>
                    <a:pt x="59" y="2"/>
                    <a:pt x="66" y="31"/>
                    <a:pt x="67" y="47"/>
                  </a:cubicBezTo>
                  <a:cubicBezTo>
                    <a:pt x="69" y="81"/>
                    <a:pt x="73" y="114"/>
                    <a:pt x="70" y="14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3" name="Google Shape;183;p9"/>
            <p:cNvSpPr/>
            <p:nvPr/>
          </p:nvSpPr>
          <p:spPr>
            <a:xfrm>
              <a:off x="7609148" y="-1060504"/>
              <a:ext cx="62095" cy="184329"/>
            </a:xfrm>
            <a:custGeom>
              <a:rect b="b" l="l" r="r" t="t"/>
              <a:pathLst>
                <a:path extrusionOk="0" h="377" w="127">
                  <a:moveTo>
                    <a:pt x="7" y="95"/>
                  </a:moveTo>
                  <a:cubicBezTo>
                    <a:pt x="15" y="128"/>
                    <a:pt x="29" y="160"/>
                    <a:pt x="37" y="193"/>
                  </a:cubicBezTo>
                  <a:cubicBezTo>
                    <a:pt x="47" y="234"/>
                    <a:pt x="47" y="278"/>
                    <a:pt x="52" y="321"/>
                  </a:cubicBezTo>
                  <a:cubicBezTo>
                    <a:pt x="55" y="346"/>
                    <a:pt x="67" y="377"/>
                    <a:pt x="92" y="377"/>
                  </a:cubicBezTo>
                  <a:cubicBezTo>
                    <a:pt x="118" y="377"/>
                    <a:pt x="130" y="344"/>
                    <a:pt x="127" y="318"/>
                  </a:cubicBezTo>
                  <a:cubicBezTo>
                    <a:pt x="121" y="267"/>
                    <a:pt x="86" y="224"/>
                    <a:pt x="78" y="174"/>
                  </a:cubicBezTo>
                  <a:cubicBezTo>
                    <a:pt x="71" y="127"/>
                    <a:pt x="90" y="78"/>
                    <a:pt x="74" y="32"/>
                  </a:cubicBezTo>
                  <a:cubicBezTo>
                    <a:pt x="63" y="-2"/>
                    <a:pt x="23" y="-14"/>
                    <a:pt x="6" y="23"/>
                  </a:cubicBezTo>
                  <a:cubicBezTo>
                    <a:pt x="-4" y="44"/>
                    <a:pt x="2" y="74"/>
                    <a:pt x="7" y="95"/>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84" name="Google Shape;184;p9"/>
            <p:cNvSpPr/>
            <p:nvPr/>
          </p:nvSpPr>
          <p:spPr>
            <a:xfrm>
              <a:off x="7588124" y="-1324042"/>
              <a:ext cx="62095" cy="194597"/>
            </a:xfrm>
            <a:custGeom>
              <a:rect b="b" l="l" r="r" t="t"/>
              <a:pathLst>
                <a:path extrusionOk="0" h="398" w="127">
                  <a:moveTo>
                    <a:pt x="24" y="3"/>
                  </a:moveTo>
                  <a:cubicBezTo>
                    <a:pt x="4" y="30"/>
                    <a:pt x="-3" y="66"/>
                    <a:pt x="3" y="98"/>
                  </a:cubicBezTo>
                  <a:cubicBezTo>
                    <a:pt x="6" y="116"/>
                    <a:pt x="14" y="133"/>
                    <a:pt x="20" y="150"/>
                  </a:cubicBezTo>
                  <a:lnTo>
                    <a:pt x="20" y="150"/>
                  </a:lnTo>
                  <a:cubicBezTo>
                    <a:pt x="26" y="168"/>
                    <a:pt x="28" y="186"/>
                    <a:pt x="28" y="204"/>
                  </a:cubicBezTo>
                  <a:cubicBezTo>
                    <a:pt x="29" y="242"/>
                    <a:pt x="21" y="279"/>
                    <a:pt x="19" y="316"/>
                  </a:cubicBezTo>
                  <a:cubicBezTo>
                    <a:pt x="17" y="334"/>
                    <a:pt x="18" y="353"/>
                    <a:pt x="26" y="369"/>
                  </a:cubicBezTo>
                  <a:cubicBezTo>
                    <a:pt x="33" y="382"/>
                    <a:pt x="45" y="394"/>
                    <a:pt x="60" y="397"/>
                  </a:cubicBezTo>
                  <a:cubicBezTo>
                    <a:pt x="91" y="403"/>
                    <a:pt x="112" y="374"/>
                    <a:pt x="123" y="350"/>
                  </a:cubicBezTo>
                  <a:cubicBezTo>
                    <a:pt x="124" y="346"/>
                    <a:pt x="126" y="343"/>
                    <a:pt x="127" y="340"/>
                  </a:cubicBezTo>
                  <a:cubicBezTo>
                    <a:pt x="128" y="336"/>
                    <a:pt x="126" y="332"/>
                    <a:pt x="122" y="331"/>
                  </a:cubicBezTo>
                  <a:cubicBezTo>
                    <a:pt x="119" y="330"/>
                    <a:pt x="116" y="333"/>
                    <a:pt x="114" y="336"/>
                  </a:cubicBezTo>
                  <a:cubicBezTo>
                    <a:pt x="110" y="347"/>
                    <a:pt x="104" y="360"/>
                    <a:pt x="96" y="369"/>
                  </a:cubicBezTo>
                  <a:lnTo>
                    <a:pt x="96" y="369"/>
                  </a:lnTo>
                  <a:cubicBezTo>
                    <a:pt x="93" y="374"/>
                    <a:pt x="88" y="377"/>
                    <a:pt x="83" y="381"/>
                  </a:cubicBezTo>
                  <a:lnTo>
                    <a:pt x="83" y="381"/>
                  </a:lnTo>
                  <a:lnTo>
                    <a:pt x="83" y="381"/>
                  </a:lnTo>
                  <a:cubicBezTo>
                    <a:pt x="79" y="383"/>
                    <a:pt x="74" y="385"/>
                    <a:pt x="69" y="385"/>
                  </a:cubicBezTo>
                  <a:cubicBezTo>
                    <a:pt x="68" y="385"/>
                    <a:pt x="68" y="385"/>
                    <a:pt x="68" y="385"/>
                  </a:cubicBezTo>
                  <a:cubicBezTo>
                    <a:pt x="62" y="385"/>
                    <a:pt x="56" y="382"/>
                    <a:pt x="51" y="378"/>
                  </a:cubicBezTo>
                  <a:lnTo>
                    <a:pt x="51" y="378"/>
                  </a:lnTo>
                  <a:cubicBezTo>
                    <a:pt x="46" y="375"/>
                    <a:pt x="42" y="370"/>
                    <a:pt x="39" y="365"/>
                  </a:cubicBezTo>
                  <a:lnTo>
                    <a:pt x="39" y="364"/>
                  </a:lnTo>
                  <a:cubicBezTo>
                    <a:pt x="31" y="350"/>
                    <a:pt x="31" y="333"/>
                    <a:pt x="32" y="317"/>
                  </a:cubicBezTo>
                  <a:cubicBezTo>
                    <a:pt x="34" y="282"/>
                    <a:pt x="41" y="247"/>
                    <a:pt x="42" y="211"/>
                  </a:cubicBezTo>
                  <a:cubicBezTo>
                    <a:pt x="42" y="193"/>
                    <a:pt x="40" y="175"/>
                    <a:pt x="36" y="158"/>
                  </a:cubicBezTo>
                  <a:cubicBezTo>
                    <a:pt x="32" y="141"/>
                    <a:pt x="24" y="125"/>
                    <a:pt x="19" y="108"/>
                  </a:cubicBezTo>
                  <a:lnTo>
                    <a:pt x="19" y="108"/>
                  </a:lnTo>
                  <a:cubicBezTo>
                    <a:pt x="16" y="98"/>
                    <a:pt x="14" y="86"/>
                    <a:pt x="14" y="75"/>
                  </a:cubicBezTo>
                  <a:cubicBezTo>
                    <a:pt x="14" y="56"/>
                    <a:pt x="19" y="37"/>
                    <a:pt x="29" y="20"/>
                  </a:cubicBezTo>
                  <a:cubicBezTo>
                    <a:pt x="31" y="16"/>
                    <a:pt x="33" y="13"/>
                    <a:pt x="35" y="10"/>
                  </a:cubicBezTo>
                  <a:cubicBezTo>
                    <a:pt x="37" y="7"/>
                    <a:pt x="36" y="2"/>
                    <a:pt x="33" y="1"/>
                  </a:cubicBezTo>
                  <a:cubicBezTo>
                    <a:pt x="29" y="-1"/>
                    <a:pt x="26" y="0"/>
                    <a:pt x="24" y="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85" name="Google Shape;185;p9"/>
            <p:cNvSpPr/>
            <p:nvPr/>
          </p:nvSpPr>
          <p:spPr>
            <a:xfrm>
              <a:off x="7629684" y="-907466"/>
              <a:ext cx="38626" cy="34226"/>
            </a:xfrm>
            <a:custGeom>
              <a:rect b="b" l="l" r="r" t="t"/>
              <a:pathLst>
                <a:path extrusionOk="0" h="70" w="79">
                  <a:moveTo>
                    <a:pt x="2" y="5"/>
                  </a:moveTo>
                  <a:cubicBezTo>
                    <a:pt x="-1" y="24"/>
                    <a:pt x="2" y="45"/>
                    <a:pt x="15" y="59"/>
                  </a:cubicBezTo>
                  <a:cubicBezTo>
                    <a:pt x="28" y="71"/>
                    <a:pt x="47" y="74"/>
                    <a:pt x="63" y="65"/>
                  </a:cubicBezTo>
                  <a:cubicBezTo>
                    <a:pt x="71" y="61"/>
                    <a:pt x="77" y="53"/>
                    <a:pt x="79" y="44"/>
                  </a:cubicBezTo>
                  <a:cubicBezTo>
                    <a:pt x="79" y="41"/>
                    <a:pt x="78" y="37"/>
                    <a:pt x="74" y="36"/>
                  </a:cubicBezTo>
                  <a:cubicBezTo>
                    <a:pt x="71" y="35"/>
                    <a:pt x="67" y="37"/>
                    <a:pt x="66" y="41"/>
                  </a:cubicBezTo>
                  <a:lnTo>
                    <a:pt x="66" y="41"/>
                  </a:lnTo>
                  <a:cubicBezTo>
                    <a:pt x="66" y="42"/>
                    <a:pt x="65" y="44"/>
                    <a:pt x="65" y="45"/>
                  </a:cubicBezTo>
                  <a:cubicBezTo>
                    <a:pt x="65" y="44"/>
                    <a:pt x="64" y="46"/>
                    <a:pt x="64" y="46"/>
                  </a:cubicBezTo>
                  <a:lnTo>
                    <a:pt x="64" y="46"/>
                  </a:lnTo>
                  <a:lnTo>
                    <a:pt x="64" y="47"/>
                  </a:lnTo>
                  <a:lnTo>
                    <a:pt x="63" y="48"/>
                  </a:lnTo>
                  <a:cubicBezTo>
                    <a:pt x="63" y="49"/>
                    <a:pt x="62" y="49"/>
                    <a:pt x="63" y="49"/>
                  </a:cubicBezTo>
                  <a:cubicBezTo>
                    <a:pt x="62" y="49"/>
                    <a:pt x="62" y="49"/>
                    <a:pt x="62" y="49"/>
                  </a:cubicBezTo>
                  <a:cubicBezTo>
                    <a:pt x="62" y="50"/>
                    <a:pt x="61" y="50"/>
                    <a:pt x="61" y="51"/>
                  </a:cubicBezTo>
                  <a:cubicBezTo>
                    <a:pt x="60" y="51"/>
                    <a:pt x="59" y="52"/>
                    <a:pt x="60" y="52"/>
                  </a:cubicBezTo>
                  <a:lnTo>
                    <a:pt x="60" y="52"/>
                  </a:lnTo>
                  <a:cubicBezTo>
                    <a:pt x="59" y="52"/>
                    <a:pt x="58" y="53"/>
                    <a:pt x="57" y="53"/>
                  </a:cubicBezTo>
                  <a:lnTo>
                    <a:pt x="57" y="53"/>
                  </a:lnTo>
                  <a:cubicBezTo>
                    <a:pt x="57" y="53"/>
                    <a:pt x="56" y="53"/>
                    <a:pt x="56" y="54"/>
                  </a:cubicBezTo>
                  <a:cubicBezTo>
                    <a:pt x="53" y="54"/>
                    <a:pt x="52" y="56"/>
                    <a:pt x="50" y="56"/>
                  </a:cubicBezTo>
                  <a:cubicBezTo>
                    <a:pt x="49" y="57"/>
                    <a:pt x="48" y="57"/>
                    <a:pt x="48" y="57"/>
                  </a:cubicBezTo>
                  <a:cubicBezTo>
                    <a:pt x="47" y="57"/>
                    <a:pt x="46" y="57"/>
                    <a:pt x="47" y="57"/>
                  </a:cubicBezTo>
                  <a:cubicBezTo>
                    <a:pt x="48" y="57"/>
                    <a:pt x="46" y="57"/>
                    <a:pt x="46" y="57"/>
                  </a:cubicBezTo>
                  <a:lnTo>
                    <a:pt x="46" y="57"/>
                  </a:lnTo>
                  <a:cubicBezTo>
                    <a:pt x="45" y="57"/>
                    <a:pt x="44" y="57"/>
                    <a:pt x="43" y="57"/>
                  </a:cubicBezTo>
                  <a:cubicBezTo>
                    <a:pt x="42" y="57"/>
                    <a:pt x="42" y="57"/>
                    <a:pt x="41" y="57"/>
                  </a:cubicBezTo>
                  <a:cubicBezTo>
                    <a:pt x="41" y="57"/>
                    <a:pt x="39" y="57"/>
                    <a:pt x="40" y="57"/>
                  </a:cubicBezTo>
                  <a:lnTo>
                    <a:pt x="38" y="57"/>
                  </a:lnTo>
                  <a:lnTo>
                    <a:pt x="38" y="57"/>
                  </a:lnTo>
                  <a:cubicBezTo>
                    <a:pt x="36" y="56"/>
                    <a:pt x="34" y="56"/>
                    <a:pt x="33" y="55"/>
                  </a:cubicBezTo>
                  <a:cubicBezTo>
                    <a:pt x="34" y="56"/>
                    <a:pt x="32" y="55"/>
                    <a:pt x="32" y="55"/>
                  </a:cubicBezTo>
                  <a:cubicBezTo>
                    <a:pt x="31" y="54"/>
                    <a:pt x="31" y="54"/>
                    <a:pt x="30" y="54"/>
                  </a:cubicBezTo>
                  <a:lnTo>
                    <a:pt x="30" y="54"/>
                  </a:lnTo>
                  <a:cubicBezTo>
                    <a:pt x="28" y="53"/>
                    <a:pt x="27" y="52"/>
                    <a:pt x="26" y="51"/>
                  </a:cubicBezTo>
                  <a:lnTo>
                    <a:pt x="26" y="51"/>
                  </a:lnTo>
                  <a:cubicBezTo>
                    <a:pt x="23" y="48"/>
                    <a:pt x="21" y="45"/>
                    <a:pt x="20" y="42"/>
                  </a:cubicBezTo>
                  <a:cubicBezTo>
                    <a:pt x="18" y="39"/>
                    <a:pt x="17" y="36"/>
                    <a:pt x="16" y="33"/>
                  </a:cubicBezTo>
                  <a:lnTo>
                    <a:pt x="16" y="33"/>
                  </a:lnTo>
                  <a:cubicBezTo>
                    <a:pt x="15" y="29"/>
                    <a:pt x="14" y="24"/>
                    <a:pt x="14" y="19"/>
                  </a:cubicBezTo>
                  <a:cubicBezTo>
                    <a:pt x="14" y="16"/>
                    <a:pt x="14" y="12"/>
                    <a:pt x="15" y="9"/>
                  </a:cubicBezTo>
                  <a:lnTo>
                    <a:pt x="15" y="9"/>
                  </a:lnTo>
                  <a:cubicBezTo>
                    <a:pt x="15" y="8"/>
                    <a:pt x="15" y="8"/>
                    <a:pt x="15" y="7"/>
                  </a:cubicBezTo>
                  <a:cubicBezTo>
                    <a:pt x="15" y="6"/>
                    <a:pt x="14" y="5"/>
                    <a:pt x="14" y="4"/>
                  </a:cubicBezTo>
                  <a:cubicBezTo>
                    <a:pt x="13" y="3"/>
                    <a:pt x="13" y="2"/>
                    <a:pt x="12" y="1"/>
                  </a:cubicBezTo>
                  <a:lnTo>
                    <a:pt x="11" y="1"/>
                  </a:lnTo>
                  <a:cubicBezTo>
                    <a:pt x="7" y="0"/>
                    <a:pt x="3" y="2"/>
                    <a:pt x="2"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86" name="Google Shape;186;p9"/>
            <p:cNvSpPr/>
            <p:nvPr/>
          </p:nvSpPr>
          <p:spPr>
            <a:xfrm>
              <a:off x="7058115" y="-1426230"/>
              <a:ext cx="49872" cy="236157"/>
            </a:xfrm>
            <a:custGeom>
              <a:rect b="b" l="l" r="r" t="t"/>
              <a:pathLst>
                <a:path extrusionOk="0" h="483" w="102">
                  <a:moveTo>
                    <a:pt x="85" y="8"/>
                  </a:moveTo>
                  <a:cubicBezTo>
                    <a:pt x="97" y="41"/>
                    <a:pt x="82" y="75"/>
                    <a:pt x="67" y="105"/>
                  </a:cubicBezTo>
                  <a:cubicBezTo>
                    <a:pt x="59" y="120"/>
                    <a:pt x="50" y="136"/>
                    <a:pt x="44" y="152"/>
                  </a:cubicBezTo>
                  <a:lnTo>
                    <a:pt x="44" y="152"/>
                  </a:lnTo>
                  <a:cubicBezTo>
                    <a:pt x="37" y="169"/>
                    <a:pt x="33" y="187"/>
                    <a:pt x="32" y="205"/>
                  </a:cubicBezTo>
                  <a:cubicBezTo>
                    <a:pt x="30" y="242"/>
                    <a:pt x="38" y="279"/>
                    <a:pt x="44" y="315"/>
                  </a:cubicBezTo>
                  <a:cubicBezTo>
                    <a:pt x="49" y="343"/>
                    <a:pt x="51" y="372"/>
                    <a:pt x="46" y="400"/>
                  </a:cubicBezTo>
                  <a:cubicBezTo>
                    <a:pt x="42" y="425"/>
                    <a:pt x="31" y="449"/>
                    <a:pt x="11" y="465"/>
                  </a:cubicBezTo>
                  <a:cubicBezTo>
                    <a:pt x="10" y="466"/>
                    <a:pt x="9" y="467"/>
                    <a:pt x="8" y="468"/>
                  </a:cubicBezTo>
                  <a:cubicBezTo>
                    <a:pt x="6" y="469"/>
                    <a:pt x="5" y="470"/>
                    <a:pt x="3" y="470"/>
                  </a:cubicBezTo>
                  <a:cubicBezTo>
                    <a:pt x="-4" y="475"/>
                    <a:pt x="3" y="486"/>
                    <a:pt x="10" y="482"/>
                  </a:cubicBezTo>
                  <a:cubicBezTo>
                    <a:pt x="34" y="467"/>
                    <a:pt x="49" y="443"/>
                    <a:pt x="56" y="416"/>
                  </a:cubicBezTo>
                  <a:cubicBezTo>
                    <a:pt x="63" y="389"/>
                    <a:pt x="64" y="360"/>
                    <a:pt x="60" y="332"/>
                  </a:cubicBezTo>
                  <a:cubicBezTo>
                    <a:pt x="55" y="295"/>
                    <a:pt x="46" y="258"/>
                    <a:pt x="45" y="220"/>
                  </a:cubicBezTo>
                  <a:cubicBezTo>
                    <a:pt x="44" y="202"/>
                    <a:pt x="46" y="184"/>
                    <a:pt x="52" y="167"/>
                  </a:cubicBezTo>
                  <a:cubicBezTo>
                    <a:pt x="58" y="150"/>
                    <a:pt x="66" y="135"/>
                    <a:pt x="74" y="119"/>
                  </a:cubicBezTo>
                  <a:cubicBezTo>
                    <a:pt x="91" y="88"/>
                    <a:pt x="107" y="54"/>
                    <a:pt x="101" y="17"/>
                  </a:cubicBezTo>
                  <a:lnTo>
                    <a:pt x="101" y="17"/>
                  </a:lnTo>
                  <a:cubicBezTo>
                    <a:pt x="101" y="13"/>
                    <a:pt x="99" y="9"/>
                    <a:pt x="98" y="5"/>
                  </a:cubicBezTo>
                  <a:lnTo>
                    <a:pt x="98" y="5"/>
                  </a:lnTo>
                  <a:cubicBezTo>
                    <a:pt x="98" y="4"/>
                    <a:pt x="97" y="4"/>
                    <a:pt x="97" y="3"/>
                  </a:cubicBezTo>
                  <a:cubicBezTo>
                    <a:pt x="96" y="2"/>
                    <a:pt x="96" y="1"/>
                    <a:pt x="95" y="1"/>
                  </a:cubicBezTo>
                  <a:cubicBezTo>
                    <a:pt x="94" y="0"/>
                    <a:pt x="93" y="0"/>
                    <a:pt x="92" y="0"/>
                  </a:cubicBezTo>
                  <a:cubicBezTo>
                    <a:pt x="91" y="0"/>
                    <a:pt x="90" y="0"/>
                    <a:pt x="90" y="0"/>
                  </a:cubicBezTo>
                  <a:cubicBezTo>
                    <a:pt x="87" y="1"/>
                    <a:pt x="84" y="5"/>
                    <a:pt x="85" y="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87" name="Google Shape;187;p9"/>
            <p:cNvSpPr/>
            <p:nvPr/>
          </p:nvSpPr>
          <p:spPr>
            <a:xfrm>
              <a:off x="7037580" y="-950004"/>
              <a:ext cx="54761" cy="81653"/>
            </a:xfrm>
            <a:custGeom>
              <a:rect b="b" l="l" r="r" t="t"/>
              <a:pathLst>
                <a:path extrusionOk="0" h="167" w="112">
                  <a:moveTo>
                    <a:pt x="95" y="8"/>
                  </a:moveTo>
                  <a:lnTo>
                    <a:pt x="95" y="8"/>
                  </a:lnTo>
                  <a:cubicBezTo>
                    <a:pt x="98" y="21"/>
                    <a:pt x="99" y="34"/>
                    <a:pt x="99" y="47"/>
                  </a:cubicBezTo>
                  <a:cubicBezTo>
                    <a:pt x="99" y="67"/>
                    <a:pt x="96" y="88"/>
                    <a:pt x="89" y="108"/>
                  </a:cubicBezTo>
                  <a:cubicBezTo>
                    <a:pt x="84" y="120"/>
                    <a:pt x="78" y="133"/>
                    <a:pt x="68" y="142"/>
                  </a:cubicBezTo>
                  <a:lnTo>
                    <a:pt x="68" y="142"/>
                  </a:lnTo>
                  <a:cubicBezTo>
                    <a:pt x="66" y="144"/>
                    <a:pt x="63" y="146"/>
                    <a:pt x="60" y="148"/>
                  </a:cubicBezTo>
                  <a:cubicBezTo>
                    <a:pt x="59" y="149"/>
                    <a:pt x="58" y="150"/>
                    <a:pt x="56" y="150"/>
                  </a:cubicBezTo>
                  <a:lnTo>
                    <a:pt x="56" y="150"/>
                  </a:lnTo>
                  <a:cubicBezTo>
                    <a:pt x="55" y="151"/>
                    <a:pt x="54" y="152"/>
                    <a:pt x="53" y="152"/>
                  </a:cubicBezTo>
                  <a:lnTo>
                    <a:pt x="53" y="152"/>
                  </a:lnTo>
                  <a:cubicBezTo>
                    <a:pt x="51" y="152"/>
                    <a:pt x="50" y="153"/>
                    <a:pt x="49" y="153"/>
                  </a:cubicBezTo>
                  <a:cubicBezTo>
                    <a:pt x="48" y="153"/>
                    <a:pt x="47" y="153"/>
                    <a:pt x="47" y="153"/>
                  </a:cubicBezTo>
                  <a:cubicBezTo>
                    <a:pt x="48" y="153"/>
                    <a:pt x="46" y="153"/>
                    <a:pt x="45" y="153"/>
                  </a:cubicBezTo>
                  <a:lnTo>
                    <a:pt x="45" y="153"/>
                  </a:lnTo>
                  <a:cubicBezTo>
                    <a:pt x="44" y="154"/>
                    <a:pt x="43" y="154"/>
                    <a:pt x="42" y="154"/>
                  </a:cubicBezTo>
                  <a:cubicBezTo>
                    <a:pt x="40" y="154"/>
                    <a:pt x="39" y="153"/>
                    <a:pt x="37" y="153"/>
                  </a:cubicBezTo>
                  <a:lnTo>
                    <a:pt x="37" y="153"/>
                  </a:lnTo>
                  <a:cubicBezTo>
                    <a:pt x="33" y="153"/>
                    <a:pt x="28" y="151"/>
                    <a:pt x="25" y="149"/>
                  </a:cubicBezTo>
                  <a:cubicBezTo>
                    <a:pt x="23" y="148"/>
                    <a:pt x="22" y="148"/>
                    <a:pt x="21" y="147"/>
                  </a:cubicBezTo>
                  <a:cubicBezTo>
                    <a:pt x="22" y="148"/>
                    <a:pt x="21" y="146"/>
                    <a:pt x="20" y="146"/>
                  </a:cubicBezTo>
                  <a:lnTo>
                    <a:pt x="19" y="145"/>
                  </a:lnTo>
                  <a:cubicBezTo>
                    <a:pt x="18" y="144"/>
                    <a:pt x="17" y="144"/>
                    <a:pt x="17" y="143"/>
                  </a:cubicBezTo>
                  <a:cubicBezTo>
                    <a:pt x="16" y="142"/>
                    <a:pt x="17" y="143"/>
                    <a:pt x="17" y="143"/>
                  </a:cubicBezTo>
                  <a:lnTo>
                    <a:pt x="17" y="142"/>
                  </a:lnTo>
                  <a:lnTo>
                    <a:pt x="17" y="142"/>
                  </a:lnTo>
                  <a:cubicBezTo>
                    <a:pt x="16" y="142"/>
                    <a:pt x="16" y="141"/>
                    <a:pt x="15" y="140"/>
                  </a:cubicBezTo>
                  <a:cubicBezTo>
                    <a:pt x="14" y="138"/>
                    <a:pt x="14" y="136"/>
                    <a:pt x="13" y="134"/>
                  </a:cubicBezTo>
                  <a:cubicBezTo>
                    <a:pt x="12" y="131"/>
                    <a:pt x="8" y="129"/>
                    <a:pt x="5" y="130"/>
                  </a:cubicBezTo>
                  <a:lnTo>
                    <a:pt x="5" y="130"/>
                  </a:lnTo>
                  <a:lnTo>
                    <a:pt x="4" y="130"/>
                  </a:lnTo>
                  <a:cubicBezTo>
                    <a:pt x="3" y="131"/>
                    <a:pt x="1" y="132"/>
                    <a:pt x="1" y="133"/>
                  </a:cubicBezTo>
                  <a:cubicBezTo>
                    <a:pt x="0" y="134"/>
                    <a:pt x="0" y="135"/>
                    <a:pt x="0" y="136"/>
                  </a:cubicBezTo>
                  <a:cubicBezTo>
                    <a:pt x="0" y="137"/>
                    <a:pt x="0" y="137"/>
                    <a:pt x="0" y="138"/>
                  </a:cubicBezTo>
                  <a:cubicBezTo>
                    <a:pt x="3" y="151"/>
                    <a:pt x="15" y="161"/>
                    <a:pt x="28" y="165"/>
                  </a:cubicBezTo>
                  <a:lnTo>
                    <a:pt x="28" y="165"/>
                  </a:lnTo>
                  <a:cubicBezTo>
                    <a:pt x="32" y="166"/>
                    <a:pt x="37" y="167"/>
                    <a:pt x="42" y="167"/>
                  </a:cubicBezTo>
                  <a:cubicBezTo>
                    <a:pt x="50" y="167"/>
                    <a:pt x="57" y="163"/>
                    <a:pt x="66" y="160"/>
                  </a:cubicBezTo>
                  <a:cubicBezTo>
                    <a:pt x="67" y="159"/>
                    <a:pt x="67" y="159"/>
                    <a:pt x="68" y="159"/>
                  </a:cubicBezTo>
                  <a:cubicBezTo>
                    <a:pt x="82" y="150"/>
                    <a:pt x="91" y="136"/>
                    <a:pt x="97" y="122"/>
                  </a:cubicBezTo>
                  <a:lnTo>
                    <a:pt x="97" y="122"/>
                  </a:lnTo>
                  <a:cubicBezTo>
                    <a:pt x="104" y="105"/>
                    <a:pt x="109" y="87"/>
                    <a:pt x="111" y="69"/>
                  </a:cubicBezTo>
                  <a:lnTo>
                    <a:pt x="111" y="69"/>
                  </a:lnTo>
                  <a:cubicBezTo>
                    <a:pt x="112" y="61"/>
                    <a:pt x="112" y="54"/>
                    <a:pt x="112" y="47"/>
                  </a:cubicBezTo>
                  <a:cubicBezTo>
                    <a:pt x="112" y="32"/>
                    <a:pt x="111" y="18"/>
                    <a:pt x="108" y="5"/>
                  </a:cubicBezTo>
                  <a:cubicBezTo>
                    <a:pt x="107" y="1"/>
                    <a:pt x="103" y="-1"/>
                    <a:pt x="99" y="0"/>
                  </a:cubicBezTo>
                  <a:lnTo>
                    <a:pt x="99" y="0"/>
                  </a:lnTo>
                  <a:cubicBezTo>
                    <a:pt x="99" y="0"/>
                    <a:pt x="98" y="0"/>
                    <a:pt x="98" y="1"/>
                  </a:cubicBezTo>
                  <a:cubicBezTo>
                    <a:pt x="97" y="1"/>
                    <a:pt x="96" y="2"/>
                    <a:pt x="96" y="3"/>
                  </a:cubicBezTo>
                  <a:cubicBezTo>
                    <a:pt x="95" y="4"/>
                    <a:pt x="95" y="5"/>
                    <a:pt x="95" y="6"/>
                  </a:cubicBezTo>
                  <a:cubicBezTo>
                    <a:pt x="95" y="7"/>
                    <a:pt x="95" y="8"/>
                    <a:pt x="95" y="8"/>
                  </a:cubicBezTo>
                  <a:close/>
                </a:path>
              </a:pathLst>
            </a:custGeom>
            <a:solidFill>
              <a:schemeClr val="accent3"/>
            </a:solidFill>
            <a:ln>
              <a:noFill/>
            </a:ln>
          </p:spPr>
          <p:txBody>
            <a:bodyPr anchorCtr="1" anchor="ctr" bIns="15100" lIns="90000" spcFirstLastPara="1" rIns="90000" wrap="square" tIns="151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88" name="Google Shape;188;p9"/>
            <p:cNvSpPr/>
            <p:nvPr/>
          </p:nvSpPr>
          <p:spPr>
            <a:xfrm>
              <a:off x="7228755" y="-1699057"/>
              <a:ext cx="103166" cy="132502"/>
            </a:xfrm>
            <a:custGeom>
              <a:rect b="b" l="l" r="r" t="t"/>
              <a:pathLst>
                <a:path extrusionOk="0" h="271" w="211">
                  <a:moveTo>
                    <a:pt x="1" y="198"/>
                  </a:moveTo>
                  <a:lnTo>
                    <a:pt x="1" y="198"/>
                  </a:lnTo>
                  <a:cubicBezTo>
                    <a:pt x="2" y="212"/>
                    <a:pt x="5" y="226"/>
                    <a:pt x="12" y="239"/>
                  </a:cubicBezTo>
                  <a:cubicBezTo>
                    <a:pt x="18" y="251"/>
                    <a:pt x="27" y="262"/>
                    <a:pt x="39" y="267"/>
                  </a:cubicBezTo>
                  <a:lnTo>
                    <a:pt x="39" y="267"/>
                  </a:lnTo>
                  <a:cubicBezTo>
                    <a:pt x="45" y="269"/>
                    <a:pt x="51" y="271"/>
                    <a:pt x="57" y="271"/>
                  </a:cubicBezTo>
                  <a:cubicBezTo>
                    <a:pt x="64" y="271"/>
                    <a:pt x="72" y="270"/>
                    <a:pt x="79" y="265"/>
                  </a:cubicBezTo>
                  <a:cubicBezTo>
                    <a:pt x="79" y="264"/>
                    <a:pt x="80" y="264"/>
                    <a:pt x="81" y="263"/>
                  </a:cubicBezTo>
                  <a:cubicBezTo>
                    <a:pt x="94" y="255"/>
                    <a:pt x="102" y="242"/>
                    <a:pt x="107" y="227"/>
                  </a:cubicBezTo>
                  <a:cubicBezTo>
                    <a:pt x="113" y="210"/>
                    <a:pt x="111" y="190"/>
                    <a:pt x="109" y="173"/>
                  </a:cubicBezTo>
                  <a:cubicBezTo>
                    <a:pt x="106" y="155"/>
                    <a:pt x="103" y="137"/>
                    <a:pt x="105" y="119"/>
                  </a:cubicBezTo>
                  <a:lnTo>
                    <a:pt x="105" y="119"/>
                  </a:lnTo>
                  <a:cubicBezTo>
                    <a:pt x="106" y="113"/>
                    <a:pt x="108" y="106"/>
                    <a:pt x="112" y="100"/>
                  </a:cubicBezTo>
                  <a:cubicBezTo>
                    <a:pt x="115" y="94"/>
                    <a:pt x="121" y="90"/>
                    <a:pt x="127" y="86"/>
                  </a:cubicBezTo>
                  <a:cubicBezTo>
                    <a:pt x="135" y="83"/>
                    <a:pt x="142" y="79"/>
                    <a:pt x="147" y="73"/>
                  </a:cubicBezTo>
                  <a:cubicBezTo>
                    <a:pt x="152" y="68"/>
                    <a:pt x="155" y="61"/>
                    <a:pt x="157" y="55"/>
                  </a:cubicBezTo>
                  <a:cubicBezTo>
                    <a:pt x="159" y="52"/>
                    <a:pt x="160" y="49"/>
                    <a:pt x="161" y="46"/>
                  </a:cubicBezTo>
                  <a:cubicBezTo>
                    <a:pt x="161" y="45"/>
                    <a:pt x="162" y="43"/>
                    <a:pt x="163" y="42"/>
                  </a:cubicBezTo>
                  <a:lnTo>
                    <a:pt x="163" y="42"/>
                  </a:lnTo>
                  <a:cubicBezTo>
                    <a:pt x="163" y="41"/>
                    <a:pt x="163" y="41"/>
                    <a:pt x="163" y="41"/>
                  </a:cubicBezTo>
                  <a:cubicBezTo>
                    <a:pt x="163" y="40"/>
                    <a:pt x="164" y="39"/>
                    <a:pt x="164" y="39"/>
                  </a:cubicBezTo>
                  <a:cubicBezTo>
                    <a:pt x="165" y="37"/>
                    <a:pt x="165" y="36"/>
                    <a:pt x="166" y="35"/>
                  </a:cubicBezTo>
                  <a:cubicBezTo>
                    <a:pt x="166" y="34"/>
                    <a:pt x="167" y="34"/>
                    <a:pt x="167" y="33"/>
                  </a:cubicBezTo>
                  <a:lnTo>
                    <a:pt x="168" y="32"/>
                  </a:lnTo>
                  <a:cubicBezTo>
                    <a:pt x="167" y="33"/>
                    <a:pt x="168" y="32"/>
                    <a:pt x="168" y="32"/>
                  </a:cubicBezTo>
                  <a:lnTo>
                    <a:pt x="168" y="32"/>
                  </a:lnTo>
                  <a:cubicBezTo>
                    <a:pt x="169" y="31"/>
                    <a:pt x="170" y="30"/>
                    <a:pt x="171" y="29"/>
                  </a:cubicBezTo>
                  <a:cubicBezTo>
                    <a:pt x="172" y="28"/>
                    <a:pt x="170" y="29"/>
                    <a:pt x="171" y="29"/>
                  </a:cubicBezTo>
                  <a:cubicBezTo>
                    <a:pt x="172" y="28"/>
                    <a:pt x="173" y="28"/>
                    <a:pt x="174" y="27"/>
                  </a:cubicBezTo>
                  <a:lnTo>
                    <a:pt x="175" y="27"/>
                  </a:lnTo>
                  <a:cubicBezTo>
                    <a:pt x="175" y="27"/>
                    <a:pt x="174" y="27"/>
                    <a:pt x="175" y="27"/>
                  </a:cubicBezTo>
                  <a:cubicBezTo>
                    <a:pt x="175" y="27"/>
                    <a:pt x="176" y="26"/>
                    <a:pt x="177" y="26"/>
                  </a:cubicBezTo>
                  <a:cubicBezTo>
                    <a:pt x="178" y="26"/>
                    <a:pt x="180" y="26"/>
                    <a:pt x="181" y="25"/>
                  </a:cubicBezTo>
                  <a:cubicBezTo>
                    <a:pt x="184" y="25"/>
                    <a:pt x="187" y="24"/>
                    <a:pt x="190" y="24"/>
                  </a:cubicBezTo>
                  <a:cubicBezTo>
                    <a:pt x="196" y="23"/>
                    <a:pt x="202" y="21"/>
                    <a:pt x="207" y="17"/>
                  </a:cubicBezTo>
                  <a:cubicBezTo>
                    <a:pt x="209" y="14"/>
                    <a:pt x="210" y="11"/>
                    <a:pt x="211" y="7"/>
                  </a:cubicBezTo>
                  <a:cubicBezTo>
                    <a:pt x="211" y="4"/>
                    <a:pt x="207" y="0"/>
                    <a:pt x="204" y="0"/>
                  </a:cubicBezTo>
                  <a:cubicBezTo>
                    <a:pt x="200" y="0"/>
                    <a:pt x="198" y="4"/>
                    <a:pt x="198" y="7"/>
                  </a:cubicBezTo>
                  <a:cubicBezTo>
                    <a:pt x="198" y="6"/>
                    <a:pt x="198" y="7"/>
                    <a:pt x="197" y="8"/>
                  </a:cubicBezTo>
                  <a:cubicBezTo>
                    <a:pt x="198" y="6"/>
                    <a:pt x="197" y="8"/>
                    <a:pt x="197" y="8"/>
                  </a:cubicBezTo>
                  <a:cubicBezTo>
                    <a:pt x="197" y="9"/>
                    <a:pt x="197" y="8"/>
                    <a:pt x="197" y="8"/>
                  </a:cubicBezTo>
                  <a:lnTo>
                    <a:pt x="197" y="8"/>
                  </a:lnTo>
                  <a:cubicBezTo>
                    <a:pt x="197" y="8"/>
                    <a:pt x="196" y="9"/>
                    <a:pt x="197" y="8"/>
                  </a:cubicBezTo>
                  <a:lnTo>
                    <a:pt x="196" y="9"/>
                  </a:lnTo>
                  <a:lnTo>
                    <a:pt x="195" y="9"/>
                  </a:lnTo>
                  <a:cubicBezTo>
                    <a:pt x="196" y="9"/>
                    <a:pt x="194" y="10"/>
                    <a:pt x="194" y="10"/>
                  </a:cubicBezTo>
                  <a:lnTo>
                    <a:pt x="194" y="10"/>
                  </a:lnTo>
                  <a:cubicBezTo>
                    <a:pt x="193" y="10"/>
                    <a:pt x="191" y="10"/>
                    <a:pt x="190" y="11"/>
                  </a:cubicBezTo>
                  <a:cubicBezTo>
                    <a:pt x="184" y="12"/>
                    <a:pt x="178" y="12"/>
                    <a:pt x="173" y="14"/>
                  </a:cubicBezTo>
                  <a:cubicBezTo>
                    <a:pt x="160" y="18"/>
                    <a:pt x="153" y="29"/>
                    <a:pt x="149" y="41"/>
                  </a:cubicBezTo>
                  <a:cubicBezTo>
                    <a:pt x="148" y="44"/>
                    <a:pt x="147" y="47"/>
                    <a:pt x="145" y="50"/>
                  </a:cubicBezTo>
                  <a:lnTo>
                    <a:pt x="145" y="50"/>
                  </a:lnTo>
                  <a:cubicBezTo>
                    <a:pt x="145" y="52"/>
                    <a:pt x="144" y="54"/>
                    <a:pt x="142" y="57"/>
                  </a:cubicBezTo>
                  <a:cubicBezTo>
                    <a:pt x="142" y="58"/>
                    <a:pt x="141" y="59"/>
                    <a:pt x="140" y="61"/>
                  </a:cubicBezTo>
                  <a:lnTo>
                    <a:pt x="139" y="62"/>
                  </a:lnTo>
                  <a:cubicBezTo>
                    <a:pt x="139" y="62"/>
                    <a:pt x="138" y="64"/>
                    <a:pt x="139" y="63"/>
                  </a:cubicBezTo>
                  <a:cubicBezTo>
                    <a:pt x="139" y="62"/>
                    <a:pt x="138" y="63"/>
                    <a:pt x="138" y="63"/>
                  </a:cubicBezTo>
                  <a:lnTo>
                    <a:pt x="138" y="63"/>
                  </a:lnTo>
                  <a:cubicBezTo>
                    <a:pt x="136" y="66"/>
                    <a:pt x="133" y="68"/>
                    <a:pt x="131" y="70"/>
                  </a:cubicBezTo>
                  <a:cubicBezTo>
                    <a:pt x="124" y="74"/>
                    <a:pt x="116" y="77"/>
                    <a:pt x="110" y="82"/>
                  </a:cubicBezTo>
                  <a:lnTo>
                    <a:pt x="110" y="82"/>
                  </a:lnTo>
                  <a:cubicBezTo>
                    <a:pt x="106" y="85"/>
                    <a:pt x="102" y="90"/>
                    <a:pt x="100" y="94"/>
                  </a:cubicBezTo>
                  <a:cubicBezTo>
                    <a:pt x="99" y="96"/>
                    <a:pt x="98" y="98"/>
                    <a:pt x="97" y="100"/>
                  </a:cubicBezTo>
                  <a:cubicBezTo>
                    <a:pt x="83" y="133"/>
                    <a:pt x="98" y="169"/>
                    <a:pt x="97" y="203"/>
                  </a:cubicBezTo>
                  <a:cubicBezTo>
                    <a:pt x="97" y="217"/>
                    <a:pt x="93" y="230"/>
                    <a:pt x="85" y="242"/>
                  </a:cubicBezTo>
                  <a:cubicBezTo>
                    <a:pt x="78" y="252"/>
                    <a:pt x="67" y="258"/>
                    <a:pt x="55" y="258"/>
                  </a:cubicBezTo>
                  <a:cubicBezTo>
                    <a:pt x="54" y="258"/>
                    <a:pt x="53" y="257"/>
                    <a:pt x="52" y="257"/>
                  </a:cubicBezTo>
                  <a:lnTo>
                    <a:pt x="53" y="257"/>
                  </a:lnTo>
                  <a:cubicBezTo>
                    <a:pt x="52" y="257"/>
                    <a:pt x="52" y="257"/>
                    <a:pt x="51" y="257"/>
                  </a:cubicBezTo>
                  <a:lnTo>
                    <a:pt x="51" y="257"/>
                  </a:lnTo>
                  <a:cubicBezTo>
                    <a:pt x="50" y="257"/>
                    <a:pt x="48" y="257"/>
                    <a:pt x="47" y="256"/>
                  </a:cubicBezTo>
                  <a:cubicBezTo>
                    <a:pt x="46" y="256"/>
                    <a:pt x="46" y="256"/>
                    <a:pt x="45" y="255"/>
                  </a:cubicBezTo>
                  <a:cubicBezTo>
                    <a:pt x="46" y="256"/>
                    <a:pt x="44" y="255"/>
                    <a:pt x="44" y="255"/>
                  </a:cubicBezTo>
                  <a:lnTo>
                    <a:pt x="44" y="255"/>
                  </a:lnTo>
                  <a:cubicBezTo>
                    <a:pt x="43" y="255"/>
                    <a:pt x="41" y="255"/>
                    <a:pt x="41" y="254"/>
                  </a:cubicBezTo>
                  <a:cubicBezTo>
                    <a:pt x="40" y="253"/>
                    <a:pt x="41" y="253"/>
                    <a:pt x="40" y="253"/>
                  </a:cubicBezTo>
                  <a:cubicBezTo>
                    <a:pt x="39" y="252"/>
                    <a:pt x="39" y="252"/>
                    <a:pt x="38" y="251"/>
                  </a:cubicBezTo>
                  <a:lnTo>
                    <a:pt x="37" y="251"/>
                  </a:lnTo>
                  <a:cubicBezTo>
                    <a:pt x="37" y="251"/>
                    <a:pt x="38" y="251"/>
                    <a:pt x="37" y="251"/>
                  </a:cubicBezTo>
                  <a:cubicBezTo>
                    <a:pt x="36" y="250"/>
                    <a:pt x="35" y="249"/>
                    <a:pt x="34" y="248"/>
                  </a:cubicBezTo>
                  <a:cubicBezTo>
                    <a:pt x="33" y="247"/>
                    <a:pt x="32" y="246"/>
                    <a:pt x="31" y="245"/>
                  </a:cubicBezTo>
                  <a:lnTo>
                    <a:pt x="31" y="245"/>
                  </a:lnTo>
                  <a:cubicBezTo>
                    <a:pt x="30" y="244"/>
                    <a:pt x="29" y="243"/>
                    <a:pt x="28" y="242"/>
                  </a:cubicBezTo>
                  <a:cubicBezTo>
                    <a:pt x="21" y="231"/>
                    <a:pt x="17" y="219"/>
                    <a:pt x="15" y="206"/>
                  </a:cubicBezTo>
                  <a:lnTo>
                    <a:pt x="15" y="206"/>
                  </a:lnTo>
                  <a:cubicBezTo>
                    <a:pt x="14" y="203"/>
                    <a:pt x="14" y="201"/>
                    <a:pt x="14" y="198"/>
                  </a:cubicBezTo>
                  <a:lnTo>
                    <a:pt x="14" y="198"/>
                  </a:lnTo>
                  <a:cubicBezTo>
                    <a:pt x="14" y="197"/>
                    <a:pt x="13" y="195"/>
                    <a:pt x="13" y="194"/>
                  </a:cubicBezTo>
                  <a:cubicBezTo>
                    <a:pt x="12" y="193"/>
                    <a:pt x="11" y="193"/>
                    <a:pt x="10" y="192"/>
                  </a:cubicBezTo>
                  <a:cubicBezTo>
                    <a:pt x="9" y="191"/>
                    <a:pt x="8" y="191"/>
                    <a:pt x="7" y="191"/>
                  </a:cubicBezTo>
                  <a:cubicBezTo>
                    <a:pt x="4" y="191"/>
                    <a:pt x="0" y="194"/>
                    <a:pt x="0" y="198"/>
                  </a:cubicBezTo>
                  <a:lnTo>
                    <a:pt x="1" y="198"/>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89" name="Google Shape;189;p9"/>
            <p:cNvSpPr/>
            <p:nvPr/>
          </p:nvSpPr>
          <p:spPr>
            <a:xfrm>
              <a:off x="7350011" y="-1390537"/>
              <a:ext cx="39115" cy="28847"/>
            </a:xfrm>
            <a:custGeom>
              <a:rect b="b" l="l" r="r" t="t"/>
              <a:pathLst>
                <a:path extrusionOk="0" h="59" w="80">
                  <a:moveTo>
                    <a:pt x="11" y="2"/>
                  </a:moveTo>
                  <a:lnTo>
                    <a:pt x="11" y="2"/>
                  </a:lnTo>
                  <a:cubicBezTo>
                    <a:pt x="8" y="4"/>
                    <a:pt x="4" y="7"/>
                    <a:pt x="3" y="10"/>
                  </a:cubicBezTo>
                  <a:cubicBezTo>
                    <a:pt x="0" y="14"/>
                    <a:pt x="0" y="18"/>
                    <a:pt x="0" y="22"/>
                  </a:cubicBezTo>
                  <a:lnTo>
                    <a:pt x="0" y="22"/>
                  </a:lnTo>
                  <a:cubicBezTo>
                    <a:pt x="0" y="23"/>
                    <a:pt x="0" y="23"/>
                    <a:pt x="0" y="24"/>
                  </a:cubicBezTo>
                  <a:cubicBezTo>
                    <a:pt x="0" y="30"/>
                    <a:pt x="1" y="36"/>
                    <a:pt x="5" y="42"/>
                  </a:cubicBezTo>
                  <a:cubicBezTo>
                    <a:pt x="5" y="43"/>
                    <a:pt x="5" y="43"/>
                    <a:pt x="6" y="44"/>
                  </a:cubicBezTo>
                  <a:cubicBezTo>
                    <a:pt x="10" y="51"/>
                    <a:pt x="17" y="56"/>
                    <a:pt x="25" y="58"/>
                  </a:cubicBezTo>
                  <a:cubicBezTo>
                    <a:pt x="35" y="61"/>
                    <a:pt x="45" y="59"/>
                    <a:pt x="54" y="55"/>
                  </a:cubicBezTo>
                  <a:cubicBezTo>
                    <a:pt x="64" y="50"/>
                    <a:pt x="73" y="42"/>
                    <a:pt x="79" y="32"/>
                  </a:cubicBezTo>
                  <a:lnTo>
                    <a:pt x="79" y="32"/>
                  </a:lnTo>
                  <a:lnTo>
                    <a:pt x="79" y="32"/>
                  </a:lnTo>
                  <a:cubicBezTo>
                    <a:pt x="79" y="31"/>
                    <a:pt x="80" y="30"/>
                    <a:pt x="80" y="29"/>
                  </a:cubicBezTo>
                  <a:cubicBezTo>
                    <a:pt x="80" y="28"/>
                    <a:pt x="79" y="27"/>
                    <a:pt x="79" y="26"/>
                  </a:cubicBezTo>
                  <a:cubicBezTo>
                    <a:pt x="78" y="25"/>
                    <a:pt x="77" y="23"/>
                    <a:pt x="76" y="23"/>
                  </a:cubicBezTo>
                  <a:cubicBezTo>
                    <a:pt x="74" y="22"/>
                    <a:pt x="74" y="22"/>
                    <a:pt x="73" y="22"/>
                  </a:cubicBezTo>
                  <a:cubicBezTo>
                    <a:pt x="72" y="22"/>
                    <a:pt x="70" y="22"/>
                    <a:pt x="70" y="23"/>
                  </a:cubicBezTo>
                  <a:cubicBezTo>
                    <a:pt x="68" y="23"/>
                    <a:pt x="68" y="25"/>
                    <a:pt x="67" y="26"/>
                  </a:cubicBezTo>
                  <a:cubicBezTo>
                    <a:pt x="60" y="38"/>
                    <a:pt x="46" y="47"/>
                    <a:pt x="32" y="46"/>
                  </a:cubicBezTo>
                  <a:lnTo>
                    <a:pt x="32" y="46"/>
                  </a:lnTo>
                  <a:cubicBezTo>
                    <a:pt x="31" y="46"/>
                    <a:pt x="29" y="46"/>
                    <a:pt x="28" y="45"/>
                  </a:cubicBezTo>
                  <a:cubicBezTo>
                    <a:pt x="27" y="45"/>
                    <a:pt x="26" y="45"/>
                    <a:pt x="26" y="45"/>
                  </a:cubicBezTo>
                  <a:lnTo>
                    <a:pt x="26" y="45"/>
                  </a:lnTo>
                  <a:cubicBezTo>
                    <a:pt x="25" y="44"/>
                    <a:pt x="25" y="44"/>
                    <a:pt x="24" y="44"/>
                  </a:cubicBezTo>
                  <a:lnTo>
                    <a:pt x="24" y="44"/>
                  </a:lnTo>
                  <a:lnTo>
                    <a:pt x="23" y="43"/>
                  </a:lnTo>
                  <a:cubicBezTo>
                    <a:pt x="21" y="42"/>
                    <a:pt x="20" y="41"/>
                    <a:pt x="18" y="39"/>
                  </a:cubicBezTo>
                  <a:lnTo>
                    <a:pt x="18" y="38"/>
                  </a:lnTo>
                  <a:cubicBezTo>
                    <a:pt x="17" y="37"/>
                    <a:pt x="18" y="39"/>
                    <a:pt x="18" y="38"/>
                  </a:cubicBezTo>
                  <a:cubicBezTo>
                    <a:pt x="17" y="37"/>
                    <a:pt x="17" y="37"/>
                    <a:pt x="16" y="36"/>
                  </a:cubicBezTo>
                  <a:lnTo>
                    <a:pt x="16" y="36"/>
                  </a:lnTo>
                  <a:lnTo>
                    <a:pt x="16" y="35"/>
                  </a:lnTo>
                  <a:cubicBezTo>
                    <a:pt x="15" y="34"/>
                    <a:pt x="15" y="33"/>
                    <a:pt x="14" y="32"/>
                  </a:cubicBezTo>
                  <a:cubicBezTo>
                    <a:pt x="15" y="33"/>
                    <a:pt x="14" y="32"/>
                    <a:pt x="14" y="31"/>
                  </a:cubicBezTo>
                  <a:cubicBezTo>
                    <a:pt x="14" y="31"/>
                    <a:pt x="14" y="30"/>
                    <a:pt x="14" y="29"/>
                  </a:cubicBezTo>
                  <a:cubicBezTo>
                    <a:pt x="13" y="28"/>
                    <a:pt x="13" y="28"/>
                    <a:pt x="13" y="27"/>
                  </a:cubicBezTo>
                  <a:lnTo>
                    <a:pt x="13" y="26"/>
                  </a:lnTo>
                  <a:cubicBezTo>
                    <a:pt x="13" y="27"/>
                    <a:pt x="13" y="26"/>
                    <a:pt x="13" y="26"/>
                  </a:cubicBezTo>
                  <a:lnTo>
                    <a:pt x="13" y="26"/>
                  </a:lnTo>
                  <a:cubicBezTo>
                    <a:pt x="13" y="25"/>
                    <a:pt x="13" y="24"/>
                    <a:pt x="13" y="23"/>
                  </a:cubicBezTo>
                  <a:cubicBezTo>
                    <a:pt x="13" y="23"/>
                    <a:pt x="13" y="22"/>
                    <a:pt x="13" y="21"/>
                  </a:cubicBezTo>
                  <a:cubicBezTo>
                    <a:pt x="13" y="20"/>
                    <a:pt x="13" y="21"/>
                    <a:pt x="13" y="21"/>
                  </a:cubicBezTo>
                  <a:lnTo>
                    <a:pt x="13" y="20"/>
                  </a:lnTo>
                  <a:cubicBezTo>
                    <a:pt x="13" y="19"/>
                    <a:pt x="14" y="19"/>
                    <a:pt x="14" y="18"/>
                  </a:cubicBezTo>
                  <a:cubicBezTo>
                    <a:pt x="14" y="17"/>
                    <a:pt x="14" y="18"/>
                    <a:pt x="14" y="18"/>
                  </a:cubicBezTo>
                  <a:lnTo>
                    <a:pt x="14" y="17"/>
                  </a:lnTo>
                  <a:lnTo>
                    <a:pt x="14" y="17"/>
                  </a:lnTo>
                  <a:cubicBezTo>
                    <a:pt x="14" y="17"/>
                    <a:pt x="14" y="16"/>
                    <a:pt x="15" y="16"/>
                  </a:cubicBezTo>
                  <a:cubicBezTo>
                    <a:pt x="15" y="16"/>
                    <a:pt x="15" y="15"/>
                    <a:pt x="16" y="15"/>
                  </a:cubicBezTo>
                  <a:cubicBezTo>
                    <a:pt x="16" y="14"/>
                    <a:pt x="15" y="15"/>
                    <a:pt x="15" y="15"/>
                  </a:cubicBezTo>
                  <a:cubicBezTo>
                    <a:pt x="16" y="15"/>
                    <a:pt x="16" y="14"/>
                    <a:pt x="16" y="14"/>
                  </a:cubicBezTo>
                  <a:cubicBezTo>
                    <a:pt x="17" y="14"/>
                    <a:pt x="18" y="12"/>
                    <a:pt x="18" y="13"/>
                  </a:cubicBezTo>
                  <a:cubicBezTo>
                    <a:pt x="20" y="11"/>
                    <a:pt x="22" y="7"/>
                    <a:pt x="20" y="4"/>
                  </a:cubicBezTo>
                  <a:cubicBezTo>
                    <a:pt x="18" y="1"/>
                    <a:pt x="14" y="-1"/>
                    <a:pt x="11" y="1"/>
                  </a:cubicBezTo>
                  <a:lnTo>
                    <a:pt x="11" y="2"/>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90" name="Google Shape;190;p9"/>
            <p:cNvSpPr/>
            <p:nvPr/>
          </p:nvSpPr>
          <p:spPr>
            <a:xfrm>
              <a:off x="7407217" y="-1818358"/>
              <a:ext cx="34715" cy="139836"/>
            </a:xfrm>
            <a:custGeom>
              <a:rect b="b" l="l" r="r" t="t"/>
              <a:pathLst>
                <a:path extrusionOk="0" h="286" w="71">
                  <a:moveTo>
                    <a:pt x="31" y="4"/>
                  </a:moveTo>
                  <a:cubicBezTo>
                    <a:pt x="17" y="46"/>
                    <a:pt x="4" y="89"/>
                    <a:pt x="1" y="133"/>
                  </a:cubicBezTo>
                  <a:cubicBezTo>
                    <a:pt x="-1" y="169"/>
                    <a:pt x="5" y="207"/>
                    <a:pt x="23" y="240"/>
                  </a:cubicBezTo>
                  <a:lnTo>
                    <a:pt x="23" y="240"/>
                  </a:lnTo>
                  <a:cubicBezTo>
                    <a:pt x="23" y="241"/>
                    <a:pt x="24" y="242"/>
                    <a:pt x="25" y="243"/>
                  </a:cubicBezTo>
                  <a:cubicBezTo>
                    <a:pt x="34" y="259"/>
                    <a:pt x="47" y="274"/>
                    <a:pt x="62" y="285"/>
                  </a:cubicBezTo>
                  <a:cubicBezTo>
                    <a:pt x="64" y="287"/>
                    <a:pt x="69" y="285"/>
                    <a:pt x="71" y="282"/>
                  </a:cubicBezTo>
                  <a:cubicBezTo>
                    <a:pt x="72" y="279"/>
                    <a:pt x="71" y="276"/>
                    <a:pt x="68" y="273"/>
                  </a:cubicBezTo>
                  <a:cubicBezTo>
                    <a:pt x="42" y="254"/>
                    <a:pt x="26" y="223"/>
                    <a:pt x="18" y="191"/>
                  </a:cubicBezTo>
                  <a:cubicBezTo>
                    <a:pt x="10" y="154"/>
                    <a:pt x="14" y="114"/>
                    <a:pt x="23" y="77"/>
                  </a:cubicBezTo>
                  <a:cubicBezTo>
                    <a:pt x="29" y="54"/>
                    <a:pt x="36" y="31"/>
                    <a:pt x="43" y="8"/>
                  </a:cubicBezTo>
                  <a:lnTo>
                    <a:pt x="43" y="8"/>
                  </a:lnTo>
                  <a:cubicBezTo>
                    <a:pt x="44" y="7"/>
                    <a:pt x="44" y="7"/>
                    <a:pt x="44" y="6"/>
                  </a:cubicBezTo>
                  <a:cubicBezTo>
                    <a:pt x="44" y="5"/>
                    <a:pt x="43" y="4"/>
                    <a:pt x="43" y="3"/>
                  </a:cubicBezTo>
                  <a:cubicBezTo>
                    <a:pt x="42" y="2"/>
                    <a:pt x="41" y="0"/>
                    <a:pt x="40" y="0"/>
                  </a:cubicBezTo>
                  <a:cubicBezTo>
                    <a:pt x="38" y="-1"/>
                    <a:pt x="38" y="0"/>
                    <a:pt x="37" y="0"/>
                  </a:cubicBezTo>
                  <a:cubicBezTo>
                    <a:pt x="36" y="0"/>
                    <a:pt x="35" y="-1"/>
                    <a:pt x="34" y="0"/>
                  </a:cubicBezTo>
                  <a:cubicBezTo>
                    <a:pt x="32" y="0"/>
                    <a:pt x="32" y="2"/>
                    <a:pt x="31" y="3"/>
                  </a:cubicBezTo>
                  <a:lnTo>
                    <a:pt x="31" y="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91" name="Google Shape;191;p9"/>
            <p:cNvSpPr/>
            <p:nvPr/>
          </p:nvSpPr>
          <p:spPr>
            <a:xfrm>
              <a:off x="7601814" y="-1637940"/>
              <a:ext cx="34715" cy="13201"/>
            </a:xfrm>
            <a:custGeom>
              <a:rect b="b" l="l" r="r" t="t"/>
              <a:pathLst>
                <a:path extrusionOk="0" h="27" w="71">
                  <a:moveTo>
                    <a:pt x="4" y="12"/>
                  </a:moveTo>
                  <a:lnTo>
                    <a:pt x="4" y="12"/>
                  </a:lnTo>
                  <a:cubicBezTo>
                    <a:pt x="23" y="22"/>
                    <a:pt x="44" y="27"/>
                    <a:pt x="65" y="27"/>
                  </a:cubicBezTo>
                  <a:cubicBezTo>
                    <a:pt x="73" y="28"/>
                    <a:pt x="73" y="14"/>
                    <a:pt x="65" y="14"/>
                  </a:cubicBezTo>
                  <a:lnTo>
                    <a:pt x="65" y="14"/>
                  </a:lnTo>
                  <a:cubicBezTo>
                    <a:pt x="46" y="14"/>
                    <a:pt x="28" y="9"/>
                    <a:pt x="11" y="1"/>
                  </a:cubicBezTo>
                  <a:lnTo>
                    <a:pt x="11" y="1"/>
                  </a:lnTo>
                  <a:cubicBezTo>
                    <a:pt x="10" y="0"/>
                    <a:pt x="9" y="0"/>
                    <a:pt x="8" y="0"/>
                  </a:cubicBezTo>
                  <a:cubicBezTo>
                    <a:pt x="7" y="0"/>
                    <a:pt x="5" y="0"/>
                    <a:pt x="4" y="1"/>
                  </a:cubicBezTo>
                  <a:cubicBezTo>
                    <a:pt x="3" y="1"/>
                    <a:pt x="3" y="2"/>
                    <a:pt x="2" y="3"/>
                  </a:cubicBezTo>
                  <a:cubicBezTo>
                    <a:pt x="0" y="6"/>
                    <a:pt x="1" y="10"/>
                    <a:pt x="4" y="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92" name="Google Shape;192;p9"/>
            <p:cNvSpPr/>
            <p:nvPr/>
          </p:nvSpPr>
          <p:spPr>
            <a:xfrm>
              <a:off x="7027801" y="-1785111"/>
              <a:ext cx="103166" cy="135925"/>
            </a:xfrm>
            <a:custGeom>
              <a:rect b="b" l="l" r="r" t="t"/>
              <a:pathLst>
                <a:path extrusionOk="0" h="278" w="211">
                  <a:moveTo>
                    <a:pt x="6" y="276"/>
                  </a:moveTo>
                  <a:cubicBezTo>
                    <a:pt x="31" y="278"/>
                    <a:pt x="56" y="280"/>
                    <a:pt x="81" y="275"/>
                  </a:cubicBezTo>
                  <a:cubicBezTo>
                    <a:pt x="104" y="270"/>
                    <a:pt x="125" y="258"/>
                    <a:pt x="140" y="240"/>
                  </a:cubicBezTo>
                  <a:cubicBezTo>
                    <a:pt x="154" y="222"/>
                    <a:pt x="162" y="201"/>
                    <a:pt x="169" y="180"/>
                  </a:cubicBezTo>
                  <a:cubicBezTo>
                    <a:pt x="176" y="155"/>
                    <a:pt x="182" y="130"/>
                    <a:pt x="188" y="105"/>
                  </a:cubicBezTo>
                  <a:cubicBezTo>
                    <a:pt x="196" y="73"/>
                    <a:pt x="203" y="41"/>
                    <a:pt x="211" y="8"/>
                  </a:cubicBezTo>
                  <a:cubicBezTo>
                    <a:pt x="213" y="0"/>
                    <a:pt x="200" y="-3"/>
                    <a:pt x="198" y="5"/>
                  </a:cubicBezTo>
                  <a:cubicBezTo>
                    <a:pt x="192" y="33"/>
                    <a:pt x="185" y="61"/>
                    <a:pt x="178" y="89"/>
                  </a:cubicBezTo>
                  <a:cubicBezTo>
                    <a:pt x="172" y="114"/>
                    <a:pt x="166" y="140"/>
                    <a:pt x="159" y="165"/>
                  </a:cubicBezTo>
                  <a:cubicBezTo>
                    <a:pt x="154" y="186"/>
                    <a:pt x="147" y="206"/>
                    <a:pt x="135" y="223"/>
                  </a:cubicBezTo>
                  <a:cubicBezTo>
                    <a:pt x="124" y="241"/>
                    <a:pt x="107" y="254"/>
                    <a:pt x="86" y="260"/>
                  </a:cubicBezTo>
                  <a:cubicBezTo>
                    <a:pt x="60" y="267"/>
                    <a:pt x="33" y="265"/>
                    <a:pt x="6" y="263"/>
                  </a:cubicBezTo>
                  <a:cubicBezTo>
                    <a:pt x="3" y="263"/>
                    <a:pt x="0" y="266"/>
                    <a:pt x="0" y="269"/>
                  </a:cubicBezTo>
                  <a:cubicBezTo>
                    <a:pt x="0" y="273"/>
                    <a:pt x="3" y="276"/>
                    <a:pt x="6" y="27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3" name="Shape 193"/>
        <p:cNvGrpSpPr/>
        <p:nvPr/>
      </p:nvGrpSpPr>
      <p:grpSpPr>
        <a:xfrm>
          <a:off x="0" y="0"/>
          <a:ext cx="0" cy="0"/>
          <a:chOff x="0" y="0"/>
          <a:chExt cx="0" cy="0"/>
        </a:xfrm>
      </p:grpSpPr>
      <p:sp>
        <p:nvSpPr>
          <p:cNvPr id="194" name="Google Shape;194;p10"/>
          <p:cNvSpPr/>
          <p:nvPr>
            <p:ph idx="2" type="pic"/>
          </p:nvPr>
        </p:nvSpPr>
        <p:spPr>
          <a:xfrm>
            <a:off x="0" y="0"/>
            <a:ext cx="9144000" cy="5143500"/>
          </a:xfrm>
          <a:prstGeom prst="rect">
            <a:avLst/>
          </a:prstGeom>
          <a:noFill/>
          <a:ln>
            <a:noFill/>
          </a:ln>
        </p:spPr>
      </p:sp>
      <p:sp>
        <p:nvSpPr>
          <p:cNvPr id="195" name="Google Shape;195;p10"/>
          <p:cNvSpPr txBox="1"/>
          <p:nvPr>
            <p:ph type="title"/>
          </p:nvPr>
        </p:nvSpPr>
        <p:spPr>
          <a:xfrm>
            <a:off x="715100" y="3957125"/>
            <a:ext cx="7709100" cy="6513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Inria Sans"/>
              <a:buNone/>
              <a:defRPr b="1" sz="3000">
                <a:solidFill>
                  <a:schemeClr val="dk1"/>
                </a:solidFill>
                <a:latin typeface="Inria Sans"/>
                <a:ea typeface="Inria Sans"/>
                <a:cs typeface="Inria Sans"/>
                <a:sym typeface="Inria Sans"/>
              </a:defRPr>
            </a:lvl1pPr>
            <a:lvl2pPr lvl="1"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1pPr>
            <a:lvl2pPr indent="-304800" lvl="1" marL="9144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2pPr>
            <a:lvl3pPr indent="-304800" lvl="2" marL="13716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indent="-304800" lvl="3" marL="1828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4pPr>
            <a:lvl5pPr indent="-304800" lvl="4" marL="22860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5pPr>
            <a:lvl6pPr indent="-304800" lvl="5" marL="27432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6pPr>
            <a:lvl7pPr indent="-304800" lvl="6" marL="32004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7pPr>
            <a:lvl8pPr indent="-304800" lvl="7" marL="36576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8pPr>
            <a:lvl9pPr indent="-304800" lvl="8" marL="4114800">
              <a:lnSpc>
                <a:spcPct val="100000"/>
              </a:lnSpc>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ww.aljazeera.com/news/2022/6/22/bangladesh-floods-experts-say-climate-crisis-worsening-situ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www.reuters.com/business/environment/bolivia-faces-water-shortage-winter-heat-wave-drives-drought-2023-09-2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O1islM0ytkE"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www.youtube.com/watch?v=jY2eWJ-U_VQ"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hyperlink" Target="https://www.preventionweb.net/news/three-major-gaps-climate-adaptation-finance-developing-countries" TargetMode="External"/><Relationship Id="rId5" Type="http://schemas.openxmlformats.org/officeDocument/2006/relationships/hyperlink" Target="https://www.landportal.org/library/resources/indigenous-peoples-and-local-communities-forest-tenure-pled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www.aljazeera.com/news/2021/11/17/we-will-all-die-in-kenya-prolonged-drought-takes-heavy-tol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5"/>
          <p:cNvSpPr txBox="1"/>
          <p:nvPr>
            <p:ph type="ctrTitle"/>
          </p:nvPr>
        </p:nvSpPr>
        <p:spPr>
          <a:xfrm>
            <a:off x="650400" y="1923500"/>
            <a:ext cx="7843200" cy="16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Workshop klimaatrechtvaardigheid</a:t>
            </a:r>
            <a:endParaRPr/>
          </a:p>
        </p:txBody>
      </p:sp>
      <p:sp>
        <p:nvSpPr>
          <p:cNvPr id="671" name="Google Shape;671;p25"/>
          <p:cNvSpPr txBox="1"/>
          <p:nvPr>
            <p:ph idx="1" type="subTitle"/>
          </p:nvPr>
        </p:nvSpPr>
        <p:spPr>
          <a:xfrm>
            <a:off x="1487875" y="3675625"/>
            <a:ext cx="6258000" cy="3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latin typeface="Inria Sans"/>
                <a:ea typeface="Inria Sans"/>
                <a:cs typeface="Inria Sans"/>
                <a:sym typeface="Inria Sans"/>
              </a:rPr>
              <a:t>Sander Otten &amp; Maud van Dorsselaer</a:t>
            </a:r>
            <a:endParaRPr>
              <a:latin typeface="Inria Sans"/>
              <a:ea typeface="Inria Sans"/>
              <a:cs typeface="Inria Sans"/>
              <a:sym typeface="Inria Sans"/>
            </a:endParaRPr>
          </a:p>
          <a:p>
            <a:pPr indent="0" lvl="0" marL="0" rtl="0" algn="ctr">
              <a:spcBef>
                <a:spcPts val="0"/>
              </a:spcBef>
              <a:spcAft>
                <a:spcPts val="0"/>
              </a:spcAft>
              <a:buNone/>
            </a:pPr>
            <a:r>
              <a:rPr lang="nl">
                <a:latin typeface="Inria Sans"/>
                <a:ea typeface="Inria Sans"/>
                <a:cs typeface="Inria Sans"/>
                <a:sym typeface="Inria Sans"/>
              </a:rPr>
              <a:t>Wilde Ganzen Dag 2024</a:t>
            </a:r>
            <a:endParaRPr>
              <a:latin typeface="Inria Sans"/>
              <a:ea typeface="Inria Sans"/>
              <a:cs typeface="Inria Sans"/>
              <a:sym typeface="Inria Sans"/>
            </a:endParaRPr>
          </a:p>
        </p:txBody>
      </p:sp>
      <p:grpSp>
        <p:nvGrpSpPr>
          <p:cNvPr id="672" name="Google Shape;672;p25"/>
          <p:cNvGrpSpPr/>
          <p:nvPr/>
        </p:nvGrpSpPr>
        <p:grpSpPr>
          <a:xfrm>
            <a:off x="2690837" y="635659"/>
            <a:ext cx="3762324" cy="1242716"/>
            <a:chOff x="7674899" y="904648"/>
            <a:chExt cx="2851974" cy="1068819"/>
          </a:xfrm>
        </p:grpSpPr>
        <p:sp>
          <p:nvSpPr>
            <p:cNvPr id="673" name="Google Shape;673;p25"/>
            <p:cNvSpPr/>
            <p:nvPr/>
          </p:nvSpPr>
          <p:spPr>
            <a:xfrm>
              <a:off x="7674899" y="980922"/>
              <a:ext cx="2159148" cy="992543"/>
            </a:xfrm>
            <a:custGeom>
              <a:rect b="b" l="l" r="r" t="t"/>
              <a:pathLst>
                <a:path extrusionOk="0" h="2030" w="4416">
                  <a:moveTo>
                    <a:pt x="0" y="1390"/>
                  </a:moveTo>
                  <a:cubicBezTo>
                    <a:pt x="23" y="1246"/>
                    <a:pt x="70" y="1070"/>
                    <a:pt x="215" y="1054"/>
                  </a:cubicBezTo>
                  <a:cubicBezTo>
                    <a:pt x="252" y="1050"/>
                    <a:pt x="291" y="1058"/>
                    <a:pt x="326" y="1045"/>
                  </a:cubicBezTo>
                  <a:cubicBezTo>
                    <a:pt x="378" y="1025"/>
                    <a:pt x="403" y="966"/>
                    <a:pt x="417" y="913"/>
                  </a:cubicBezTo>
                  <a:cubicBezTo>
                    <a:pt x="467" y="717"/>
                    <a:pt x="456" y="485"/>
                    <a:pt x="605" y="348"/>
                  </a:cubicBezTo>
                  <a:cubicBezTo>
                    <a:pt x="765" y="201"/>
                    <a:pt x="1044" y="259"/>
                    <a:pt x="1183" y="427"/>
                  </a:cubicBezTo>
                  <a:cubicBezTo>
                    <a:pt x="1229" y="483"/>
                    <a:pt x="1265" y="549"/>
                    <a:pt x="1313" y="602"/>
                  </a:cubicBezTo>
                  <a:cubicBezTo>
                    <a:pt x="1362" y="656"/>
                    <a:pt x="1431" y="698"/>
                    <a:pt x="1503" y="688"/>
                  </a:cubicBezTo>
                  <a:cubicBezTo>
                    <a:pt x="1593" y="676"/>
                    <a:pt x="1653" y="587"/>
                    <a:pt x="1680" y="500"/>
                  </a:cubicBezTo>
                  <a:cubicBezTo>
                    <a:pt x="1707" y="413"/>
                    <a:pt x="1713" y="320"/>
                    <a:pt x="1755" y="239"/>
                  </a:cubicBezTo>
                  <a:cubicBezTo>
                    <a:pt x="1828" y="96"/>
                    <a:pt x="1995" y="26"/>
                    <a:pt x="2154" y="6"/>
                  </a:cubicBezTo>
                  <a:cubicBezTo>
                    <a:pt x="2382" y="-23"/>
                    <a:pt x="2632" y="40"/>
                    <a:pt x="2782" y="214"/>
                  </a:cubicBezTo>
                  <a:cubicBezTo>
                    <a:pt x="3106" y="589"/>
                    <a:pt x="3607" y="759"/>
                    <a:pt x="4095" y="848"/>
                  </a:cubicBezTo>
                  <a:cubicBezTo>
                    <a:pt x="4148" y="858"/>
                    <a:pt x="4204" y="868"/>
                    <a:pt x="4241" y="906"/>
                  </a:cubicBezTo>
                  <a:cubicBezTo>
                    <a:pt x="4292" y="957"/>
                    <a:pt x="4292" y="1046"/>
                    <a:pt x="4347" y="1092"/>
                  </a:cubicBezTo>
                  <a:cubicBezTo>
                    <a:pt x="4371" y="1112"/>
                    <a:pt x="4403" y="1124"/>
                    <a:pt x="4413" y="1153"/>
                  </a:cubicBezTo>
                  <a:cubicBezTo>
                    <a:pt x="4420" y="1174"/>
                    <a:pt x="4412" y="1197"/>
                    <a:pt x="4403" y="1219"/>
                  </a:cubicBezTo>
                  <a:lnTo>
                    <a:pt x="4245" y="1613"/>
                  </a:lnTo>
                  <a:cubicBezTo>
                    <a:pt x="4233" y="1644"/>
                    <a:pt x="4220" y="1676"/>
                    <a:pt x="4198" y="1700"/>
                  </a:cubicBezTo>
                  <a:cubicBezTo>
                    <a:pt x="4174" y="1727"/>
                    <a:pt x="4140" y="1744"/>
                    <a:pt x="4106" y="1757"/>
                  </a:cubicBezTo>
                  <a:cubicBezTo>
                    <a:pt x="3798" y="1877"/>
                    <a:pt x="3457" y="1753"/>
                    <a:pt x="3130" y="1709"/>
                  </a:cubicBezTo>
                  <a:cubicBezTo>
                    <a:pt x="2692" y="1649"/>
                    <a:pt x="2248" y="1734"/>
                    <a:pt x="1814" y="1819"/>
                  </a:cubicBezTo>
                  <a:cubicBezTo>
                    <a:pt x="1666" y="1848"/>
                    <a:pt x="1509" y="1881"/>
                    <a:pt x="1402" y="1987"/>
                  </a:cubicBezTo>
                  <a:lnTo>
                    <a:pt x="1381" y="2030"/>
                  </a:lnTo>
                  <a:lnTo>
                    <a:pt x="0" y="2030"/>
                  </a:lnTo>
                  <a:lnTo>
                    <a:pt x="0" y="1390"/>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74" name="Google Shape;674;p25"/>
            <p:cNvSpPr/>
            <p:nvPr/>
          </p:nvSpPr>
          <p:spPr>
            <a:xfrm>
              <a:off x="7722815" y="1413633"/>
              <a:ext cx="978853" cy="559833"/>
            </a:xfrm>
            <a:custGeom>
              <a:rect b="b" l="l" r="r" t="t"/>
              <a:pathLst>
                <a:path extrusionOk="0" h="1145" w="2002">
                  <a:moveTo>
                    <a:pt x="3" y="737"/>
                  </a:moveTo>
                  <a:cubicBezTo>
                    <a:pt x="-17" y="597"/>
                    <a:pt x="46" y="448"/>
                    <a:pt x="159" y="369"/>
                  </a:cubicBezTo>
                  <a:cubicBezTo>
                    <a:pt x="263" y="296"/>
                    <a:pt x="328" y="176"/>
                    <a:pt x="422" y="89"/>
                  </a:cubicBezTo>
                  <a:cubicBezTo>
                    <a:pt x="517" y="2"/>
                    <a:pt x="674" y="-42"/>
                    <a:pt x="762" y="51"/>
                  </a:cubicBezTo>
                  <a:cubicBezTo>
                    <a:pt x="821" y="113"/>
                    <a:pt x="844" y="229"/>
                    <a:pt x="928" y="236"/>
                  </a:cubicBezTo>
                  <a:cubicBezTo>
                    <a:pt x="979" y="240"/>
                    <a:pt x="1021" y="196"/>
                    <a:pt x="1062" y="165"/>
                  </a:cubicBezTo>
                  <a:cubicBezTo>
                    <a:pt x="1131" y="112"/>
                    <a:pt x="1231" y="89"/>
                    <a:pt x="1299" y="143"/>
                  </a:cubicBezTo>
                  <a:cubicBezTo>
                    <a:pt x="1373" y="202"/>
                    <a:pt x="1383" y="335"/>
                    <a:pt x="1472" y="367"/>
                  </a:cubicBezTo>
                  <a:cubicBezTo>
                    <a:pt x="1542" y="392"/>
                    <a:pt x="1613" y="337"/>
                    <a:pt x="1687" y="330"/>
                  </a:cubicBezTo>
                  <a:cubicBezTo>
                    <a:pt x="1760" y="324"/>
                    <a:pt x="1831" y="369"/>
                    <a:pt x="1875" y="429"/>
                  </a:cubicBezTo>
                  <a:cubicBezTo>
                    <a:pt x="1920" y="490"/>
                    <a:pt x="1941" y="566"/>
                    <a:pt x="1957" y="641"/>
                  </a:cubicBezTo>
                  <a:lnTo>
                    <a:pt x="1957" y="641"/>
                  </a:lnTo>
                  <a:cubicBezTo>
                    <a:pt x="1980" y="749"/>
                    <a:pt x="1991" y="860"/>
                    <a:pt x="1991" y="970"/>
                  </a:cubicBezTo>
                  <a:cubicBezTo>
                    <a:pt x="1991" y="1007"/>
                    <a:pt x="1990" y="1044"/>
                    <a:pt x="1987" y="1081"/>
                  </a:cubicBezTo>
                  <a:cubicBezTo>
                    <a:pt x="1987" y="1092"/>
                    <a:pt x="2001" y="1100"/>
                    <a:pt x="2002" y="1111"/>
                  </a:cubicBezTo>
                  <a:cubicBezTo>
                    <a:pt x="2004" y="1123"/>
                    <a:pt x="1980" y="1114"/>
                    <a:pt x="1991" y="1112"/>
                  </a:cubicBezTo>
                  <a:lnTo>
                    <a:pt x="1952" y="1145"/>
                  </a:lnTo>
                  <a:lnTo>
                    <a:pt x="94" y="1145"/>
                  </a:lnTo>
                  <a:lnTo>
                    <a:pt x="3" y="737"/>
                  </a:lnTo>
                  <a:close/>
                </a:path>
              </a:pathLst>
            </a:custGeom>
            <a:solidFill>
              <a:srgbClr val="FFDEB3">
                <a:alpha val="512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75" name="Google Shape;675;p25"/>
            <p:cNvSpPr/>
            <p:nvPr/>
          </p:nvSpPr>
          <p:spPr>
            <a:xfrm>
              <a:off x="8199530" y="1666414"/>
              <a:ext cx="1960639" cy="307053"/>
            </a:xfrm>
            <a:custGeom>
              <a:rect b="b" l="l" r="r" t="t"/>
              <a:pathLst>
                <a:path extrusionOk="0" h="628" w="4010">
                  <a:moveTo>
                    <a:pt x="4010" y="628"/>
                  </a:moveTo>
                  <a:cubicBezTo>
                    <a:pt x="3828" y="270"/>
                    <a:pt x="3000" y="0"/>
                    <a:pt x="2005" y="0"/>
                  </a:cubicBezTo>
                  <a:cubicBezTo>
                    <a:pt x="1011" y="0"/>
                    <a:pt x="182" y="270"/>
                    <a:pt x="0" y="628"/>
                  </a:cubicBezTo>
                  <a:lnTo>
                    <a:pt x="4010" y="628"/>
                  </a:ln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76" name="Google Shape;676;p25"/>
            <p:cNvSpPr/>
            <p:nvPr/>
          </p:nvSpPr>
          <p:spPr>
            <a:xfrm>
              <a:off x="9433120" y="1906483"/>
              <a:ext cx="80675" cy="39604"/>
            </a:xfrm>
            <a:custGeom>
              <a:rect b="b" l="l" r="r" t="t"/>
              <a:pathLst>
                <a:path extrusionOk="0" h="81" w="165">
                  <a:moveTo>
                    <a:pt x="6" y="80"/>
                  </a:moveTo>
                  <a:lnTo>
                    <a:pt x="6" y="80"/>
                  </a:lnTo>
                  <a:cubicBezTo>
                    <a:pt x="19" y="71"/>
                    <a:pt x="32" y="63"/>
                    <a:pt x="45" y="55"/>
                  </a:cubicBezTo>
                  <a:cubicBezTo>
                    <a:pt x="82" y="34"/>
                    <a:pt x="121" y="18"/>
                    <a:pt x="163" y="8"/>
                  </a:cubicBezTo>
                  <a:cubicBezTo>
                    <a:pt x="167" y="6"/>
                    <a:pt x="165" y="-1"/>
                    <a:pt x="161" y="0"/>
                  </a:cubicBezTo>
                  <a:lnTo>
                    <a:pt x="161" y="0"/>
                  </a:lnTo>
                  <a:cubicBezTo>
                    <a:pt x="119" y="11"/>
                    <a:pt x="79" y="27"/>
                    <a:pt x="41" y="48"/>
                  </a:cubicBezTo>
                  <a:cubicBezTo>
                    <a:pt x="28" y="56"/>
                    <a:pt x="15" y="65"/>
                    <a:pt x="2" y="74"/>
                  </a:cubicBezTo>
                  <a:cubicBezTo>
                    <a:pt x="-2" y="77"/>
                    <a:pt x="2" y="83"/>
                    <a:pt x="6" y="8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77" name="Google Shape;677;p25"/>
            <p:cNvSpPr/>
            <p:nvPr/>
          </p:nvSpPr>
          <p:spPr>
            <a:xfrm>
              <a:off x="9543131" y="1898171"/>
              <a:ext cx="39604" cy="11735"/>
            </a:xfrm>
            <a:custGeom>
              <a:rect b="b" l="l" r="r" t="t"/>
              <a:pathLst>
                <a:path extrusionOk="0" h="24" w="81">
                  <a:moveTo>
                    <a:pt x="5" y="23"/>
                  </a:moveTo>
                  <a:lnTo>
                    <a:pt x="5" y="23"/>
                  </a:lnTo>
                  <a:lnTo>
                    <a:pt x="5" y="23"/>
                  </a:lnTo>
                  <a:cubicBezTo>
                    <a:pt x="23" y="13"/>
                    <a:pt x="43" y="8"/>
                    <a:pt x="63" y="8"/>
                  </a:cubicBezTo>
                  <a:cubicBezTo>
                    <a:pt x="68" y="8"/>
                    <a:pt x="72" y="8"/>
                    <a:pt x="77" y="8"/>
                  </a:cubicBezTo>
                  <a:cubicBezTo>
                    <a:pt x="82" y="9"/>
                    <a:pt x="82" y="2"/>
                    <a:pt x="77" y="1"/>
                  </a:cubicBezTo>
                  <a:lnTo>
                    <a:pt x="77" y="1"/>
                  </a:lnTo>
                  <a:cubicBezTo>
                    <a:pt x="72" y="0"/>
                    <a:pt x="67" y="0"/>
                    <a:pt x="62" y="0"/>
                  </a:cubicBezTo>
                  <a:cubicBezTo>
                    <a:pt x="41" y="0"/>
                    <a:pt x="20" y="6"/>
                    <a:pt x="2" y="16"/>
                  </a:cubicBezTo>
                  <a:lnTo>
                    <a:pt x="2" y="17"/>
                  </a:lnTo>
                  <a:cubicBezTo>
                    <a:pt x="-3" y="19"/>
                    <a:pt x="1" y="25"/>
                    <a:pt x="5" y="23"/>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78" name="Google Shape;678;p25"/>
            <p:cNvSpPr/>
            <p:nvPr/>
          </p:nvSpPr>
          <p:spPr>
            <a:xfrm>
              <a:off x="9710837" y="1891815"/>
              <a:ext cx="147170" cy="59650"/>
            </a:xfrm>
            <a:custGeom>
              <a:rect b="b" l="l" r="r" t="t"/>
              <a:pathLst>
                <a:path extrusionOk="0" h="122" w="301">
                  <a:moveTo>
                    <a:pt x="5" y="121"/>
                  </a:moveTo>
                  <a:lnTo>
                    <a:pt x="5" y="121"/>
                  </a:lnTo>
                  <a:cubicBezTo>
                    <a:pt x="6" y="120"/>
                    <a:pt x="7" y="120"/>
                    <a:pt x="8" y="119"/>
                  </a:cubicBezTo>
                  <a:cubicBezTo>
                    <a:pt x="99" y="68"/>
                    <a:pt x="196" y="29"/>
                    <a:pt x="298" y="7"/>
                  </a:cubicBezTo>
                  <a:cubicBezTo>
                    <a:pt x="303" y="6"/>
                    <a:pt x="301" y="-1"/>
                    <a:pt x="296" y="0"/>
                  </a:cubicBezTo>
                  <a:lnTo>
                    <a:pt x="296" y="0"/>
                  </a:lnTo>
                  <a:cubicBezTo>
                    <a:pt x="194" y="22"/>
                    <a:pt x="95" y="60"/>
                    <a:pt x="5" y="112"/>
                  </a:cubicBezTo>
                  <a:cubicBezTo>
                    <a:pt x="4" y="113"/>
                    <a:pt x="3" y="114"/>
                    <a:pt x="2" y="114"/>
                  </a:cubicBezTo>
                  <a:cubicBezTo>
                    <a:pt x="-3" y="117"/>
                    <a:pt x="1" y="123"/>
                    <a:pt x="5" y="121"/>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79" name="Google Shape;679;p25"/>
            <p:cNvSpPr/>
            <p:nvPr/>
          </p:nvSpPr>
          <p:spPr>
            <a:xfrm>
              <a:off x="9895166" y="1882525"/>
              <a:ext cx="25425" cy="6356"/>
            </a:xfrm>
            <a:custGeom>
              <a:rect b="b" l="l" r="r" t="t"/>
              <a:pathLst>
                <a:path extrusionOk="0" h="13" w="52">
                  <a:moveTo>
                    <a:pt x="4" y="13"/>
                  </a:moveTo>
                  <a:lnTo>
                    <a:pt x="49" y="7"/>
                  </a:lnTo>
                  <a:cubicBezTo>
                    <a:pt x="51" y="7"/>
                    <a:pt x="52" y="6"/>
                    <a:pt x="52" y="3"/>
                  </a:cubicBezTo>
                  <a:cubicBezTo>
                    <a:pt x="52" y="2"/>
                    <a:pt x="51" y="-1"/>
                    <a:pt x="49" y="0"/>
                  </a:cubicBezTo>
                  <a:lnTo>
                    <a:pt x="4" y="6"/>
                  </a:lnTo>
                  <a:cubicBezTo>
                    <a:pt x="2" y="6"/>
                    <a:pt x="0" y="7"/>
                    <a:pt x="0" y="9"/>
                  </a:cubicBezTo>
                  <a:cubicBezTo>
                    <a:pt x="0" y="11"/>
                    <a:pt x="2" y="13"/>
                    <a:pt x="4" y="13"/>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0" name="Google Shape;680;p25"/>
            <p:cNvSpPr/>
            <p:nvPr/>
          </p:nvSpPr>
          <p:spPr>
            <a:xfrm>
              <a:off x="8859107" y="1914795"/>
              <a:ext cx="53783" cy="16624"/>
            </a:xfrm>
            <a:custGeom>
              <a:rect b="b" l="l" r="r" t="t"/>
              <a:pathLst>
                <a:path extrusionOk="0" h="34" w="110">
                  <a:moveTo>
                    <a:pt x="4" y="8"/>
                  </a:moveTo>
                  <a:lnTo>
                    <a:pt x="4" y="8"/>
                  </a:lnTo>
                  <a:cubicBezTo>
                    <a:pt x="6" y="8"/>
                    <a:pt x="9" y="8"/>
                    <a:pt x="12" y="8"/>
                  </a:cubicBezTo>
                  <a:cubicBezTo>
                    <a:pt x="44" y="8"/>
                    <a:pt x="76" y="16"/>
                    <a:pt x="104" y="32"/>
                  </a:cubicBezTo>
                  <a:cubicBezTo>
                    <a:pt x="104" y="32"/>
                    <a:pt x="104" y="33"/>
                    <a:pt x="105" y="33"/>
                  </a:cubicBezTo>
                  <a:cubicBezTo>
                    <a:pt x="109" y="35"/>
                    <a:pt x="112" y="29"/>
                    <a:pt x="108" y="26"/>
                  </a:cubicBezTo>
                  <a:lnTo>
                    <a:pt x="108" y="26"/>
                  </a:lnTo>
                  <a:lnTo>
                    <a:pt x="108" y="26"/>
                  </a:lnTo>
                  <a:cubicBezTo>
                    <a:pt x="79" y="9"/>
                    <a:pt x="46" y="0"/>
                    <a:pt x="12" y="0"/>
                  </a:cubicBezTo>
                  <a:cubicBezTo>
                    <a:pt x="9" y="0"/>
                    <a:pt x="6" y="0"/>
                    <a:pt x="4" y="0"/>
                  </a:cubicBezTo>
                  <a:cubicBezTo>
                    <a:pt x="-1" y="1"/>
                    <a:pt x="-1" y="8"/>
                    <a:pt x="4" y="8"/>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1" name="Google Shape;681;p25"/>
            <p:cNvSpPr/>
            <p:nvPr/>
          </p:nvSpPr>
          <p:spPr>
            <a:xfrm>
              <a:off x="8820481" y="1908928"/>
              <a:ext cx="14668" cy="6356"/>
            </a:xfrm>
            <a:custGeom>
              <a:rect b="b" l="l" r="r" t="t"/>
              <a:pathLst>
                <a:path extrusionOk="0" h="13" w="30">
                  <a:moveTo>
                    <a:pt x="5" y="13"/>
                  </a:moveTo>
                  <a:lnTo>
                    <a:pt x="27" y="7"/>
                  </a:lnTo>
                  <a:lnTo>
                    <a:pt x="27" y="7"/>
                  </a:lnTo>
                  <a:lnTo>
                    <a:pt x="28" y="7"/>
                  </a:lnTo>
                  <a:cubicBezTo>
                    <a:pt x="29" y="6"/>
                    <a:pt x="29" y="6"/>
                    <a:pt x="29" y="5"/>
                  </a:cubicBezTo>
                  <a:cubicBezTo>
                    <a:pt x="30" y="5"/>
                    <a:pt x="30" y="4"/>
                    <a:pt x="30" y="4"/>
                  </a:cubicBezTo>
                  <a:cubicBezTo>
                    <a:pt x="30" y="3"/>
                    <a:pt x="30" y="3"/>
                    <a:pt x="30" y="3"/>
                  </a:cubicBezTo>
                  <a:lnTo>
                    <a:pt x="30" y="3"/>
                  </a:lnTo>
                  <a:cubicBezTo>
                    <a:pt x="30" y="2"/>
                    <a:pt x="30" y="3"/>
                    <a:pt x="29" y="2"/>
                  </a:cubicBezTo>
                  <a:cubicBezTo>
                    <a:pt x="29" y="2"/>
                    <a:pt x="29" y="1"/>
                    <a:pt x="28" y="0"/>
                  </a:cubicBezTo>
                  <a:cubicBezTo>
                    <a:pt x="27" y="0"/>
                    <a:pt x="27" y="0"/>
                    <a:pt x="26" y="0"/>
                  </a:cubicBezTo>
                  <a:lnTo>
                    <a:pt x="25" y="0"/>
                  </a:lnTo>
                  <a:lnTo>
                    <a:pt x="3" y="5"/>
                  </a:lnTo>
                  <a:lnTo>
                    <a:pt x="3" y="5"/>
                  </a:lnTo>
                  <a:cubicBezTo>
                    <a:pt x="2" y="6"/>
                    <a:pt x="2" y="6"/>
                    <a:pt x="2" y="6"/>
                  </a:cubicBezTo>
                  <a:cubicBezTo>
                    <a:pt x="1" y="6"/>
                    <a:pt x="1" y="7"/>
                    <a:pt x="0" y="7"/>
                  </a:cubicBezTo>
                  <a:cubicBezTo>
                    <a:pt x="0" y="8"/>
                    <a:pt x="0" y="8"/>
                    <a:pt x="0" y="9"/>
                  </a:cubicBezTo>
                  <a:lnTo>
                    <a:pt x="0" y="10"/>
                  </a:lnTo>
                  <a:lnTo>
                    <a:pt x="0" y="10"/>
                  </a:lnTo>
                  <a:lnTo>
                    <a:pt x="0" y="11"/>
                  </a:lnTo>
                  <a:cubicBezTo>
                    <a:pt x="1" y="11"/>
                    <a:pt x="2" y="12"/>
                    <a:pt x="2" y="12"/>
                  </a:cubicBezTo>
                  <a:cubicBezTo>
                    <a:pt x="3" y="13"/>
                    <a:pt x="3" y="13"/>
                    <a:pt x="4" y="13"/>
                  </a:cubicBezTo>
                  <a:lnTo>
                    <a:pt x="5" y="13"/>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2" name="Google Shape;682;p25"/>
            <p:cNvSpPr/>
            <p:nvPr/>
          </p:nvSpPr>
          <p:spPr>
            <a:xfrm>
              <a:off x="8716337" y="1747089"/>
              <a:ext cx="86053" cy="20535"/>
            </a:xfrm>
            <a:custGeom>
              <a:rect b="b" l="l" r="r" t="t"/>
              <a:pathLst>
                <a:path extrusionOk="0" h="42" w="176">
                  <a:moveTo>
                    <a:pt x="5" y="41"/>
                  </a:moveTo>
                  <a:lnTo>
                    <a:pt x="5" y="41"/>
                  </a:lnTo>
                  <a:cubicBezTo>
                    <a:pt x="7" y="40"/>
                    <a:pt x="8" y="39"/>
                    <a:pt x="10" y="38"/>
                  </a:cubicBezTo>
                  <a:cubicBezTo>
                    <a:pt x="45" y="18"/>
                    <a:pt x="84" y="8"/>
                    <a:pt x="124" y="8"/>
                  </a:cubicBezTo>
                  <a:cubicBezTo>
                    <a:pt x="140" y="8"/>
                    <a:pt x="156" y="9"/>
                    <a:pt x="171" y="13"/>
                  </a:cubicBezTo>
                  <a:cubicBezTo>
                    <a:pt x="176" y="14"/>
                    <a:pt x="178" y="6"/>
                    <a:pt x="173" y="5"/>
                  </a:cubicBezTo>
                  <a:lnTo>
                    <a:pt x="173" y="5"/>
                  </a:lnTo>
                  <a:cubicBezTo>
                    <a:pt x="157" y="2"/>
                    <a:pt x="140" y="0"/>
                    <a:pt x="124" y="0"/>
                  </a:cubicBezTo>
                  <a:cubicBezTo>
                    <a:pt x="82" y="0"/>
                    <a:pt x="42" y="11"/>
                    <a:pt x="6" y="32"/>
                  </a:cubicBezTo>
                  <a:cubicBezTo>
                    <a:pt x="5" y="33"/>
                    <a:pt x="3" y="34"/>
                    <a:pt x="1" y="35"/>
                  </a:cubicBezTo>
                  <a:cubicBezTo>
                    <a:pt x="-3" y="37"/>
                    <a:pt x="1" y="43"/>
                    <a:pt x="5" y="41"/>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3" name="Google Shape;683;p25"/>
            <p:cNvSpPr/>
            <p:nvPr/>
          </p:nvSpPr>
          <p:spPr>
            <a:xfrm>
              <a:off x="8672333" y="1772025"/>
              <a:ext cx="14668" cy="9290"/>
            </a:xfrm>
            <a:custGeom>
              <a:rect b="b" l="l" r="r" t="t"/>
              <a:pathLst>
                <a:path extrusionOk="0" h="19" w="30">
                  <a:moveTo>
                    <a:pt x="7" y="17"/>
                  </a:moveTo>
                  <a:cubicBezTo>
                    <a:pt x="7" y="16"/>
                    <a:pt x="7" y="16"/>
                    <a:pt x="8" y="16"/>
                  </a:cubicBezTo>
                  <a:cubicBezTo>
                    <a:pt x="8" y="15"/>
                    <a:pt x="8" y="15"/>
                    <a:pt x="8" y="16"/>
                  </a:cubicBezTo>
                  <a:lnTo>
                    <a:pt x="8" y="15"/>
                  </a:lnTo>
                  <a:lnTo>
                    <a:pt x="8" y="15"/>
                  </a:lnTo>
                  <a:cubicBezTo>
                    <a:pt x="9" y="14"/>
                    <a:pt x="9" y="13"/>
                    <a:pt x="10" y="13"/>
                  </a:cubicBezTo>
                  <a:lnTo>
                    <a:pt x="11" y="12"/>
                  </a:lnTo>
                  <a:cubicBezTo>
                    <a:pt x="11" y="12"/>
                    <a:pt x="12" y="12"/>
                    <a:pt x="11" y="12"/>
                  </a:cubicBezTo>
                  <a:lnTo>
                    <a:pt x="12" y="12"/>
                  </a:lnTo>
                  <a:lnTo>
                    <a:pt x="12" y="11"/>
                  </a:lnTo>
                  <a:lnTo>
                    <a:pt x="12" y="11"/>
                  </a:lnTo>
                  <a:cubicBezTo>
                    <a:pt x="13" y="11"/>
                    <a:pt x="13" y="11"/>
                    <a:pt x="14" y="10"/>
                  </a:cubicBezTo>
                  <a:lnTo>
                    <a:pt x="15" y="10"/>
                  </a:lnTo>
                  <a:lnTo>
                    <a:pt x="16" y="9"/>
                  </a:lnTo>
                  <a:lnTo>
                    <a:pt x="17" y="9"/>
                  </a:lnTo>
                  <a:lnTo>
                    <a:pt x="17" y="9"/>
                  </a:lnTo>
                  <a:cubicBezTo>
                    <a:pt x="18" y="8"/>
                    <a:pt x="19" y="8"/>
                    <a:pt x="20" y="8"/>
                  </a:cubicBezTo>
                  <a:lnTo>
                    <a:pt x="21" y="8"/>
                  </a:lnTo>
                  <a:cubicBezTo>
                    <a:pt x="21" y="8"/>
                    <a:pt x="22" y="8"/>
                    <a:pt x="21" y="8"/>
                  </a:cubicBezTo>
                  <a:lnTo>
                    <a:pt x="22" y="8"/>
                  </a:lnTo>
                  <a:lnTo>
                    <a:pt x="23" y="8"/>
                  </a:lnTo>
                  <a:lnTo>
                    <a:pt x="23" y="8"/>
                  </a:lnTo>
                  <a:lnTo>
                    <a:pt x="24" y="8"/>
                  </a:lnTo>
                  <a:cubicBezTo>
                    <a:pt x="25" y="8"/>
                    <a:pt x="25" y="8"/>
                    <a:pt x="26" y="8"/>
                  </a:cubicBezTo>
                  <a:lnTo>
                    <a:pt x="26" y="8"/>
                  </a:lnTo>
                  <a:cubicBezTo>
                    <a:pt x="27" y="8"/>
                    <a:pt x="27" y="7"/>
                    <a:pt x="28" y="7"/>
                  </a:cubicBezTo>
                  <a:lnTo>
                    <a:pt x="29" y="6"/>
                  </a:lnTo>
                  <a:cubicBezTo>
                    <a:pt x="29" y="5"/>
                    <a:pt x="30" y="5"/>
                    <a:pt x="30" y="4"/>
                  </a:cubicBezTo>
                  <a:lnTo>
                    <a:pt x="30" y="4"/>
                  </a:lnTo>
                  <a:cubicBezTo>
                    <a:pt x="30" y="3"/>
                    <a:pt x="29" y="3"/>
                    <a:pt x="29" y="2"/>
                  </a:cubicBezTo>
                  <a:lnTo>
                    <a:pt x="28" y="1"/>
                  </a:lnTo>
                  <a:cubicBezTo>
                    <a:pt x="27" y="0"/>
                    <a:pt x="26" y="0"/>
                    <a:pt x="26" y="0"/>
                  </a:cubicBezTo>
                  <a:lnTo>
                    <a:pt x="26" y="0"/>
                  </a:lnTo>
                  <a:cubicBezTo>
                    <a:pt x="25" y="0"/>
                    <a:pt x="25" y="0"/>
                    <a:pt x="24" y="0"/>
                  </a:cubicBezTo>
                  <a:cubicBezTo>
                    <a:pt x="19" y="0"/>
                    <a:pt x="14" y="2"/>
                    <a:pt x="10" y="4"/>
                  </a:cubicBezTo>
                  <a:cubicBezTo>
                    <a:pt x="6" y="7"/>
                    <a:pt x="3" y="9"/>
                    <a:pt x="0" y="13"/>
                  </a:cubicBezTo>
                  <a:lnTo>
                    <a:pt x="0" y="13"/>
                  </a:lnTo>
                  <a:cubicBezTo>
                    <a:pt x="0" y="14"/>
                    <a:pt x="0" y="14"/>
                    <a:pt x="0" y="15"/>
                  </a:cubicBezTo>
                  <a:cubicBezTo>
                    <a:pt x="0" y="16"/>
                    <a:pt x="0" y="16"/>
                    <a:pt x="0" y="17"/>
                  </a:cubicBezTo>
                  <a:cubicBezTo>
                    <a:pt x="1" y="19"/>
                    <a:pt x="1" y="18"/>
                    <a:pt x="2" y="18"/>
                  </a:cubicBezTo>
                  <a:lnTo>
                    <a:pt x="2" y="18"/>
                  </a:lnTo>
                  <a:cubicBezTo>
                    <a:pt x="2" y="19"/>
                    <a:pt x="3" y="19"/>
                    <a:pt x="3" y="19"/>
                  </a:cubicBezTo>
                  <a:cubicBezTo>
                    <a:pt x="4" y="19"/>
                    <a:pt x="5" y="19"/>
                    <a:pt x="5" y="18"/>
                  </a:cubicBezTo>
                  <a:cubicBezTo>
                    <a:pt x="6" y="18"/>
                    <a:pt x="6" y="18"/>
                    <a:pt x="7" y="1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4" name="Google Shape;684;p25"/>
            <p:cNvSpPr/>
            <p:nvPr/>
          </p:nvSpPr>
          <p:spPr>
            <a:xfrm>
              <a:off x="9180828" y="1931419"/>
              <a:ext cx="66496" cy="15157"/>
            </a:xfrm>
            <a:custGeom>
              <a:rect b="b" l="l" r="r" t="t"/>
              <a:pathLst>
                <a:path extrusionOk="0" h="31" w="136">
                  <a:moveTo>
                    <a:pt x="4" y="30"/>
                  </a:moveTo>
                  <a:lnTo>
                    <a:pt x="4" y="30"/>
                  </a:lnTo>
                  <a:cubicBezTo>
                    <a:pt x="44" y="15"/>
                    <a:pt x="86" y="7"/>
                    <a:pt x="128" y="7"/>
                  </a:cubicBezTo>
                  <a:cubicBezTo>
                    <a:pt x="130" y="7"/>
                    <a:pt x="131" y="7"/>
                    <a:pt x="133" y="7"/>
                  </a:cubicBezTo>
                  <a:cubicBezTo>
                    <a:pt x="137" y="7"/>
                    <a:pt x="137" y="0"/>
                    <a:pt x="133" y="0"/>
                  </a:cubicBezTo>
                  <a:lnTo>
                    <a:pt x="133" y="0"/>
                  </a:lnTo>
                  <a:cubicBezTo>
                    <a:pt x="131" y="0"/>
                    <a:pt x="129" y="0"/>
                    <a:pt x="128" y="0"/>
                  </a:cubicBezTo>
                  <a:cubicBezTo>
                    <a:pt x="85" y="0"/>
                    <a:pt x="42" y="8"/>
                    <a:pt x="2" y="23"/>
                  </a:cubicBezTo>
                  <a:cubicBezTo>
                    <a:pt x="-2" y="25"/>
                    <a:pt x="0" y="32"/>
                    <a:pt x="4" y="3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5" name="Google Shape;685;p25"/>
            <p:cNvSpPr/>
            <p:nvPr/>
          </p:nvSpPr>
          <p:spPr>
            <a:xfrm>
              <a:off x="8661576" y="1928485"/>
              <a:ext cx="24936" cy="17602"/>
            </a:xfrm>
            <a:custGeom>
              <a:rect b="b" l="l" r="r" t="t"/>
              <a:pathLst>
                <a:path extrusionOk="0" h="36" w="51">
                  <a:moveTo>
                    <a:pt x="5" y="35"/>
                  </a:moveTo>
                  <a:lnTo>
                    <a:pt x="49" y="7"/>
                  </a:lnTo>
                  <a:cubicBezTo>
                    <a:pt x="53" y="4"/>
                    <a:pt x="50" y="-2"/>
                    <a:pt x="46" y="0"/>
                  </a:cubicBezTo>
                  <a:lnTo>
                    <a:pt x="1" y="29"/>
                  </a:lnTo>
                  <a:cubicBezTo>
                    <a:pt x="-3" y="32"/>
                    <a:pt x="1" y="38"/>
                    <a:pt x="5" y="3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6" name="Google Shape;686;p25"/>
            <p:cNvSpPr/>
            <p:nvPr/>
          </p:nvSpPr>
          <p:spPr>
            <a:xfrm>
              <a:off x="8721715" y="1920662"/>
              <a:ext cx="14668" cy="6356"/>
            </a:xfrm>
            <a:custGeom>
              <a:rect b="b" l="l" r="r" t="t"/>
              <a:pathLst>
                <a:path extrusionOk="0" h="13" w="30">
                  <a:moveTo>
                    <a:pt x="5" y="13"/>
                  </a:moveTo>
                  <a:lnTo>
                    <a:pt x="27" y="7"/>
                  </a:lnTo>
                  <a:lnTo>
                    <a:pt x="27" y="7"/>
                  </a:lnTo>
                  <a:lnTo>
                    <a:pt x="28" y="7"/>
                  </a:lnTo>
                  <a:cubicBezTo>
                    <a:pt x="29" y="6"/>
                    <a:pt x="29" y="6"/>
                    <a:pt x="29" y="5"/>
                  </a:cubicBezTo>
                  <a:cubicBezTo>
                    <a:pt x="30" y="5"/>
                    <a:pt x="30" y="4"/>
                    <a:pt x="30" y="4"/>
                  </a:cubicBezTo>
                  <a:cubicBezTo>
                    <a:pt x="30" y="3"/>
                    <a:pt x="30" y="3"/>
                    <a:pt x="30" y="3"/>
                  </a:cubicBezTo>
                  <a:lnTo>
                    <a:pt x="30" y="3"/>
                  </a:lnTo>
                  <a:cubicBezTo>
                    <a:pt x="30" y="2"/>
                    <a:pt x="30" y="3"/>
                    <a:pt x="29" y="2"/>
                  </a:cubicBezTo>
                  <a:cubicBezTo>
                    <a:pt x="29" y="2"/>
                    <a:pt x="29" y="1"/>
                    <a:pt x="28" y="0"/>
                  </a:cubicBezTo>
                  <a:cubicBezTo>
                    <a:pt x="27" y="0"/>
                    <a:pt x="27" y="0"/>
                    <a:pt x="26" y="0"/>
                  </a:cubicBezTo>
                  <a:lnTo>
                    <a:pt x="25" y="0"/>
                  </a:lnTo>
                  <a:lnTo>
                    <a:pt x="3" y="6"/>
                  </a:lnTo>
                  <a:lnTo>
                    <a:pt x="3" y="6"/>
                  </a:lnTo>
                  <a:cubicBezTo>
                    <a:pt x="2" y="6"/>
                    <a:pt x="2" y="6"/>
                    <a:pt x="2" y="6"/>
                  </a:cubicBezTo>
                  <a:cubicBezTo>
                    <a:pt x="1" y="6"/>
                    <a:pt x="1" y="7"/>
                    <a:pt x="1" y="7"/>
                  </a:cubicBezTo>
                  <a:cubicBezTo>
                    <a:pt x="0" y="8"/>
                    <a:pt x="0" y="9"/>
                    <a:pt x="0" y="9"/>
                  </a:cubicBezTo>
                  <a:cubicBezTo>
                    <a:pt x="0" y="10"/>
                    <a:pt x="1" y="10"/>
                    <a:pt x="1" y="11"/>
                  </a:cubicBezTo>
                  <a:cubicBezTo>
                    <a:pt x="2" y="12"/>
                    <a:pt x="2" y="12"/>
                    <a:pt x="2" y="12"/>
                  </a:cubicBezTo>
                  <a:cubicBezTo>
                    <a:pt x="3" y="13"/>
                    <a:pt x="3" y="13"/>
                    <a:pt x="4" y="13"/>
                  </a:cubicBezTo>
                  <a:lnTo>
                    <a:pt x="5" y="13"/>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87" name="Google Shape;687;p25"/>
            <p:cNvSpPr/>
            <p:nvPr/>
          </p:nvSpPr>
          <p:spPr>
            <a:xfrm>
              <a:off x="7674899" y="1478173"/>
              <a:ext cx="353991" cy="495294"/>
            </a:xfrm>
            <a:custGeom>
              <a:rect b="b" l="l" r="r" t="t"/>
              <a:pathLst>
                <a:path extrusionOk="0" h="1013" w="724">
                  <a:moveTo>
                    <a:pt x="529" y="1013"/>
                  </a:moveTo>
                  <a:cubicBezTo>
                    <a:pt x="590" y="852"/>
                    <a:pt x="654" y="679"/>
                    <a:pt x="690" y="510"/>
                  </a:cubicBezTo>
                  <a:cubicBezTo>
                    <a:pt x="727" y="341"/>
                    <a:pt x="740" y="168"/>
                    <a:pt x="699" y="0"/>
                  </a:cubicBezTo>
                  <a:cubicBezTo>
                    <a:pt x="407" y="152"/>
                    <a:pt x="161" y="391"/>
                    <a:pt x="3" y="679"/>
                  </a:cubicBezTo>
                  <a:lnTo>
                    <a:pt x="0" y="1013"/>
                  </a:lnTo>
                  <a:lnTo>
                    <a:pt x="529" y="1013"/>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88" name="Google Shape;688;p25"/>
            <p:cNvSpPr/>
            <p:nvPr/>
          </p:nvSpPr>
          <p:spPr>
            <a:xfrm>
              <a:off x="7762419" y="1584272"/>
              <a:ext cx="386750" cy="389194"/>
            </a:xfrm>
            <a:custGeom>
              <a:rect b="b" l="l" r="r" t="t"/>
              <a:pathLst>
                <a:path extrusionOk="0" h="796" w="791">
                  <a:moveTo>
                    <a:pt x="0" y="796"/>
                  </a:moveTo>
                  <a:cubicBezTo>
                    <a:pt x="0" y="796"/>
                    <a:pt x="307" y="247"/>
                    <a:pt x="768" y="0"/>
                  </a:cubicBezTo>
                  <a:cubicBezTo>
                    <a:pt x="768" y="0"/>
                    <a:pt x="836" y="473"/>
                    <a:pt x="735" y="796"/>
                  </a:cubicBezTo>
                  <a:lnTo>
                    <a:pt x="0" y="796"/>
                  </a:ln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689" name="Google Shape;689;p25"/>
            <p:cNvSpPr/>
            <p:nvPr/>
          </p:nvSpPr>
          <p:spPr>
            <a:xfrm>
              <a:off x="7719393" y="1548091"/>
              <a:ext cx="267449" cy="409730"/>
            </a:xfrm>
            <a:custGeom>
              <a:rect b="b" l="l" r="r" t="t"/>
              <a:pathLst>
                <a:path extrusionOk="0" h="838" w="547">
                  <a:moveTo>
                    <a:pt x="7" y="836"/>
                  </a:moveTo>
                  <a:cubicBezTo>
                    <a:pt x="73" y="726"/>
                    <a:pt x="141" y="617"/>
                    <a:pt x="210" y="508"/>
                  </a:cubicBezTo>
                  <a:cubicBezTo>
                    <a:pt x="279" y="399"/>
                    <a:pt x="350" y="291"/>
                    <a:pt x="423" y="184"/>
                  </a:cubicBezTo>
                  <a:cubicBezTo>
                    <a:pt x="463" y="124"/>
                    <a:pt x="505" y="65"/>
                    <a:pt x="546" y="5"/>
                  </a:cubicBezTo>
                  <a:cubicBezTo>
                    <a:pt x="549" y="1"/>
                    <a:pt x="542" y="-2"/>
                    <a:pt x="540" y="2"/>
                  </a:cubicBezTo>
                  <a:cubicBezTo>
                    <a:pt x="466" y="107"/>
                    <a:pt x="394" y="213"/>
                    <a:pt x="323" y="321"/>
                  </a:cubicBezTo>
                  <a:cubicBezTo>
                    <a:pt x="251" y="429"/>
                    <a:pt x="182" y="537"/>
                    <a:pt x="114" y="647"/>
                  </a:cubicBezTo>
                  <a:cubicBezTo>
                    <a:pt x="75" y="709"/>
                    <a:pt x="38" y="770"/>
                    <a:pt x="0" y="833"/>
                  </a:cubicBezTo>
                  <a:cubicBezTo>
                    <a:pt x="-2" y="837"/>
                    <a:pt x="4" y="840"/>
                    <a:pt x="7" y="836"/>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0" name="Google Shape;690;p25"/>
            <p:cNvSpPr/>
            <p:nvPr/>
          </p:nvSpPr>
          <p:spPr>
            <a:xfrm>
              <a:off x="7763397" y="1760290"/>
              <a:ext cx="14668" cy="104144"/>
            </a:xfrm>
            <a:custGeom>
              <a:rect b="b" l="l" r="r" t="t"/>
              <a:pathLst>
                <a:path extrusionOk="0" h="213" w="30">
                  <a:moveTo>
                    <a:pt x="0" y="3"/>
                  </a:moveTo>
                  <a:lnTo>
                    <a:pt x="0" y="3"/>
                  </a:lnTo>
                  <a:cubicBezTo>
                    <a:pt x="4" y="73"/>
                    <a:pt x="11" y="142"/>
                    <a:pt x="23" y="210"/>
                  </a:cubicBezTo>
                  <a:cubicBezTo>
                    <a:pt x="24" y="215"/>
                    <a:pt x="31" y="213"/>
                    <a:pt x="30" y="208"/>
                  </a:cubicBezTo>
                  <a:lnTo>
                    <a:pt x="30" y="208"/>
                  </a:lnTo>
                  <a:cubicBezTo>
                    <a:pt x="19" y="141"/>
                    <a:pt x="11" y="72"/>
                    <a:pt x="8" y="3"/>
                  </a:cubicBezTo>
                  <a:cubicBezTo>
                    <a:pt x="8" y="-1"/>
                    <a:pt x="0" y="-1"/>
                    <a:pt x="0" y="3"/>
                  </a:cubicBezTo>
                  <a:close/>
                </a:path>
              </a:pathLst>
            </a:custGeom>
            <a:solidFill>
              <a:srgbClr val="522207"/>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1" name="Google Shape;691;p25"/>
            <p:cNvSpPr/>
            <p:nvPr/>
          </p:nvSpPr>
          <p:spPr>
            <a:xfrm>
              <a:off x="7759975" y="1720197"/>
              <a:ext cx="3423" cy="18091"/>
            </a:xfrm>
            <a:custGeom>
              <a:rect b="b" l="l" r="r" t="t"/>
              <a:pathLst>
                <a:path extrusionOk="0" h="37" w="7">
                  <a:moveTo>
                    <a:pt x="0" y="3"/>
                  </a:moveTo>
                  <a:lnTo>
                    <a:pt x="0" y="33"/>
                  </a:lnTo>
                  <a:cubicBezTo>
                    <a:pt x="0" y="38"/>
                    <a:pt x="7" y="38"/>
                    <a:pt x="7" y="33"/>
                  </a:cubicBezTo>
                  <a:lnTo>
                    <a:pt x="7" y="3"/>
                  </a:lnTo>
                  <a:cubicBezTo>
                    <a:pt x="7" y="-2"/>
                    <a:pt x="0" y="-2"/>
                    <a:pt x="0"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2" name="Google Shape;692;p25"/>
            <p:cNvSpPr/>
            <p:nvPr/>
          </p:nvSpPr>
          <p:spPr>
            <a:xfrm>
              <a:off x="7804468" y="1727531"/>
              <a:ext cx="11735" cy="72852"/>
            </a:xfrm>
            <a:custGeom>
              <a:rect b="b" l="l" r="r" t="t"/>
              <a:pathLst>
                <a:path extrusionOk="0" h="149" w="24">
                  <a:moveTo>
                    <a:pt x="0" y="3"/>
                  </a:moveTo>
                  <a:lnTo>
                    <a:pt x="17" y="145"/>
                  </a:lnTo>
                  <a:cubicBezTo>
                    <a:pt x="17" y="150"/>
                    <a:pt x="25" y="150"/>
                    <a:pt x="24" y="145"/>
                  </a:cubicBezTo>
                  <a:lnTo>
                    <a:pt x="8" y="3"/>
                  </a:lnTo>
                  <a:cubicBezTo>
                    <a:pt x="7" y="-2"/>
                    <a:pt x="0" y="-2"/>
                    <a:pt x="0" y="3"/>
                  </a:cubicBezTo>
                  <a:close/>
                </a:path>
              </a:pathLst>
            </a:custGeom>
            <a:solidFill>
              <a:srgbClr val="522207"/>
            </a:solidFill>
            <a:ln>
              <a:noFill/>
            </a:ln>
          </p:spPr>
          <p:txBody>
            <a:bodyPr anchorCtr="1" anchor="ctr" bIns="8625" lIns="90000" spcFirstLastPara="1" rIns="90000" wrap="square" tIns="86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3" name="Google Shape;693;p25"/>
            <p:cNvSpPr/>
            <p:nvPr/>
          </p:nvSpPr>
          <p:spPr>
            <a:xfrm>
              <a:off x="7891010" y="1597474"/>
              <a:ext cx="4889" cy="84097"/>
            </a:xfrm>
            <a:custGeom>
              <a:rect b="b" l="l" r="r" t="t"/>
              <a:pathLst>
                <a:path extrusionOk="0" h="172" w="10">
                  <a:moveTo>
                    <a:pt x="0" y="3"/>
                  </a:moveTo>
                  <a:lnTo>
                    <a:pt x="2" y="168"/>
                  </a:lnTo>
                  <a:cubicBezTo>
                    <a:pt x="3" y="173"/>
                    <a:pt x="10" y="173"/>
                    <a:pt x="10" y="168"/>
                  </a:cubicBezTo>
                  <a:lnTo>
                    <a:pt x="7" y="3"/>
                  </a:lnTo>
                  <a:cubicBezTo>
                    <a:pt x="7" y="-2"/>
                    <a:pt x="0" y="-2"/>
                    <a:pt x="0" y="3"/>
                  </a:cubicBezTo>
                  <a:close/>
                </a:path>
              </a:pathLst>
            </a:custGeom>
            <a:solidFill>
              <a:srgbClr val="522207"/>
            </a:solidFill>
            <a:ln>
              <a:noFill/>
            </a:ln>
          </p:spPr>
          <p:txBody>
            <a:bodyPr anchorCtr="1" anchor="ctr" bIns="16900" lIns="90000" spcFirstLastPara="1" rIns="90000" wrap="square" tIns="169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4" name="Google Shape;694;p25"/>
            <p:cNvSpPr/>
            <p:nvPr/>
          </p:nvSpPr>
          <p:spPr>
            <a:xfrm>
              <a:off x="7873408" y="1697217"/>
              <a:ext cx="70407" cy="28847"/>
            </a:xfrm>
            <a:custGeom>
              <a:rect b="b" l="l" r="r" t="t"/>
              <a:pathLst>
                <a:path extrusionOk="0" h="59" w="144">
                  <a:moveTo>
                    <a:pt x="5" y="59"/>
                  </a:moveTo>
                  <a:lnTo>
                    <a:pt x="5" y="59"/>
                  </a:lnTo>
                  <a:cubicBezTo>
                    <a:pt x="52" y="47"/>
                    <a:pt x="98" y="29"/>
                    <a:pt x="141" y="6"/>
                  </a:cubicBezTo>
                  <a:cubicBezTo>
                    <a:pt x="146" y="4"/>
                    <a:pt x="142" y="-2"/>
                    <a:pt x="138" y="0"/>
                  </a:cubicBezTo>
                  <a:lnTo>
                    <a:pt x="138" y="0"/>
                  </a:lnTo>
                  <a:cubicBezTo>
                    <a:pt x="95" y="22"/>
                    <a:pt x="50" y="40"/>
                    <a:pt x="3" y="51"/>
                  </a:cubicBezTo>
                  <a:cubicBezTo>
                    <a:pt x="-2" y="53"/>
                    <a:pt x="0" y="60"/>
                    <a:pt x="5" y="5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5" name="Google Shape;695;p25"/>
            <p:cNvSpPr/>
            <p:nvPr/>
          </p:nvSpPr>
          <p:spPr>
            <a:xfrm>
              <a:off x="7960928" y="1675704"/>
              <a:ext cx="14668" cy="13201"/>
            </a:xfrm>
            <a:custGeom>
              <a:rect b="b" l="l" r="r" t="t"/>
              <a:pathLst>
                <a:path extrusionOk="0" h="27" w="30">
                  <a:moveTo>
                    <a:pt x="7" y="25"/>
                  </a:moveTo>
                  <a:lnTo>
                    <a:pt x="29" y="6"/>
                  </a:lnTo>
                  <a:lnTo>
                    <a:pt x="29" y="6"/>
                  </a:lnTo>
                  <a:cubicBezTo>
                    <a:pt x="29" y="6"/>
                    <a:pt x="30" y="6"/>
                    <a:pt x="30" y="5"/>
                  </a:cubicBezTo>
                  <a:cubicBezTo>
                    <a:pt x="30" y="5"/>
                    <a:pt x="30" y="4"/>
                    <a:pt x="30" y="3"/>
                  </a:cubicBezTo>
                  <a:lnTo>
                    <a:pt x="30" y="2"/>
                  </a:lnTo>
                  <a:cubicBezTo>
                    <a:pt x="30" y="1"/>
                    <a:pt x="29" y="1"/>
                    <a:pt x="29" y="1"/>
                  </a:cubicBezTo>
                  <a:lnTo>
                    <a:pt x="29" y="1"/>
                  </a:lnTo>
                  <a:cubicBezTo>
                    <a:pt x="29" y="1"/>
                    <a:pt x="29" y="0"/>
                    <a:pt x="28" y="0"/>
                  </a:cubicBezTo>
                  <a:cubicBezTo>
                    <a:pt x="28" y="0"/>
                    <a:pt x="27" y="0"/>
                    <a:pt x="26" y="0"/>
                  </a:cubicBezTo>
                  <a:lnTo>
                    <a:pt x="25" y="0"/>
                  </a:lnTo>
                  <a:cubicBezTo>
                    <a:pt x="24" y="0"/>
                    <a:pt x="24" y="1"/>
                    <a:pt x="24" y="1"/>
                  </a:cubicBezTo>
                  <a:lnTo>
                    <a:pt x="2" y="20"/>
                  </a:lnTo>
                  <a:lnTo>
                    <a:pt x="2" y="20"/>
                  </a:lnTo>
                  <a:cubicBezTo>
                    <a:pt x="1" y="20"/>
                    <a:pt x="1" y="20"/>
                    <a:pt x="1" y="20"/>
                  </a:cubicBezTo>
                  <a:cubicBezTo>
                    <a:pt x="1" y="21"/>
                    <a:pt x="0" y="22"/>
                    <a:pt x="0" y="22"/>
                  </a:cubicBezTo>
                  <a:cubicBezTo>
                    <a:pt x="0" y="23"/>
                    <a:pt x="1" y="24"/>
                    <a:pt x="1" y="24"/>
                  </a:cubicBezTo>
                  <a:cubicBezTo>
                    <a:pt x="1" y="24"/>
                    <a:pt x="1" y="25"/>
                    <a:pt x="2" y="25"/>
                  </a:cubicBezTo>
                  <a:lnTo>
                    <a:pt x="2" y="25"/>
                  </a:lnTo>
                  <a:lnTo>
                    <a:pt x="2" y="26"/>
                  </a:lnTo>
                  <a:cubicBezTo>
                    <a:pt x="3" y="27"/>
                    <a:pt x="3" y="26"/>
                    <a:pt x="4" y="26"/>
                  </a:cubicBezTo>
                  <a:cubicBezTo>
                    <a:pt x="5" y="26"/>
                    <a:pt x="6" y="27"/>
                    <a:pt x="6" y="26"/>
                  </a:cubicBezTo>
                  <a:cubicBezTo>
                    <a:pt x="7" y="26"/>
                    <a:pt x="7" y="25"/>
                    <a:pt x="7" y="2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6" name="Google Shape;696;p25"/>
            <p:cNvSpPr/>
            <p:nvPr/>
          </p:nvSpPr>
          <p:spPr>
            <a:xfrm>
              <a:off x="7706191" y="1826297"/>
              <a:ext cx="34226" cy="57206"/>
            </a:xfrm>
            <a:custGeom>
              <a:rect b="b" l="l" r="r" t="t"/>
              <a:pathLst>
                <a:path extrusionOk="0" h="117" w="70">
                  <a:moveTo>
                    <a:pt x="11" y="25"/>
                  </a:moveTo>
                  <a:cubicBezTo>
                    <a:pt x="8" y="16"/>
                    <a:pt x="15" y="6"/>
                    <a:pt x="24" y="7"/>
                  </a:cubicBezTo>
                  <a:lnTo>
                    <a:pt x="24" y="7"/>
                  </a:lnTo>
                  <a:cubicBezTo>
                    <a:pt x="26" y="7"/>
                    <a:pt x="28" y="8"/>
                    <a:pt x="30" y="9"/>
                  </a:cubicBezTo>
                  <a:cubicBezTo>
                    <a:pt x="32" y="10"/>
                    <a:pt x="33" y="12"/>
                    <a:pt x="35" y="14"/>
                  </a:cubicBezTo>
                  <a:lnTo>
                    <a:pt x="35" y="14"/>
                  </a:lnTo>
                  <a:cubicBezTo>
                    <a:pt x="37" y="18"/>
                    <a:pt x="37" y="23"/>
                    <a:pt x="39" y="27"/>
                  </a:cubicBezTo>
                  <a:cubicBezTo>
                    <a:pt x="43" y="34"/>
                    <a:pt x="52" y="37"/>
                    <a:pt x="57" y="44"/>
                  </a:cubicBezTo>
                  <a:cubicBezTo>
                    <a:pt x="62" y="52"/>
                    <a:pt x="62" y="62"/>
                    <a:pt x="61" y="71"/>
                  </a:cubicBezTo>
                  <a:cubicBezTo>
                    <a:pt x="58" y="88"/>
                    <a:pt x="49" y="108"/>
                    <a:pt x="29" y="109"/>
                  </a:cubicBezTo>
                  <a:cubicBezTo>
                    <a:pt x="22" y="110"/>
                    <a:pt x="13" y="107"/>
                    <a:pt x="9" y="99"/>
                  </a:cubicBezTo>
                  <a:cubicBezTo>
                    <a:pt x="6" y="93"/>
                    <a:pt x="8" y="85"/>
                    <a:pt x="9" y="78"/>
                  </a:cubicBezTo>
                  <a:cubicBezTo>
                    <a:pt x="13" y="63"/>
                    <a:pt x="21" y="46"/>
                    <a:pt x="11" y="32"/>
                  </a:cubicBezTo>
                  <a:cubicBezTo>
                    <a:pt x="8" y="28"/>
                    <a:pt x="2" y="32"/>
                    <a:pt x="5" y="36"/>
                  </a:cubicBezTo>
                  <a:cubicBezTo>
                    <a:pt x="10" y="44"/>
                    <a:pt x="8" y="53"/>
                    <a:pt x="6" y="62"/>
                  </a:cubicBezTo>
                  <a:cubicBezTo>
                    <a:pt x="3" y="71"/>
                    <a:pt x="0" y="80"/>
                    <a:pt x="0" y="89"/>
                  </a:cubicBezTo>
                  <a:cubicBezTo>
                    <a:pt x="0" y="109"/>
                    <a:pt x="18" y="120"/>
                    <a:pt x="36" y="116"/>
                  </a:cubicBezTo>
                  <a:cubicBezTo>
                    <a:pt x="57" y="110"/>
                    <a:pt x="67" y="86"/>
                    <a:pt x="69" y="67"/>
                  </a:cubicBezTo>
                  <a:cubicBezTo>
                    <a:pt x="70" y="56"/>
                    <a:pt x="68" y="45"/>
                    <a:pt x="61" y="37"/>
                  </a:cubicBezTo>
                  <a:cubicBezTo>
                    <a:pt x="57" y="33"/>
                    <a:pt x="53" y="31"/>
                    <a:pt x="49" y="27"/>
                  </a:cubicBezTo>
                  <a:cubicBezTo>
                    <a:pt x="44" y="23"/>
                    <a:pt x="44" y="17"/>
                    <a:pt x="42" y="12"/>
                  </a:cubicBezTo>
                  <a:cubicBezTo>
                    <a:pt x="38" y="2"/>
                    <a:pt x="26" y="-3"/>
                    <a:pt x="16" y="1"/>
                  </a:cubicBezTo>
                  <a:cubicBezTo>
                    <a:pt x="6" y="4"/>
                    <a:pt x="0" y="16"/>
                    <a:pt x="4" y="27"/>
                  </a:cubicBezTo>
                  <a:cubicBezTo>
                    <a:pt x="5" y="31"/>
                    <a:pt x="12" y="29"/>
                    <a:pt x="11" y="2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7" name="Google Shape;697;p25"/>
            <p:cNvSpPr/>
            <p:nvPr/>
          </p:nvSpPr>
          <p:spPr>
            <a:xfrm>
              <a:off x="7967773" y="1589162"/>
              <a:ext cx="35692" cy="46449"/>
            </a:xfrm>
            <a:custGeom>
              <a:rect b="b" l="l" r="r" t="t"/>
              <a:pathLst>
                <a:path extrusionOk="0" h="95" w="73">
                  <a:moveTo>
                    <a:pt x="42" y="0"/>
                  </a:moveTo>
                  <a:cubicBezTo>
                    <a:pt x="25" y="3"/>
                    <a:pt x="13" y="16"/>
                    <a:pt x="7" y="31"/>
                  </a:cubicBezTo>
                  <a:lnTo>
                    <a:pt x="7" y="31"/>
                  </a:lnTo>
                  <a:cubicBezTo>
                    <a:pt x="3" y="39"/>
                    <a:pt x="1" y="47"/>
                    <a:pt x="0" y="55"/>
                  </a:cubicBezTo>
                  <a:cubicBezTo>
                    <a:pt x="-1" y="65"/>
                    <a:pt x="-2" y="75"/>
                    <a:pt x="3" y="83"/>
                  </a:cubicBezTo>
                  <a:cubicBezTo>
                    <a:pt x="11" y="96"/>
                    <a:pt x="28" y="97"/>
                    <a:pt x="41" y="93"/>
                  </a:cubicBezTo>
                  <a:cubicBezTo>
                    <a:pt x="57" y="88"/>
                    <a:pt x="67" y="74"/>
                    <a:pt x="71" y="58"/>
                  </a:cubicBezTo>
                  <a:cubicBezTo>
                    <a:pt x="76" y="39"/>
                    <a:pt x="72" y="19"/>
                    <a:pt x="59" y="4"/>
                  </a:cubicBezTo>
                  <a:cubicBezTo>
                    <a:pt x="56" y="1"/>
                    <a:pt x="50" y="6"/>
                    <a:pt x="54" y="9"/>
                  </a:cubicBezTo>
                  <a:cubicBezTo>
                    <a:pt x="72" y="30"/>
                    <a:pt x="70" y="70"/>
                    <a:pt x="44" y="84"/>
                  </a:cubicBezTo>
                  <a:cubicBezTo>
                    <a:pt x="34" y="89"/>
                    <a:pt x="19" y="90"/>
                    <a:pt x="11" y="81"/>
                  </a:cubicBezTo>
                  <a:cubicBezTo>
                    <a:pt x="6" y="75"/>
                    <a:pt x="6" y="66"/>
                    <a:pt x="7" y="58"/>
                  </a:cubicBezTo>
                  <a:lnTo>
                    <a:pt x="7" y="58"/>
                  </a:lnTo>
                  <a:cubicBezTo>
                    <a:pt x="8" y="51"/>
                    <a:pt x="10" y="44"/>
                    <a:pt x="12" y="37"/>
                  </a:cubicBezTo>
                  <a:cubicBezTo>
                    <a:pt x="18" y="23"/>
                    <a:pt x="28" y="10"/>
                    <a:pt x="44" y="8"/>
                  </a:cubicBezTo>
                  <a:cubicBezTo>
                    <a:pt x="49" y="7"/>
                    <a:pt x="47" y="0"/>
                    <a:pt x="42"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8" name="Google Shape;698;p25"/>
            <p:cNvSpPr/>
            <p:nvPr/>
          </p:nvSpPr>
          <p:spPr>
            <a:xfrm>
              <a:off x="7965817" y="1648812"/>
              <a:ext cx="148148" cy="317809"/>
            </a:xfrm>
            <a:custGeom>
              <a:rect b="b" l="l" r="r" t="t"/>
              <a:pathLst>
                <a:path extrusionOk="0" h="650" w="303">
                  <a:moveTo>
                    <a:pt x="295" y="1"/>
                  </a:moveTo>
                  <a:lnTo>
                    <a:pt x="295" y="1"/>
                  </a:lnTo>
                  <a:cubicBezTo>
                    <a:pt x="288" y="14"/>
                    <a:pt x="281" y="26"/>
                    <a:pt x="274" y="39"/>
                  </a:cubicBezTo>
                  <a:cubicBezTo>
                    <a:pt x="189" y="186"/>
                    <a:pt x="115" y="340"/>
                    <a:pt x="53" y="499"/>
                  </a:cubicBezTo>
                  <a:cubicBezTo>
                    <a:pt x="34" y="547"/>
                    <a:pt x="17" y="596"/>
                    <a:pt x="0" y="646"/>
                  </a:cubicBezTo>
                  <a:cubicBezTo>
                    <a:pt x="-1" y="650"/>
                    <a:pt x="6" y="652"/>
                    <a:pt x="7" y="648"/>
                  </a:cubicBezTo>
                  <a:lnTo>
                    <a:pt x="7" y="648"/>
                  </a:lnTo>
                  <a:cubicBezTo>
                    <a:pt x="66" y="473"/>
                    <a:pt x="139" y="304"/>
                    <a:pt x="225" y="141"/>
                  </a:cubicBezTo>
                  <a:cubicBezTo>
                    <a:pt x="250" y="95"/>
                    <a:pt x="275" y="50"/>
                    <a:pt x="302" y="5"/>
                  </a:cubicBezTo>
                  <a:cubicBezTo>
                    <a:pt x="304" y="1"/>
                    <a:pt x="298" y="-3"/>
                    <a:pt x="295" y="1"/>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699" name="Google Shape;699;p25"/>
            <p:cNvSpPr/>
            <p:nvPr/>
          </p:nvSpPr>
          <p:spPr>
            <a:xfrm>
              <a:off x="7944304" y="1845854"/>
              <a:ext cx="37159" cy="81164"/>
            </a:xfrm>
            <a:custGeom>
              <a:rect b="b" l="l" r="r" t="t"/>
              <a:pathLst>
                <a:path extrusionOk="0" h="166" w="76">
                  <a:moveTo>
                    <a:pt x="1" y="5"/>
                  </a:moveTo>
                  <a:lnTo>
                    <a:pt x="1" y="5"/>
                  </a:lnTo>
                  <a:cubicBezTo>
                    <a:pt x="9" y="49"/>
                    <a:pt x="25" y="92"/>
                    <a:pt x="47" y="130"/>
                  </a:cubicBezTo>
                  <a:cubicBezTo>
                    <a:pt x="54" y="142"/>
                    <a:pt x="61" y="153"/>
                    <a:pt x="69" y="164"/>
                  </a:cubicBezTo>
                  <a:cubicBezTo>
                    <a:pt x="72" y="168"/>
                    <a:pt x="78" y="164"/>
                    <a:pt x="75" y="160"/>
                  </a:cubicBezTo>
                  <a:lnTo>
                    <a:pt x="75" y="160"/>
                  </a:lnTo>
                  <a:cubicBezTo>
                    <a:pt x="68" y="149"/>
                    <a:pt x="61" y="138"/>
                    <a:pt x="54" y="126"/>
                  </a:cubicBezTo>
                  <a:cubicBezTo>
                    <a:pt x="33" y="88"/>
                    <a:pt x="16" y="46"/>
                    <a:pt x="8" y="3"/>
                  </a:cubicBezTo>
                  <a:cubicBezTo>
                    <a:pt x="7" y="-2"/>
                    <a:pt x="0" y="0"/>
                    <a:pt x="0" y="5"/>
                  </a:cubicBezTo>
                  <a:lnTo>
                    <a:pt x="1" y="5"/>
                  </a:lnTo>
                  <a:close/>
                </a:path>
              </a:pathLst>
            </a:custGeom>
            <a:solidFill>
              <a:srgbClr val="C7DE70"/>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0" name="Google Shape;700;p25"/>
            <p:cNvSpPr/>
            <p:nvPr/>
          </p:nvSpPr>
          <p:spPr>
            <a:xfrm>
              <a:off x="7996132" y="1842432"/>
              <a:ext cx="11246" cy="18580"/>
            </a:xfrm>
            <a:custGeom>
              <a:rect b="b" l="l" r="r" t="t"/>
              <a:pathLst>
                <a:path extrusionOk="0" h="38" w="23">
                  <a:moveTo>
                    <a:pt x="0" y="6"/>
                  </a:moveTo>
                  <a:lnTo>
                    <a:pt x="15" y="36"/>
                  </a:lnTo>
                  <a:lnTo>
                    <a:pt x="15" y="36"/>
                  </a:lnTo>
                  <a:cubicBezTo>
                    <a:pt x="16" y="37"/>
                    <a:pt x="17" y="37"/>
                    <a:pt x="17" y="37"/>
                  </a:cubicBezTo>
                  <a:cubicBezTo>
                    <a:pt x="18" y="38"/>
                    <a:pt x="18" y="38"/>
                    <a:pt x="18" y="38"/>
                  </a:cubicBezTo>
                  <a:cubicBezTo>
                    <a:pt x="19" y="38"/>
                    <a:pt x="20" y="38"/>
                    <a:pt x="20" y="37"/>
                  </a:cubicBezTo>
                  <a:cubicBezTo>
                    <a:pt x="21" y="37"/>
                    <a:pt x="22" y="37"/>
                    <a:pt x="22" y="36"/>
                  </a:cubicBezTo>
                  <a:cubicBezTo>
                    <a:pt x="23" y="35"/>
                    <a:pt x="22" y="35"/>
                    <a:pt x="22" y="34"/>
                  </a:cubicBezTo>
                  <a:cubicBezTo>
                    <a:pt x="22" y="33"/>
                    <a:pt x="22" y="33"/>
                    <a:pt x="22" y="32"/>
                  </a:cubicBezTo>
                  <a:lnTo>
                    <a:pt x="22" y="32"/>
                  </a:lnTo>
                  <a:lnTo>
                    <a:pt x="7" y="2"/>
                  </a:lnTo>
                  <a:lnTo>
                    <a:pt x="7" y="2"/>
                  </a:lnTo>
                  <a:cubicBezTo>
                    <a:pt x="6" y="2"/>
                    <a:pt x="6" y="1"/>
                    <a:pt x="5" y="1"/>
                  </a:cubicBezTo>
                  <a:cubicBezTo>
                    <a:pt x="5" y="1"/>
                    <a:pt x="4" y="0"/>
                    <a:pt x="3" y="0"/>
                  </a:cubicBezTo>
                  <a:cubicBezTo>
                    <a:pt x="3" y="0"/>
                    <a:pt x="2" y="1"/>
                    <a:pt x="1" y="1"/>
                  </a:cubicBezTo>
                  <a:lnTo>
                    <a:pt x="1" y="1"/>
                  </a:lnTo>
                  <a:lnTo>
                    <a:pt x="0" y="2"/>
                  </a:lnTo>
                  <a:cubicBezTo>
                    <a:pt x="0" y="3"/>
                    <a:pt x="0" y="4"/>
                    <a:pt x="0" y="4"/>
                  </a:cubicBezTo>
                  <a:cubicBezTo>
                    <a:pt x="0" y="5"/>
                    <a:pt x="0" y="5"/>
                    <a:pt x="0" y="6"/>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1" name="Google Shape;701;p25"/>
            <p:cNvSpPr/>
            <p:nvPr/>
          </p:nvSpPr>
          <p:spPr>
            <a:xfrm>
              <a:off x="8042092" y="1745622"/>
              <a:ext cx="76763" cy="34715"/>
            </a:xfrm>
            <a:custGeom>
              <a:rect b="b" l="l" r="r" t="t"/>
              <a:pathLst>
                <a:path extrusionOk="0" h="71" w="157">
                  <a:moveTo>
                    <a:pt x="151" y="0"/>
                  </a:moveTo>
                  <a:cubicBezTo>
                    <a:pt x="106" y="32"/>
                    <a:pt x="60" y="61"/>
                    <a:pt x="3" y="64"/>
                  </a:cubicBezTo>
                  <a:cubicBezTo>
                    <a:pt x="-2" y="64"/>
                    <a:pt x="-2" y="71"/>
                    <a:pt x="3" y="71"/>
                  </a:cubicBezTo>
                  <a:cubicBezTo>
                    <a:pt x="61" y="69"/>
                    <a:pt x="109" y="39"/>
                    <a:pt x="155" y="7"/>
                  </a:cubicBezTo>
                  <a:cubicBezTo>
                    <a:pt x="159" y="4"/>
                    <a:pt x="155" y="-2"/>
                    <a:pt x="151"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2" name="Google Shape;702;p25"/>
            <p:cNvSpPr/>
            <p:nvPr/>
          </p:nvSpPr>
          <p:spPr>
            <a:xfrm>
              <a:off x="7939904" y="1811140"/>
              <a:ext cx="5378" cy="20535"/>
            </a:xfrm>
            <a:custGeom>
              <a:rect b="b" l="l" r="r" t="t"/>
              <a:pathLst>
                <a:path extrusionOk="0" h="42" w="11">
                  <a:moveTo>
                    <a:pt x="0" y="5"/>
                  </a:moveTo>
                  <a:lnTo>
                    <a:pt x="0" y="5"/>
                  </a:lnTo>
                  <a:cubicBezTo>
                    <a:pt x="2" y="12"/>
                    <a:pt x="3" y="19"/>
                    <a:pt x="3" y="26"/>
                  </a:cubicBezTo>
                  <a:cubicBezTo>
                    <a:pt x="3" y="30"/>
                    <a:pt x="3" y="33"/>
                    <a:pt x="2" y="37"/>
                  </a:cubicBezTo>
                  <a:lnTo>
                    <a:pt x="2" y="37"/>
                  </a:lnTo>
                  <a:lnTo>
                    <a:pt x="2" y="38"/>
                  </a:lnTo>
                  <a:cubicBezTo>
                    <a:pt x="2" y="39"/>
                    <a:pt x="2" y="39"/>
                    <a:pt x="3" y="40"/>
                  </a:cubicBezTo>
                  <a:lnTo>
                    <a:pt x="4" y="41"/>
                  </a:lnTo>
                  <a:cubicBezTo>
                    <a:pt x="4" y="41"/>
                    <a:pt x="5" y="41"/>
                    <a:pt x="5" y="42"/>
                  </a:cubicBezTo>
                  <a:cubicBezTo>
                    <a:pt x="7" y="42"/>
                    <a:pt x="9" y="41"/>
                    <a:pt x="10" y="39"/>
                  </a:cubicBezTo>
                  <a:lnTo>
                    <a:pt x="10" y="39"/>
                  </a:lnTo>
                  <a:cubicBezTo>
                    <a:pt x="10" y="35"/>
                    <a:pt x="11" y="30"/>
                    <a:pt x="11" y="26"/>
                  </a:cubicBezTo>
                  <a:cubicBezTo>
                    <a:pt x="11" y="18"/>
                    <a:pt x="9" y="10"/>
                    <a:pt x="7" y="3"/>
                  </a:cubicBezTo>
                  <a:lnTo>
                    <a:pt x="7" y="3"/>
                  </a:lnTo>
                  <a:lnTo>
                    <a:pt x="7" y="2"/>
                  </a:lnTo>
                  <a:cubicBezTo>
                    <a:pt x="6" y="2"/>
                    <a:pt x="6" y="1"/>
                    <a:pt x="5" y="1"/>
                  </a:cubicBezTo>
                  <a:cubicBezTo>
                    <a:pt x="5" y="1"/>
                    <a:pt x="4" y="0"/>
                    <a:pt x="3" y="0"/>
                  </a:cubicBezTo>
                  <a:lnTo>
                    <a:pt x="2" y="0"/>
                  </a:lnTo>
                  <a:lnTo>
                    <a:pt x="2" y="0"/>
                  </a:lnTo>
                  <a:cubicBezTo>
                    <a:pt x="2" y="1"/>
                    <a:pt x="2" y="1"/>
                    <a:pt x="1" y="1"/>
                  </a:cubicBezTo>
                  <a:lnTo>
                    <a:pt x="0" y="2"/>
                  </a:lnTo>
                  <a:cubicBezTo>
                    <a:pt x="0" y="3"/>
                    <a:pt x="0" y="3"/>
                    <a:pt x="0" y="4"/>
                  </a:cubicBezTo>
                  <a:lnTo>
                    <a:pt x="0" y="5"/>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3" name="Google Shape;703;p25"/>
            <p:cNvSpPr/>
            <p:nvPr/>
          </p:nvSpPr>
          <p:spPr>
            <a:xfrm>
              <a:off x="8128145" y="1732421"/>
              <a:ext cx="11246" cy="11246"/>
            </a:xfrm>
            <a:custGeom>
              <a:rect b="b" l="l" r="r" t="t"/>
              <a:pathLst>
                <a:path extrusionOk="0" h="23" w="23">
                  <a:moveTo>
                    <a:pt x="6" y="22"/>
                  </a:moveTo>
                  <a:lnTo>
                    <a:pt x="21" y="7"/>
                  </a:lnTo>
                  <a:lnTo>
                    <a:pt x="21" y="7"/>
                  </a:lnTo>
                  <a:cubicBezTo>
                    <a:pt x="21" y="7"/>
                    <a:pt x="22" y="7"/>
                    <a:pt x="22" y="6"/>
                  </a:cubicBezTo>
                  <a:cubicBezTo>
                    <a:pt x="23" y="6"/>
                    <a:pt x="22" y="5"/>
                    <a:pt x="22" y="4"/>
                  </a:cubicBezTo>
                  <a:cubicBezTo>
                    <a:pt x="22" y="4"/>
                    <a:pt x="23" y="3"/>
                    <a:pt x="22" y="2"/>
                  </a:cubicBezTo>
                  <a:cubicBezTo>
                    <a:pt x="22" y="2"/>
                    <a:pt x="21" y="1"/>
                    <a:pt x="20" y="1"/>
                  </a:cubicBezTo>
                  <a:cubicBezTo>
                    <a:pt x="20" y="1"/>
                    <a:pt x="19" y="0"/>
                    <a:pt x="18" y="0"/>
                  </a:cubicBezTo>
                  <a:lnTo>
                    <a:pt x="17" y="1"/>
                  </a:lnTo>
                  <a:cubicBezTo>
                    <a:pt x="16" y="1"/>
                    <a:pt x="16" y="1"/>
                    <a:pt x="16" y="2"/>
                  </a:cubicBezTo>
                  <a:lnTo>
                    <a:pt x="1" y="17"/>
                  </a:lnTo>
                  <a:lnTo>
                    <a:pt x="1" y="17"/>
                  </a:lnTo>
                  <a:lnTo>
                    <a:pt x="0" y="17"/>
                  </a:lnTo>
                  <a:cubicBezTo>
                    <a:pt x="0" y="18"/>
                    <a:pt x="0" y="18"/>
                    <a:pt x="0" y="19"/>
                  </a:cubicBezTo>
                  <a:cubicBezTo>
                    <a:pt x="0" y="20"/>
                    <a:pt x="0" y="20"/>
                    <a:pt x="0" y="21"/>
                  </a:cubicBezTo>
                  <a:cubicBezTo>
                    <a:pt x="1" y="22"/>
                    <a:pt x="2" y="22"/>
                    <a:pt x="2" y="22"/>
                  </a:cubicBezTo>
                  <a:cubicBezTo>
                    <a:pt x="3" y="23"/>
                    <a:pt x="3" y="23"/>
                    <a:pt x="3" y="23"/>
                  </a:cubicBezTo>
                  <a:cubicBezTo>
                    <a:pt x="4" y="23"/>
                    <a:pt x="5" y="23"/>
                    <a:pt x="5" y="22"/>
                  </a:cubicBezTo>
                  <a:cubicBezTo>
                    <a:pt x="6" y="22"/>
                    <a:pt x="6" y="22"/>
                    <a:pt x="6" y="2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4" name="Google Shape;704;p25"/>
            <p:cNvSpPr/>
            <p:nvPr/>
          </p:nvSpPr>
          <p:spPr>
            <a:xfrm>
              <a:off x="8054315" y="1845854"/>
              <a:ext cx="50361" cy="60628"/>
            </a:xfrm>
            <a:custGeom>
              <a:rect b="b" l="l" r="r" t="t"/>
              <a:pathLst>
                <a:path extrusionOk="0" h="124" w="103">
                  <a:moveTo>
                    <a:pt x="84" y="8"/>
                  </a:moveTo>
                  <a:cubicBezTo>
                    <a:pt x="77" y="1"/>
                    <a:pt x="66" y="-2"/>
                    <a:pt x="57" y="0"/>
                  </a:cubicBezTo>
                  <a:cubicBezTo>
                    <a:pt x="45" y="2"/>
                    <a:pt x="37" y="10"/>
                    <a:pt x="30" y="19"/>
                  </a:cubicBezTo>
                  <a:lnTo>
                    <a:pt x="30" y="19"/>
                  </a:lnTo>
                  <a:cubicBezTo>
                    <a:pt x="24" y="26"/>
                    <a:pt x="19" y="33"/>
                    <a:pt x="15" y="41"/>
                  </a:cubicBezTo>
                  <a:cubicBezTo>
                    <a:pt x="13" y="45"/>
                    <a:pt x="11" y="49"/>
                    <a:pt x="9" y="53"/>
                  </a:cubicBezTo>
                  <a:cubicBezTo>
                    <a:pt x="3" y="63"/>
                    <a:pt x="0" y="75"/>
                    <a:pt x="0" y="87"/>
                  </a:cubicBezTo>
                  <a:cubicBezTo>
                    <a:pt x="1" y="98"/>
                    <a:pt x="6" y="109"/>
                    <a:pt x="14" y="116"/>
                  </a:cubicBezTo>
                  <a:cubicBezTo>
                    <a:pt x="22" y="122"/>
                    <a:pt x="33" y="124"/>
                    <a:pt x="43" y="123"/>
                  </a:cubicBezTo>
                  <a:cubicBezTo>
                    <a:pt x="68" y="119"/>
                    <a:pt x="83" y="98"/>
                    <a:pt x="92" y="76"/>
                  </a:cubicBezTo>
                  <a:cubicBezTo>
                    <a:pt x="98" y="63"/>
                    <a:pt x="104" y="48"/>
                    <a:pt x="102" y="34"/>
                  </a:cubicBezTo>
                  <a:cubicBezTo>
                    <a:pt x="100" y="22"/>
                    <a:pt x="93" y="11"/>
                    <a:pt x="81" y="7"/>
                  </a:cubicBezTo>
                  <a:cubicBezTo>
                    <a:pt x="76" y="6"/>
                    <a:pt x="74" y="13"/>
                    <a:pt x="79" y="15"/>
                  </a:cubicBezTo>
                  <a:cubicBezTo>
                    <a:pt x="89" y="17"/>
                    <a:pt x="94" y="27"/>
                    <a:pt x="95" y="36"/>
                  </a:cubicBezTo>
                  <a:cubicBezTo>
                    <a:pt x="96" y="48"/>
                    <a:pt x="91" y="59"/>
                    <a:pt x="87" y="69"/>
                  </a:cubicBezTo>
                  <a:cubicBezTo>
                    <a:pt x="80" y="87"/>
                    <a:pt x="69" y="107"/>
                    <a:pt x="50" y="114"/>
                  </a:cubicBezTo>
                  <a:cubicBezTo>
                    <a:pt x="42" y="116"/>
                    <a:pt x="32" y="117"/>
                    <a:pt x="24" y="113"/>
                  </a:cubicBezTo>
                  <a:cubicBezTo>
                    <a:pt x="15" y="109"/>
                    <a:pt x="10" y="100"/>
                    <a:pt x="8" y="91"/>
                  </a:cubicBezTo>
                  <a:cubicBezTo>
                    <a:pt x="5" y="70"/>
                    <a:pt x="18" y="51"/>
                    <a:pt x="29" y="34"/>
                  </a:cubicBezTo>
                  <a:cubicBezTo>
                    <a:pt x="34" y="25"/>
                    <a:pt x="41" y="15"/>
                    <a:pt x="52" y="10"/>
                  </a:cubicBezTo>
                  <a:cubicBezTo>
                    <a:pt x="60" y="6"/>
                    <a:pt x="72" y="6"/>
                    <a:pt x="78" y="13"/>
                  </a:cubicBezTo>
                  <a:cubicBezTo>
                    <a:pt x="82" y="17"/>
                    <a:pt x="87" y="12"/>
                    <a:pt x="84" y="8"/>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5" name="Google Shape;705;p25"/>
            <p:cNvSpPr/>
            <p:nvPr/>
          </p:nvSpPr>
          <p:spPr>
            <a:xfrm>
              <a:off x="7995154" y="1711885"/>
              <a:ext cx="36670" cy="44982"/>
            </a:xfrm>
            <a:custGeom>
              <a:rect b="b" l="l" r="r" t="t"/>
              <a:pathLst>
                <a:path extrusionOk="0" h="92" w="75">
                  <a:moveTo>
                    <a:pt x="37" y="1"/>
                  </a:moveTo>
                  <a:cubicBezTo>
                    <a:pt x="22" y="8"/>
                    <a:pt x="11" y="20"/>
                    <a:pt x="5" y="35"/>
                  </a:cubicBezTo>
                  <a:cubicBezTo>
                    <a:pt x="-1" y="49"/>
                    <a:pt x="-3" y="67"/>
                    <a:pt x="4" y="81"/>
                  </a:cubicBezTo>
                  <a:cubicBezTo>
                    <a:pt x="14" y="98"/>
                    <a:pt x="34" y="92"/>
                    <a:pt x="46" y="82"/>
                  </a:cubicBezTo>
                  <a:cubicBezTo>
                    <a:pt x="59" y="72"/>
                    <a:pt x="72" y="55"/>
                    <a:pt x="74" y="37"/>
                  </a:cubicBezTo>
                  <a:cubicBezTo>
                    <a:pt x="76" y="21"/>
                    <a:pt x="65" y="2"/>
                    <a:pt x="47" y="0"/>
                  </a:cubicBezTo>
                  <a:cubicBezTo>
                    <a:pt x="42" y="0"/>
                    <a:pt x="42" y="7"/>
                    <a:pt x="47" y="8"/>
                  </a:cubicBezTo>
                  <a:cubicBezTo>
                    <a:pt x="60" y="9"/>
                    <a:pt x="67" y="23"/>
                    <a:pt x="66" y="35"/>
                  </a:cubicBezTo>
                  <a:cubicBezTo>
                    <a:pt x="66" y="50"/>
                    <a:pt x="55" y="64"/>
                    <a:pt x="44" y="74"/>
                  </a:cubicBezTo>
                  <a:cubicBezTo>
                    <a:pt x="36" y="82"/>
                    <a:pt x="18" y="92"/>
                    <a:pt x="10" y="76"/>
                  </a:cubicBezTo>
                  <a:cubicBezTo>
                    <a:pt x="5" y="65"/>
                    <a:pt x="7" y="50"/>
                    <a:pt x="11" y="38"/>
                  </a:cubicBezTo>
                  <a:lnTo>
                    <a:pt x="11" y="38"/>
                  </a:lnTo>
                  <a:cubicBezTo>
                    <a:pt x="12" y="36"/>
                    <a:pt x="14" y="34"/>
                    <a:pt x="15" y="31"/>
                  </a:cubicBezTo>
                  <a:cubicBezTo>
                    <a:pt x="21" y="23"/>
                    <a:pt x="28" y="16"/>
                    <a:pt x="36" y="10"/>
                  </a:cubicBezTo>
                  <a:cubicBezTo>
                    <a:pt x="38" y="10"/>
                    <a:pt x="39" y="8"/>
                    <a:pt x="41" y="8"/>
                  </a:cubicBezTo>
                  <a:cubicBezTo>
                    <a:pt x="45" y="6"/>
                    <a:pt x="42" y="-1"/>
                    <a:pt x="37" y="1"/>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6" name="Google Shape;706;p25"/>
            <p:cNvSpPr/>
            <p:nvPr/>
          </p:nvSpPr>
          <p:spPr>
            <a:xfrm>
              <a:off x="8167260" y="1516310"/>
              <a:ext cx="379904" cy="457157"/>
            </a:xfrm>
            <a:custGeom>
              <a:rect b="b" l="l" r="r" t="t"/>
              <a:pathLst>
                <a:path extrusionOk="0" h="935" w="777">
                  <a:moveTo>
                    <a:pt x="777" y="935"/>
                  </a:moveTo>
                  <a:lnTo>
                    <a:pt x="753" y="693"/>
                  </a:lnTo>
                  <a:cubicBezTo>
                    <a:pt x="743" y="591"/>
                    <a:pt x="718" y="469"/>
                    <a:pt x="622" y="433"/>
                  </a:cubicBezTo>
                  <a:cubicBezTo>
                    <a:pt x="596" y="423"/>
                    <a:pt x="566" y="421"/>
                    <a:pt x="542" y="406"/>
                  </a:cubicBezTo>
                  <a:cubicBezTo>
                    <a:pt x="493" y="374"/>
                    <a:pt x="490" y="304"/>
                    <a:pt x="486" y="245"/>
                  </a:cubicBezTo>
                  <a:cubicBezTo>
                    <a:pt x="479" y="148"/>
                    <a:pt x="438" y="38"/>
                    <a:pt x="345" y="7"/>
                  </a:cubicBezTo>
                  <a:cubicBezTo>
                    <a:pt x="263" y="-21"/>
                    <a:pt x="169" y="31"/>
                    <a:pt x="125" y="106"/>
                  </a:cubicBezTo>
                  <a:cubicBezTo>
                    <a:pt x="82" y="182"/>
                    <a:pt x="81" y="275"/>
                    <a:pt x="98" y="360"/>
                  </a:cubicBezTo>
                  <a:cubicBezTo>
                    <a:pt x="108" y="405"/>
                    <a:pt x="121" y="449"/>
                    <a:pt x="119" y="495"/>
                  </a:cubicBezTo>
                  <a:cubicBezTo>
                    <a:pt x="115" y="570"/>
                    <a:pt x="67" y="635"/>
                    <a:pt x="32" y="702"/>
                  </a:cubicBezTo>
                  <a:cubicBezTo>
                    <a:pt x="-2" y="770"/>
                    <a:pt x="-19" y="877"/>
                    <a:pt x="30" y="935"/>
                  </a:cubicBezTo>
                  <a:lnTo>
                    <a:pt x="777" y="935"/>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07" name="Google Shape;707;p25"/>
            <p:cNvSpPr/>
            <p:nvPr/>
          </p:nvSpPr>
          <p:spPr>
            <a:xfrm>
              <a:off x="8294384" y="1590140"/>
              <a:ext cx="84097" cy="378438"/>
            </a:xfrm>
            <a:custGeom>
              <a:rect b="b" l="l" r="r" t="t"/>
              <a:pathLst>
                <a:path extrusionOk="0" h="774" w="172">
                  <a:moveTo>
                    <a:pt x="0" y="4"/>
                  </a:moveTo>
                  <a:cubicBezTo>
                    <a:pt x="61" y="199"/>
                    <a:pt x="101" y="399"/>
                    <a:pt x="136" y="600"/>
                  </a:cubicBezTo>
                  <a:cubicBezTo>
                    <a:pt x="146" y="657"/>
                    <a:pt x="155" y="714"/>
                    <a:pt x="165" y="771"/>
                  </a:cubicBezTo>
                  <a:cubicBezTo>
                    <a:pt x="165" y="776"/>
                    <a:pt x="173" y="774"/>
                    <a:pt x="172" y="769"/>
                  </a:cubicBezTo>
                  <a:cubicBezTo>
                    <a:pt x="138" y="568"/>
                    <a:pt x="105" y="367"/>
                    <a:pt x="54" y="169"/>
                  </a:cubicBezTo>
                  <a:cubicBezTo>
                    <a:pt x="40" y="113"/>
                    <a:pt x="24" y="58"/>
                    <a:pt x="7" y="2"/>
                  </a:cubicBezTo>
                  <a:cubicBezTo>
                    <a:pt x="6" y="-2"/>
                    <a:pt x="-1" y="0"/>
                    <a:pt x="0" y="4"/>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8" name="Google Shape;708;p25"/>
            <p:cNvSpPr/>
            <p:nvPr/>
          </p:nvSpPr>
          <p:spPr>
            <a:xfrm>
              <a:off x="8276293" y="1865901"/>
              <a:ext cx="88987" cy="36181"/>
            </a:xfrm>
            <a:custGeom>
              <a:rect b="b" l="l" r="r" t="t"/>
              <a:pathLst>
                <a:path extrusionOk="0" h="74" w="182">
                  <a:moveTo>
                    <a:pt x="3" y="8"/>
                  </a:moveTo>
                  <a:lnTo>
                    <a:pt x="178" y="73"/>
                  </a:lnTo>
                  <a:cubicBezTo>
                    <a:pt x="182" y="75"/>
                    <a:pt x="184" y="68"/>
                    <a:pt x="180" y="66"/>
                  </a:cubicBezTo>
                  <a:lnTo>
                    <a:pt x="5" y="0"/>
                  </a:lnTo>
                  <a:cubicBezTo>
                    <a:pt x="0" y="-1"/>
                    <a:pt x="-2" y="6"/>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09" name="Google Shape;709;p25"/>
            <p:cNvSpPr/>
            <p:nvPr/>
          </p:nvSpPr>
          <p:spPr>
            <a:xfrm>
              <a:off x="8328609" y="1635122"/>
              <a:ext cx="43026" cy="72363"/>
            </a:xfrm>
            <a:custGeom>
              <a:rect b="b" l="l" r="r" t="t"/>
              <a:pathLst>
                <a:path extrusionOk="0" h="148" w="88">
                  <a:moveTo>
                    <a:pt x="80" y="2"/>
                  </a:moveTo>
                  <a:lnTo>
                    <a:pt x="80" y="2"/>
                  </a:lnTo>
                  <a:cubicBezTo>
                    <a:pt x="70" y="29"/>
                    <a:pt x="58" y="54"/>
                    <a:pt x="43" y="79"/>
                  </a:cubicBezTo>
                  <a:cubicBezTo>
                    <a:pt x="31" y="100"/>
                    <a:pt x="17" y="121"/>
                    <a:pt x="1" y="141"/>
                  </a:cubicBezTo>
                  <a:cubicBezTo>
                    <a:pt x="-2" y="144"/>
                    <a:pt x="4" y="150"/>
                    <a:pt x="7" y="146"/>
                  </a:cubicBezTo>
                  <a:lnTo>
                    <a:pt x="7" y="146"/>
                  </a:lnTo>
                  <a:cubicBezTo>
                    <a:pt x="23" y="126"/>
                    <a:pt x="38" y="106"/>
                    <a:pt x="50" y="83"/>
                  </a:cubicBezTo>
                  <a:cubicBezTo>
                    <a:pt x="65" y="58"/>
                    <a:pt x="77" y="31"/>
                    <a:pt x="87" y="4"/>
                  </a:cubicBezTo>
                  <a:cubicBezTo>
                    <a:pt x="89" y="0"/>
                    <a:pt x="81" y="-2"/>
                    <a:pt x="80" y="2"/>
                  </a:cubicBezTo>
                  <a:close/>
                </a:path>
              </a:pathLst>
            </a:custGeom>
            <a:solidFill>
              <a:srgbClr val="522207"/>
            </a:solidFill>
            <a:ln>
              <a:noFill/>
            </a:ln>
          </p:spPr>
          <p:txBody>
            <a:bodyPr anchorCtr="1" anchor="ctr" bIns="8275" lIns="90000" spcFirstLastPara="1" rIns="90000" wrap="square" tIns="8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0" name="Google Shape;710;p25"/>
            <p:cNvSpPr/>
            <p:nvPr/>
          </p:nvSpPr>
          <p:spPr>
            <a:xfrm>
              <a:off x="8243534" y="1851722"/>
              <a:ext cx="17602" cy="9290"/>
            </a:xfrm>
            <a:custGeom>
              <a:rect b="b" l="l" r="r" t="t"/>
              <a:pathLst>
                <a:path extrusionOk="0" h="19" w="36">
                  <a:moveTo>
                    <a:pt x="3" y="7"/>
                  </a:moveTo>
                  <a:lnTo>
                    <a:pt x="31" y="18"/>
                  </a:lnTo>
                  <a:cubicBezTo>
                    <a:pt x="33" y="19"/>
                    <a:pt x="35" y="17"/>
                    <a:pt x="35" y="15"/>
                  </a:cubicBezTo>
                  <a:lnTo>
                    <a:pt x="35" y="15"/>
                  </a:lnTo>
                  <a:cubicBezTo>
                    <a:pt x="36" y="15"/>
                    <a:pt x="36" y="15"/>
                    <a:pt x="36" y="14"/>
                  </a:cubicBezTo>
                  <a:lnTo>
                    <a:pt x="35" y="13"/>
                  </a:lnTo>
                  <a:cubicBezTo>
                    <a:pt x="35" y="12"/>
                    <a:pt x="35" y="12"/>
                    <a:pt x="34" y="11"/>
                  </a:cubicBezTo>
                  <a:lnTo>
                    <a:pt x="33" y="11"/>
                  </a:lnTo>
                  <a:lnTo>
                    <a:pt x="5" y="0"/>
                  </a:lnTo>
                  <a:cubicBezTo>
                    <a:pt x="3" y="-1"/>
                    <a:pt x="1" y="1"/>
                    <a:pt x="0" y="2"/>
                  </a:cubicBezTo>
                  <a:lnTo>
                    <a:pt x="0" y="2"/>
                  </a:lnTo>
                  <a:cubicBezTo>
                    <a:pt x="0" y="3"/>
                    <a:pt x="0" y="3"/>
                    <a:pt x="0" y="3"/>
                  </a:cubicBezTo>
                  <a:cubicBezTo>
                    <a:pt x="0" y="4"/>
                    <a:pt x="0" y="5"/>
                    <a:pt x="0" y="5"/>
                  </a:cubicBezTo>
                  <a:cubicBezTo>
                    <a:pt x="1" y="6"/>
                    <a:pt x="1" y="6"/>
                    <a:pt x="2" y="7"/>
                  </a:cubicBezTo>
                  <a:lnTo>
                    <a:pt x="3" y="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1" name="Google Shape;711;p25"/>
            <p:cNvSpPr/>
            <p:nvPr/>
          </p:nvSpPr>
          <p:spPr>
            <a:xfrm>
              <a:off x="8353056" y="1782781"/>
              <a:ext cx="28358" cy="34226"/>
            </a:xfrm>
            <a:custGeom>
              <a:rect b="b" l="l" r="r" t="t"/>
              <a:pathLst>
                <a:path extrusionOk="0" h="70" w="58">
                  <a:moveTo>
                    <a:pt x="52" y="1"/>
                  </a:moveTo>
                  <a:lnTo>
                    <a:pt x="1" y="63"/>
                  </a:lnTo>
                  <a:cubicBezTo>
                    <a:pt x="-2" y="66"/>
                    <a:pt x="3" y="72"/>
                    <a:pt x="6" y="68"/>
                  </a:cubicBezTo>
                  <a:lnTo>
                    <a:pt x="57" y="6"/>
                  </a:lnTo>
                  <a:cubicBezTo>
                    <a:pt x="60" y="3"/>
                    <a:pt x="55" y="-3"/>
                    <a:pt x="52"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2" name="Google Shape;712;p25"/>
            <p:cNvSpPr/>
            <p:nvPr/>
          </p:nvSpPr>
          <p:spPr>
            <a:xfrm>
              <a:off x="8389238" y="1750511"/>
              <a:ext cx="12223" cy="17113"/>
            </a:xfrm>
            <a:custGeom>
              <a:rect b="b" l="l" r="r" t="t"/>
              <a:pathLst>
                <a:path extrusionOk="0" h="35" w="25">
                  <a:moveTo>
                    <a:pt x="7" y="33"/>
                  </a:moveTo>
                  <a:lnTo>
                    <a:pt x="24" y="5"/>
                  </a:lnTo>
                  <a:cubicBezTo>
                    <a:pt x="26" y="1"/>
                    <a:pt x="20" y="-3"/>
                    <a:pt x="17" y="1"/>
                  </a:cubicBezTo>
                  <a:lnTo>
                    <a:pt x="0" y="29"/>
                  </a:lnTo>
                  <a:cubicBezTo>
                    <a:pt x="-2" y="33"/>
                    <a:pt x="4" y="37"/>
                    <a:pt x="7" y="3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3" name="Google Shape;713;p25"/>
            <p:cNvSpPr/>
            <p:nvPr/>
          </p:nvSpPr>
          <p:spPr>
            <a:xfrm>
              <a:off x="8439109" y="1855633"/>
              <a:ext cx="44004" cy="50849"/>
            </a:xfrm>
            <a:custGeom>
              <a:rect b="b" l="l" r="r" t="t"/>
              <a:pathLst>
                <a:path extrusionOk="0" h="104" w="90">
                  <a:moveTo>
                    <a:pt x="72" y="17"/>
                  </a:moveTo>
                  <a:cubicBezTo>
                    <a:pt x="65" y="1"/>
                    <a:pt x="45" y="-3"/>
                    <a:pt x="30" y="1"/>
                  </a:cubicBezTo>
                  <a:cubicBezTo>
                    <a:pt x="11" y="7"/>
                    <a:pt x="1" y="25"/>
                    <a:pt x="0" y="45"/>
                  </a:cubicBezTo>
                  <a:cubicBezTo>
                    <a:pt x="-1" y="65"/>
                    <a:pt x="8" y="89"/>
                    <a:pt x="26" y="99"/>
                  </a:cubicBezTo>
                  <a:cubicBezTo>
                    <a:pt x="43" y="109"/>
                    <a:pt x="65" y="101"/>
                    <a:pt x="77" y="87"/>
                  </a:cubicBezTo>
                  <a:cubicBezTo>
                    <a:pt x="95" y="65"/>
                    <a:pt x="91" y="35"/>
                    <a:pt x="81" y="11"/>
                  </a:cubicBezTo>
                  <a:cubicBezTo>
                    <a:pt x="79" y="7"/>
                    <a:pt x="72" y="9"/>
                    <a:pt x="74" y="13"/>
                  </a:cubicBezTo>
                  <a:cubicBezTo>
                    <a:pt x="81" y="32"/>
                    <a:pt x="87" y="55"/>
                    <a:pt x="77" y="74"/>
                  </a:cubicBezTo>
                  <a:cubicBezTo>
                    <a:pt x="70" y="88"/>
                    <a:pt x="53" y="100"/>
                    <a:pt x="37" y="96"/>
                  </a:cubicBezTo>
                  <a:cubicBezTo>
                    <a:pt x="19" y="91"/>
                    <a:pt x="10" y="71"/>
                    <a:pt x="8" y="54"/>
                  </a:cubicBezTo>
                  <a:cubicBezTo>
                    <a:pt x="6" y="38"/>
                    <a:pt x="10" y="19"/>
                    <a:pt x="26" y="11"/>
                  </a:cubicBezTo>
                  <a:cubicBezTo>
                    <a:pt x="39" y="4"/>
                    <a:pt x="59" y="6"/>
                    <a:pt x="66" y="21"/>
                  </a:cubicBezTo>
                  <a:cubicBezTo>
                    <a:pt x="68" y="25"/>
                    <a:pt x="74" y="21"/>
                    <a:pt x="72"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4" name="Google Shape;714;p25"/>
            <p:cNvSpPr/>
            <p:nvPr/>
          </p:nvSpPr>
          <p:spPr>
            <a:xfrm>
              <a:off x="8248424" y="1673748"/>
              <a:ext cx="35692" cy="47916"/>
            </a:xfrm>
            <a:custGeom>
              <a:rect b="b" l="l" r="r" t="t"/>
              <a:pathLst>
                <a:path extrusionOk="0" h="98" w="73">
                  <a:moveTo>
                    <a:pt x="24" y="14"/>
                  </a:moveTo>
                  <a:lnTo>
                    <a:pt x="24" y="14"/>
                  </a:lnTo>
                  <a:cubicBezTo>
                    <a:pt x="17" y="18"/>
                    <a:pt x="11" y="25"/>
                    <a:pt x="6" y="32"/>
                  </a:cubicBezTo>
                  <a:cubicBezTo>
                    <a:pt x="3" y="38"/>
                    <a:pt x="0" y="45"/>
                    <a:pt x="0" y="52"/>
                  </a:cubicBezTo>
                  <a:cubicBezTo>
                    <a:pt x="-2" y="68"/>
                    <a:pt x="4" y="87"/>
                    <a:pt x="19" y="95"/>
                  </a:cubicBezTo>
                  <a:cubicBezTo>
                    <a:pt x="32" y="101"/>
                    <a:pt x="46" y="96"/>
                    <a:pt x="57" y="88"/>
                  </a:cubicBezTo>
                  <a:cubicBezTo>
                    <a:pt x="69" y="78"/>
                    <a:pt x="74" y="63"/>
                    <a:pt x="72" y="48"/>
                  </a:cubicBezTo>
                  <a:cubicBezTo>
                    <a:pt x="68" y="28"/>
                    <a:pt x="54" y="11"/>
                    <a:pt x="38" y="0"/>
                  </a:cubicBezTo>
                  <a:cubicBezTo>
                    <a:pt x="34" y="-3"/>
                    <a:pt x="31" y="4"/>
                    <a:pt x="35" y="7"/>
                  </a:cubicBezTo>
                  <a:cubicBezTo>
                    <a:pt x="56" y="21"/>
                    <a:pt x="78" y="54"/>
                    <a:pt x="57" y="78"/>
                  </a:cubicBezTo>
                  <a:cubicBezTo>
                    <a:pt x="49" y="86"/>
                    <a:pt x="38" y="92"/>
                    <a:pt x="27" y="90"/>
                  </a:cubicBezTo>
                  <a:cubicBezTo>
                    <a:pt x="13" y="86"/>
                    <a:pt x="7" y="71"/>
                    <a:pt x="7" y="58"/>
                  </a:cubicBezTo>
                  <a:cubicBezTo>
                    <a:pt x="7" y="43"/>
                    <a:pt x="15" y="28"/>
                    <a:pt x="28" y="20"/>
                  </a:cubicBezTo>
                  <a:cubicBezTo>
                    <a:pt x="32" y="18"/>
                    <a:pt x="28" y="11"/>
                    <a:pt x="24"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15" name="Google Shape;715;p25"/>
            <p:cNvSpPr/>
            <p:nvPr/>
          </p:nvSpPr>
          <p:spPr>
            <a:xfrm>
              <a:off x="8652286" y="904648"/>
              <a:ext cx="480626" cy="802346"/>
            </a:xfrm>
            <a:custGeom>
              <a:rect b="b" l="l" r="r" t="t"/>
              <a:pathLst>
                <a:path extrusionOk="0" h="1641" w="983">
                  <a:moveTo>
                    <a:pt x="983" y="208"/>
                  </a:moveTo>
                  <a:cubicBezTo>
                    <a:pt x="862" y="110"/>
                    <a:pt x="718" y="-17"/>
                    <a:pt x="563" y="1"/>
                  </a:cubicBezTo>
                  <a:cubicBezTo>
                    <a:pt x="556" y="65"/>
                    <a:pt x="553" y="157"/>
                    <a:pt x="544" y="222"/>
                  </a:cubicBezTo>
                  <a:cubicBezTo>
                    <a:pt x="505" y="202"/>
                    <a:pt x="464" y="195"/>
                    <a:pt x="425" y="175"/>
                  </a:cubicBezTo>
                  <a:cubicBezTo>
                    <a:pt x="399" y="233"/>
                    <a:pt x="377" y="299"/>
                    <a:pt x="387" y="362"/>
                  </a:cubicBezTo>
                  <a:cubicBezTo>
                    <a:pt x="317" y="301"/>
                    <a:pt x="223" y="247"/>
                    <a:pt x="138" y="209"/>
                  </a:cubicBezTo>
                  <a:cubicBezTo>
                    <a:pt x="132" y="341"/>
                    <a:pt x="139" y="498"/>
                    <a:pt x="184" y="622"/>
                  </a:cubicBezTo>
                  <a:cubicBezTo>
                    <a:pt x="141" y="594"/>
                    <a:pt x="90" y="580"/>
                    <a:pt x="41" y="564"/>
                  </a:cubicBezTo>
                  <a:cubicBezTo>
                    <a:pt x="37" y="721"/>
                    <a:pt x="85" y="884"/>
                    <a:pt x="173" y="1015"/>
                  </a:cubicBezTo>
                  <a:cubicBezTo>
                    <a:pt x="125" y="996"/>
                    <a:pt x="72" y="995"/>
                    <a:pt x="20" y="995"/>
                  </a:cubicBezTo>
                  <a:cubicBezTo>
                    <a:pt x="53" y="1107"/>
                    <a:pt x="103" y="1237"/>
                    <a:pt x="190" y="1315"/>
                  </a:cubicBezTo>
                  <a:cubicBezTo>
                    <a:pt x="133" y="1350"/>
                    <a:pt x="67" y="1343"/>
                    <a:pt x="0" y="1372"/>
                  </a:cubicBezTo>
                  <a:cubicBezTo>
                    <a:pt x="66" y="1434"/>
                    <a:pt x="134" y="1495"/>
                    <a:pt x="210" y="1545"/>
                  </a:cubicBezTo>
                  <a:cubicBezTo>
                    <a:pt x="286" y="1595"/>
                    <a:pt x="371" y="1632"/>
                    <a:pt x="462" y="1641"/>
                  </a:cubicBezTo>
                  <a:cubicBezTo>
                    <a:pt x="720" y="1152"/>
                    <a:pt x="819" y="736"/>
                    <a:pt x="983" y="208"/>
                  </a:cubicBezTo>
                  <a:close/>
                </a:path>
              </a:pathLst>
            </a:custGeom>
            <a:solidFill>
              <a:srgbClr val="D39A4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6" name="Google Shape;716;p25"/>
            <p:cNvSpPr/>
            <p:nvPr/>
          </p:nvSpPr>
          <p:spPr>
            <a:xfrm>
              <a:off x="8707536" y="938385"/>
              <a:ext cx="367681" cy="734873"/>
            </a:xfrm>
            <a:custGeom>
              <a:rect b="b" l="l" r="r" t="t"/>
              <a:pathLst>
                <a:path extrusionOk="0" h="1503" w="752">
                  <a:moveTo>
                    <a:pt x="752" y="140"/>
                  </a:moveTo>
                  <a:cubicBezTo>
                    <a:pt x="693" y="69"/>
                    <a:pt x="612" y="16"/>
                    <a:pt x="520" y="0"/>
                  </a:cubicBezTo>
                  <a:cubicBezTo>
                    <a:pt x="527" y="75"/>
                    <a:pt x="533" y="149"/>
                    <a:pt x="540" y="224"/>
                  </a:cubicBezTo>
                  <a:cubicBezTo>
                    <a:pt x="517" y="196"/>
                    <a:pt x="491" y="170"/>
                    <a:pt x="465" y="146"/>
                  </a:cubicBezTo>
                  <a:cubicBezTo>
                    <a:pt x="460" y="195"/>
                    <a:pt x="471" y="242"/>
                    <a:pt x="466" y="291"/>
                  </a:cubicBezTo>
                  <a:cubicBezTo>
                    <a:pt x="420" y="262"/>
                    <a:pt x="370" y="228"/>
                    <a:pt x="330" y="191"/>
                  </a:cubicBezTo>
                  <a:cubicBezTo>
                    <a:pt x="325" y="281"/>
                    <a:pt x="313" y="375"/>
                    <a:pt x="309" y="465"/>
                  </a:cubicBezTo>
                  <a:cubicBezTo>
                    <a:pt x="243" y="430"/>
                    <a:pt x="176" y="394"/>
                    <a:pt x="110" y="359"/>
                  </a:cubicBezTo>
                  <a:cubicBezTo>
                    <a:pt x="131" y="509"/>
                    <a:pt x="181" y="677"/>
                    <a:pt x="229" y="820"/>
                  </a:cubicBezTo>
                  <a:cubicBezTo>
                    <a:pt x="164" y="764"/>
                    <a:pt x="90" y="719"/>
                    <a:pt x="13" y="679"/>
                  </a:cubicBezTo>
                  <a:cubicBezTo>
                    <a:pt x="63" y="811"/>
                    <a:pt x="131" y="956"/>
                    <a:pt x="208" y="1074"/>
                  </a:cubicBezTo>
                  <a:cubicBezTo>
                    <a:pt x="138" y="1059"/>
                    <a:pt x="69" y="1043"/>
                    <a:pt x="0" y="1028"/>
                  </a:cubicBezTo>
                  <a:cubicBezTo>
                    <a:pt x="43" y="1131"/>
                    <a:pt x="126" y="1227"/>
                    <a:pt x="224" y="1281"/>
                  </a:cubicBezTo>
                  <a:cubicBezTo>
                    <a:pt x="190" y="1284"/>
                    <a:pt x="155" y="1291"/>
                    <a:pt x="121" y="1294"/>
                  </a:cubicBezTo>
                  <a:cubicBezTo>
                    <a:pt x="149" y="1317"/>
                    <a:pt x="178" y="1342"/>
                    <a:pt x="201" y="1369"/>
                  </a:cubicBezTo>
                  <a:cubicBezTo>
                    <a:pt x="157" y="1364"/>
                    <a:pt x="98" y="1360"/>
                    <a:pt x="53" y="1362"/>
                  </a:cubicBezTo>
                  <a:lnTo>
                    <a:pt x="53" y="1362"/>
                  </a:lnTo>
                  <a:cubicBezTo>
                    <a:pt x="85" y="1397"/>
                    <a:pt x="123" y="1427"/>
                    <a:pt x="164" y="1450"/>
                  </a:cubicBezTo>
                  <a:cubicBezTo>
                    <a:pt x="205" y="1474"/>
                    <a:pt x="250" y="1492"/>
                    <a:pt x="296" y="1503"/>
                  </a:cubicBezTo>
                  <a:cubicBezTo>
                    <a:pt x="455" y="1058"/>
                    <a:pt x="594" y="585"/>
                    <a:pt x="752" y="140"/>
                  </a:cubicBezTo>
                  <a:close/>
                </a:path>
              </a:pathLst>
            </a:custGeom>
            <a:solidFill>
              <a:srgbClr val="FFDEB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7" name="Google Shape;717;p25"/>
            <p:cNvSpPr/>
            <p:nvPr/>
          </p:nvSpPr>
          <p:spPr>
            <a:xfrm>
              <a:off x="8765720" y="922250"/>
              <a:ext cx="987165" cy="987654"/>
            </a:xfrm>
            <a:custGeom>
              <a:rect b="b" l="l" r="r" t="t"/>
              <a:pathLst>
                <a:path extrusionOk="0" h="2020" w="2019">
                  <a:moveTo>
                    <a:pt x="2019" y="1010"/>
                  </a:moveTo>
                  <a:cubicBezTo>
                    <a:pt x="2019" y="1187"/>
                    <a:pt x="1973" y="1361"/>
                    <a:pt x="1884" y="1515"/>
                  </a:cubicBezTo>
                  <a:cubicBezTo>
                    <a:pt x="1796" y="1669"/>
                    <a:pt x="1669" y="1797"/>
                    <a:pt x="1515" y="1885"/>
                  </a:cubicBezTo>
                  <a:cubicBezTo>
                    <a:pt x="1362" y="1974"/>
                    <a:pt x="1188" y="2020"/>
                    <a:pt x="1010" y="2020"/>
                  </a:cubicBezTo>
                  <a:cubicBezTo>
                    <a:pt x="833" y="2020"/>
                    <a:pt x="659" y="1974"/>
                    <a:pt x="505" y="1885"/>
                  </a:cubicBezTo>
                  <a:cubicBezTo>
                    <a:pt x="352" y="1797"/>
                    <a:pt x="224" y="1669"/>
                    <a:pt x="135" y="1515"/>
                  </a:cubicBezTo>
                  <a:cubicBezTo>
                    <a:pt x="46" y="1361"/>
                    <a:pt x="0" y="1187"/>
                    <a:pt x="0" y="1010"/>
                  </a:cubicBezTo>
                  <a:cubicBezTo>
                    <a:pt x="0" y="833"/>
                    <a:pt x="46" y="659"/>
                    <a:pt x="135" y="505"/>
                  </a:cubicBezTo>
                  <a:cubicBezTo>
                    <a:pt x="224" y="352"/>
                    <a:pt x="352" y="224"/>
                    <a:pt x="505" y="135"/>
                  </a:cubicBezTo>
                  <a:cubicBezTo>
                    <a:pt x="659" y="47"/>
                    <a:pt x="832" y="0"/>
                    <a:pt x="1010" y="0"/>
                  </a:cubicBezTo>
                  <a:cubicBezTo>
                    <a:pt x="1187" y="0"/>
                    <a:pt x="1362" y="47"/>
                    <a:pt x="1515" y="135"/>
                  </a:cubicBezTo>
                  <a:cubicBezTo>
                    <a:pt x="1669" y="224"/>
                    <a:pt x="1796" y="352"/>
                    <a:pt x="1884" y="505"/>
                  </a:cubicBezTo>
                  <a:cubicBezTo>
                    <a:pt x="1973" y="659"/>
                    <a:pt x="2019" y="833"/>
                    <a:pt x="2019" y="1010"/>
                  </a:cubicBez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8" name="Google Shape;718;p25"/>
            <p:cNvSpPr/>
            <p:nvPr/>
          </p:nvSpPr>
          <p:spPr>
            <a:xfrm>
              <a:off x="8765720" y="1084577"/>
              <a:ext cx="964674" cy="825327"/>
            </a:xfrm>
            <a:custGeom>
              <a:rect b="b" l="l" r="r" t="t"/>
              <a:pathLst>
                <a:path extrusionOk="0" h="1688" w="1973">
                  <a:moveTo>
                    <a:pt x="1225" y="1312"/>
                  </a:moveTo>
                  <a:cubicBezTo>
                    <a:pt x="668" y="1312"/>
                    <a:pt x="215" y="860"/>
                    <a:pt x="215" y="302"/>
                  </a:cubicBezTo>
                  <a:lnTo>
                    <a:pt x="215" y="302"/>
                  </a:lnTo>
                  <a:lnTo>
                    <a:pt x="215" y="301"/>
                  </a:lnTo>
                  <a:cubicBezTo>
                    <a:pt x="215" y="199"/>
                    <a:pt x="231" y="97"/>
                    <a:pt x="261" y="0"/>
                  </a:cubicBezTo>
                  <a:cubicBezTo>
                    <a:pt x="99" y="179"/>
                    <a:pt x="0" y="417"/>
                    <a:pt x="0" y="678"/>
                  </a:cubicBezTo>
                  <a:cubicBezTo>
                    <a:pt x="0" y="1236"/>
                    <a:pt x="452" y="1688"/>
                    <a:pt x="1010" y="1688"/>
                  </a:cubicBezTo>
                  <a:cubicBezTo>
                    <a:pt x="1462" y="1688"/>
                    <a:pt x="1845" y="1391"/>
                    <a:pt x="1973" y="981"/>
                  </a:cubicBezTo>
                  <a:cubicBezTo>
                    <a:pt x="1789" y="1184"/>
                    <a:pt x="1522" y="1312"/>
                    <a:pt x="1225" y="1312"/>
                  </a:cubicBez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19" name="Google Shape;719;p25"/>
            <p:cNvSpPr/>
            <p:nvPr/>
          </p:nvSpPr>
          <p:spPr>
            <a:xfrm>
              <a:off x="9282527" y="931051"/>
              <a:ext cx="394573" cy="440533"/>
            </a:xfrm>
            <a:custGeom>
              <a:rect b="b" l="l" r="r" t="t"/>
              <a:pathLst>
                <a:path extrusionOk="0" h="901" w="807">
                  <a:moveTo>
                    <a:pt x="806" y="763"/>
                  </a:moveTo>
                  <a:cubicBezTo>
                    <a:pt x="802" y="839"/>
                    <a:pt x="693" y="869"/>
                    <a:pt x="620" y="891"/>
                  </a:cubicBezTo>
                  <a:cubicBezTo>
                    <a:pt x="548" y="913"/>
                    <a:pt x="459" y="899"/>
                    <a:pt x="413" y="839"/>
                  </a:cubicBezTo>
                  <a:cubicBezTo>
                    <a:pt x="387" y="805"/>
                    <a:pt x="374" y="759"/>
                    <a:pt x="335" y="741"/>
                  </a:cubicBezTo>
                  <a:cubicBezTo>
                    <a:pt x="308" y="729"/>
                    <a:pt x="269" y="729"/>
                    <a:pt x="259" y="701"/>
                  </a:cubicBezTo>
                  <a:cubicBezTo>
                    <a:pt x="254" y="689"/>
                    <a:pt x="258" y="675"/>
                    <a:pt x="254" y="663"/>
                  </a:cubicBezTo>
                  <a:cubicBezTo>
                    <a:pt x="242" y="632"/>
                    <a:pt x="196" y="639"/>
                    <a:pt x="164" y="630"/>
                  </a:cubicBezTo>
                  <a:cubicBezTo>
                    <a:pt x="133" y="621"/>
                    <a:pt x="111" y="589"/>
                    <a:pt x="107" y="556"/>
                  </a:cubicBezTo>
                  <a:cubicBezTo>
                    <a:pt x="103" y="523"/>
                    <a:pt x="114" y="490"/>
                    <a:pt x="132" y="461"/>
                  </a:cubicBezTo>
                  <a:cubicBezTo>
                    <a:pt x="149" y="435"/>
                    <a:pt x="171" y="413"/>
                    <a:pt x="184" y="384"/>
                  </a:cubicBezTo>
                  <a:cubicBezTo>
                    <a:pt x="197" y="356"/>
                    <a:pt x="197" y="317"/>
                    <a:pt x="174" y="297"/>
                  </a:cubicBezTo>
                  <a:cubicBezTo>
                    <a:pt x="152" y="277"/>
                    <a:pt x="118" y="280"/>
                    <a:pt x="88" y="272"/>
                  </a:cubicBezTo>
                  <a:cubicBezTo>
                    <a:pt x="25" y="256"/>
                    <a:pt x="-12" y="182"/>
                    <a:pt x="3" y="118"/>
                  </a:cubicBezTo>
                  <a:cubicBezTo>
                    <a:pt x="19" y="55"/>
                    <a:pt x="79" y="8"/>
                    <a:pt x="144" y="0"/>
                  </a:cubicBezTo>
                  <a:cubicBezTo>
                    <a:pt x="144" y="0"/>
                    <a:pt x="840" y="101"/>
                    <a:pt x="806" y="763"/>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20" name="Google Shape;720;p25"/>
            <p:cNvSpPr/>
            <p:nvPr/>
          </p:nvSpPr>
          <p:spPr>
            <a:xfrm>
              <a:off x="9107976" y="954520"/>
              <a:ext cx="174551" cy="236646"/>
            </a:xfrm>
            <a:custGeom>
              <a:rect b="b" l="l" r="r" t="t"/>
              <a:pathLst>
                <a:path extrusionOk="0" h="484" w="357">
                  <a:moveTo>
                    <a:pt x="18" y="241"/>
                  </a:moveTo>
                  <a:cubicBezTo>
                    <a:pt x="36" y="266"/>
                    <a:pt x="64" y="282"/>
                    <a:pt x="81" y="307"/>
                  </a:cubicBezTo>
                  <a:cubicBezTo>
                    <a:pt x="112" y="353"/>
                    <a:pt x="98" y="422"/>
                    <a:pt x="138" y="460"/>
                  </a:cubicBezTo>
                  <a:cubicBezTo>
                    <a:pt x="161" y="483"/>
                    <a:pt x="197" y="488"/>
                    <a:pt x="228" y="480"/>
                  </a:cubicBezTo>
                  <a:cubicBezTo>
                    <a:pt x="259" y="472"/>
                    <a:pt x="286" y="452"/>
                    <a:pt x="310" y="431"/>
                  </a:cubicBezTo>
                  <a:cubicBezTo>
                    <a:pt x="337" y="408"/>
                    <a:pt x="363" y="375"/>
                    <a:pt x="355" y="340"/>
                  </a:cubicBezTo>
                  <a:cubicBezTo>
                    <a:pt x="344" y="296"/>
                    <a:pt x="285" y="279"/>
                    <a:pt x="270" y="236"/>
                  </a:cubicBezTo>
                  <a:cubicBezTo>
                    <a:pt x="253" y="190"/>
                    <a:pt x="294" y="145"/>
                    <a:pt x="289" y="98"/>
                  </a:cubicBezTo>
                  <a:cubicBezTo>
                    <a:pt x="284" y="62"/>
                    <a:pt x="261" y="26"/>
                    <a:pt x="228" y="10"/>
                  </a:cubicBezTo>
                  <a:cubicBezTo>
                    <a:pt x="157" y="-25"/>
                    <a:pt x="70" y="30"/>
                    <a:pt x="30" y="89"/>
                  </a:cubicBezTo>
                  <a:cubicBezTo>
                    <a:pt x="0" y="132"/>
                    <a:pt x="-14" y="195"/>
                    <a:pt x="18" y="241"/>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21" name="Google Shape;721;p25"/>
            <p:cNvSpPr/>
            <p:nvPr/>
          </p:nvSpPr>
          <p:spPr>
            <a:xfrm>
              <a:off x="8764742" y="1282109"/>
              <a:ext cx="419997" cy="498227"/>
            </a:xfrm>
            <a:custGeom>
              <a:rect b="b" l="l" r="r" t="t"/>
              <a:pathLst>
                <a:path extrusionOk="0" h="1019" w="859">
                  <a:moveTo>
                    <a:pt x="304" y="993"/>
                  </a:moveTo>
                  <a:cubicBezTo>
                    <a:pt x="350" y="1031"/>
                    <a:pt x="418" y="1019"/>
                    <a:pt x="475" y="1004"/>
                  </a:cubicBezTo>
                  <a:cubicBezTo>
                    <a:pt x="563" y="981"/>
                    <a:pt x="653" y="956"/>
                    <a:pt x="728" y="904"/>
                  </a:cubicBezTo>
                  <a:cubicBezTo>
                    <a:pt x="803" y="853"/>
                    <a:pt x="861" y="769"/>
                    <a:pt x="859" y="678"/>
                  </a:cubicBezTo>
                  <a:cubicBezTo>
                    <a:pt x="857" y="587"/>
                    <a:pt x="779" y="497"/>
                    <a:pt x="689" y="503"/>
                  </a:cubicBezTo>
                  <a:cubicBezTo>
                    <a:pt x="669" y="504"/>
                    <a:pt x="649" y="510"/>
                    <a:pt x="629" y="508"/>
                  </a:cubicBezTo>
                  <a:cubicBezTo>
                    <a:pt x="583" y="503"/>
                    <a:pt x="547" y="458"/>
                    <a:pt x="500" y="461"/>
                  </a:cubicBezTo>
                  <a:cubicBezTo>
                    <a:pt x="477" y="462"/>
                    <a:pt x="457" y="474"/>
                    <a:pt x="435" y="482"/>
                  </a:cubicBezTo>
                  <a:cubicBezTo>
                    <a:pt x="371" y="503"/>
                    <a:pt x="296" y="473"/>
                    <a:pt x="255" y="418"/>
                  </a:cubicBezTo>
                  <a:cubicBezTo>
                    <a:pt x="215" y="363"/>
                    <a:pt x="172" y="309"/>
                    <a:pt x="190" y="243"/>
                  </a:cubicBezTo>
                  <a:cubicBezTo>
                    <a:pt x="200" y="206"/>
                    <a:pt x="217" y="169"/>
                    <a:pt x="216" y="130"/>
                  </a:cubicBezTo>
                  <a:cubicBezTo>
                    <a:pt x="215" y="83"/>
                    <a:pt x="184" y="40"/>
                    <a:pt x="142" y="19"/>
                  </a:cubicBezTo>
                  <a:cubicBezTo>
                    <a:pt x="100" y="-1"/>
                    <a:pt x="79" y="-9"/>
                    <a:pt x="37" y="11"/>
                  </a:cubicBezTo>
                  <a:cubicBezTo>
                    <a:pt x="-12" y="167"/>
                    <a:pt x="-12" y="358"/>
                    <a:pt x="30" y="534"/>
                  </a:cubicBezTo>
                  <a:cubicBezTo>
                    <a:pt x="72" y="710"/>
                    <a:pt x="165" y="878"/>
                    <a:pt x="304" y="993"/>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22" name="Google Shape;722;p25"/>
            <p:cNvSpPr/>
            <p:nvPr/>
          </p:nvSpPr>
          <p:spPr>
            <a:xfrm>
              <a:off x="8902622" y="1128093"/>
              <a:ext cx="99743" cy="135925"/>
            </a:xfrm>
            <a:custGeom>
              <a:rect b="b" l="l" r="r" t="t"/>
              <a:pathLst>
                <a:path extrusionOk="0" h="278" w="204">
                  <a:moveTo>
                    <a:pt x="0" y="117"/>
                  </a:moveTo>
                  <a:cubicBezTo>
                    <a:pt x="3" y="140"/>
                    <a:pt x="20" y="160"/>
                    <a:pt x="20" y="183"/>
                  </a:cubicBezTo>
                  <a:cubicBezTo>
                    <a:pt x="20" y="202"/>
                    <a:pt x="9" y="219"/>
                    <a:pt x="9" y="238"/>
                  </a:cubicBezTo>
                  <a:cubicBezTo>
                    <a:pt x="10" y="269"/>
                    <a:pt x="53" y="289"/>
                    <a:pt x="78" y="271"/>
                  </a:cubicBezTo>
                  <a:cubicBezTo>
                    <a:pt x="102" y="253"/>
                    <a:pt x="102" y="217"/>
                    <a:pt x="120" y="194"/>
                  </a:cubicBezTo>
                  <a:cubicBezTo>
                    <a:pt x="135" y="175"/>
                    <a:pt x="159" y="168"/>
                    <a:pt x="177" y="152"/>
                  </a:cubicBezTo>
                  <a:cubicBezTo>
                    <a:pt x="264" y="75"/>
                    <a:pt x="119" y="-58"/>
                    <a:pt x="42" y="27"/>
                  </a:cubicBezTo>
                  <a:cubicBezTo>
                    <a:pt x="22" y="49"/>
                    <a:pt x="-3" y="85"/>
                    <a:pt x="0" y="11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23" name="Google Shape;723;p25"/>
            <p:cNvSpPr/>
            <p:nvPr/>
          </p:nvSpPr>
          <p:spPr>
            <a:xfrm>
              <a:off x="8836616" y="1409721"/>
              <a:ext cx="38137" cy="101699"/>
            </a:xfrm>
            <a:custGeom>
              <a:rect b="b" l="l" r="r" t="t"/>
              <a:pathLst>
                <a:path extrusionOk="0" h="208" w="78">
                  <a:moveTo>
                    <a:pt x="0" y="3"/>
                  </a:moveTo>
                  <a:lnTo>
                    <a:pt x="0" y="3"/>
                  </a:lnTo>
                  <a:cubicBezTo>
                    <a:pt x="0" y="8"/>
                    <a:pt x="0" y="13"/>
                    <a:pt x="0" y="18"/>
                  </a:cubicBezTo>
                  <a:cubicBezTo>
                    <a:pt x="0" y="68"/>
                    <a:pt x="14" y="116"/>
                    <a:pt x="38" y="159"/>
                  </a:cubicBezTo>
                  <a:cubicBezTo>
                    <a:pt x="48" y="176"/>
                    <a:pt x="59" y="192"/>
                    <a:pt x="71" y="206"/>
                  </a:cubicBezTo>
                  <a:cubicBezTo>
                    <a:pt x="75" y="210"/>
                    <a:pt x="80" y="204"/>
                    <a:pt x="77" y="201"/>
                  </a:cubicBezTo>
                  <a:lnTo>
                    <a:pt x="77" y="201"/>
                  </a:lnTo>
                  <a:cubicBezTo>
                    <a:pt x="64" y="187"/>
                    <a:pt x="53" y="172"/>
                    <a:pt x="44" y="156"/>
                  </a:cubicBezTo>
                  <a:cubicBezTo>
                    <a:pt x="20" y="114"/>
                    <a:pt x="7" y="66"/>
                    <a:pt x="7" y="18"/>
                  </a:cubicBezTo>
                  <a:cubicBezTo>
                    <a:pt x="7" y="13"/>
                    <a:pt x="7" y="8"/>
                    <a:pt x="8" y="3"/>
                  </a:cubicBezTo>
                  <a:cubicBezTo>
                    <a:pt x="8" y="-2"/>
                    <a:pt x="1" y="-2"/>
                    <a:pt x="0" y="3"/>
                  </a:cubicBezTo>
                  <a:close/>
                </a:path>
              </a:pathLst>
            </a:custGeom>
            <a:solidFill>
              <a:srgbClr val="522207"/>
            </a:solidFill>
            <a:ln>
              <a:noFill/>
            </a:ln>
          </p:spPr>
          <p:txBody>
            <a:bodyPr anchorCtr="1" anchor="ctr" bIns="29875" lIns="90000" spcFirstLastPara="1" rIns="90000" wrap="square" tIns="298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4" name="Google Shape;724;p25"/>
            <p:cNvSpPr/>
            <p:nvPr/>
          </p:nvSpPr>
          <p:spPr>
            <a:xfrm>
              <a:off x="8894799" y="1530000"/>
              <a:ext cx="28358" cy="12223"/>
            </a:xfrm>
            <a:custGeom>
              <a:rect b="b" l="l" r="r" t="t"/>
              <a:pathLst>
                <a:path extrusionOk="0" h="25" w="58">
                  <a:moveTo>
                    <a:pt x="1" y="7"/>
                  </a:moveTo>
                  <a:lnTo>
                    <a:pt x="1" y="7"/>
                  </a:lnTo>
                  <a:cubicBezTo>
                    <a:pt x="5" y="10"/>
                    <a:pt x="9" y="13"/>
                    <a:pt x="13" y="15"/>
                  </a:cubicBezTo>
                  <a:cubicBezTo>
                    <a:pt x="24" y="22"/>
                    <a:pt x="36" y="25"/>
                    <a:pt x="49" y="25"/>
                  </a:cubicBezTo>
                  <a:cubicBezTo>
                    <a:pt x="51" y="25"/>
                    <a:pt x="52" y="25"/>
                    <a:pt x="54" y="25"/>
                  </a:cubicBezTo>
                  <a:cubicBezTo>
                    <a:pt x="59" y="24"/>
                    <a:pt x="59" y="17"/>
                    <a:pt x="54" y="17"/>
                  </a:cubicBezTo>
                  <a:lnTo>
                    <a:pt x="54" y="17"/>
                  </a:lnTo>
                  <a:cubicBezTo>
                    <a:pt x="52" y="17"/>
                    <a:pt x="51" y="18"/>
                    <a:pt x="49" y="18"/>
                  </a:cubicBezTo>
                  <a:cubicBezTo>
                    <a:pt x="38" y="18"/>
                    <a:pt x="27" y="15"/>
                    <a:pt x="17" y="9"/>
                  </a:cubicBezTo>
                  <a:cubicBezTo>
                    <a:pt x="13" y="7"/>
                    <a:pt x="10" y="4"/>
                    <a:pt x="6" y="1"/>
                  </a:cubicBezTo>
                  <a:cubicBezTo>
                    <a:pt x="3" y="-2"/>
                    <a:pt x="-2" y="3"/>
                    <a:pt x="1" y="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5" name="Google Shape;725;p25"/>
            <p:cNvSpPr/>
            <p:nvPr/>
          </p:nvSpPr>
          <p:spPr>
            <a:xfrm>
              <a:off x="9125578" y="1564226"/>
              <a:ext cx="33737" cy="52316"/>
            </a:xfrm>
            <a:custGeom>
              <a:rect b="b" l="l" r="r" t="t"/>
              <a:pathLst>
                <a:path extrusionOk="0" h="107" w="69">
                  <a:moveTo>
                    <a:pt x="69" y="103"/>
                  </a:moveTo>
                  <a:cubicBezTo>
                    <a:pt x="68" y="60"/>
                    <a:pt x="43" y="19"/>
                    <a:pt x="5" y="0"/>
                  </a:cubicBezTo>
                  <a:cubicBezTo>
                    <a:pt x="1" y="-2"/>
                    <a:pt x="-3" y="4"/>
                    <a:pt x="1" y="6"/>
                  </a:cubicBezTo>
                  <a:cubicBezTo>
                    <a:pt x="37" y="25"/>
                    <a:pt x="61" y="62"/>
                    <a:pt x="62" y="103"/>
                  </a:cubicBezTo>
                  <a:cubicBezTo>
                    <a:pt x="62" y="108"/>
                    <a:pt x="69" y="108"/>
                    <a:pt x="69" y="10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6" name="Google Shape;726;p25"/>
            <p:cNvSpPr/>
            <p:nvPr/>
          </p:nvSpPr>
          <p:spPr>
            <a:xfrm>
              <a:off x="9070817" y="1544179"/>
              <a:ext cx="25425" cy="8801"/>
            </a:xfrm>
            <a:custGeom>
              <a:rect b="b" l="l" r="r" t="t"/>
              <a:pathLst>
                <a:path extrusionOk="0" h="18" w="52">
                  <a:moveTo>
                    <a:pt x="49" y="11"/>
                  </a:moveTo>
                  <a:lnTo>
                    <a:pt x="4" y="0"/>
                  </a:lnTo>
                  <a:cubicBezTo>
                    <a:pt x="0" y="-2"/>
                    <a:pt x="-2" y="6"/>
                    <a:pt x="2" y="7"/>
                  </a:cubicBezTo>
                  <a:lnTo>
                    <a:pt x="47" y="18"/>
                  </a:lnTo>
                  <a:cubicBezTo>
                    <a:pt x="52" y="19"/>
                    <a:pt x="54" y="12"/>
                    <a:pt x="49" y="1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7" name="Google Shape;727;p25"/>
            <p:cNvSpPr/>
            <p:nvPr/>
          </p:nvSpPr>
          <p:spPr>
            <a:xfrm>
              <a:off x="9139268" y="985812"/>
              <a:ext cx="31292" cy="89965"/>
            </a:xfrm>
            <a:custGeom>
              <a:rect b="b" l="l" r="r" t="t"/>
              <a:pathLst>
                <a:path extrusionOk="0" h="184" w="64">
                  <a:moveTo>
                    <a:pt x="58" y="0"/>
                  </a:moveTo>
                  <a:cubicBezTo>
                    <a:pt x="26" y="17"/>
                    <a:pt x="3" y="50"/>
                    <a:pt x="0" y="87"/>
                  </a:cubicBezTo>
                  <a:cubicBezTo>
                    <a:pt x="-3" y="124"/>
                    <a:pt x="16" y="161"/>
                    <a:pt x="46" y="183"/>
                  </a:cubicBezTo>
                  <a:cubicBezTo>
                    <a:pt x="50" y="186"/>
                    <a:pt x="54" y="179"/>
                    <a:pt x="50" y="176"/>
                  </a:cubicBezTo>
                  <a:cubicBezTo>
                    <a:pt x="22" y="156"/>
                    <a:pt x="5" y="122"/>
                    <a:pt x="8" y="87"/>
                  </a:cubicBezTo>
                  <a:cubicBezTo>
                    <a:pt x="10" y="53"/>
                    <a:pt x="32" y="22"/>
                    <a:pt x="62" y="6"/>
                  </a:cubicBezTo>
                  <a:cubicBezTo>
                    <a:pt x="66" y="4"/>
                    <a:pt x="62" y="-2"/>
                    <a:pt x="58" y="0"/>
                  </a:cubicBezTo>
                  <a:close/>
                </a:path>
              </a:pathLst>
            </a:custGeom>
            <a:solidFill>
              <a:srgbClr val="522207"/>
            </a:solidFill>
            <a:ln>
              <a:noFill/>
            </a:ln>
          </p:spPr>
          <p:txBody>
            <a:bodyPr anchorCtr="1" anchor="ctr" bIns="21225" lIns="90000" spcFirstLastPara="1" rIns="90000" wrap="square" tIns="212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8" name="Google Shape;728;p25"/>
            <p:cNvSpPr/>
            <p:nvPr/>
          </p:nvSpPr>
          <p:spPr>
            <a:xfrm>
              <a:off x="9174961" y="1104624"/>
              <a:ext cx="6845" cy="22491"/>
            </a:xfrm>
            <a:custGeom>
              <a:rect b="b" l="l" r="r" t="t"/>
              <a:pathLst>
                <a:path extrusionOk="0" h="46" w="14">
                  <a:moveTo>
                    <a:pt x="1" y="5"/>
                  </a:moveTo>
                  <a:lnTo>
                    <a:pt x="1" y="5"/>
                  </a:lnTo>
                  <a:cubicBezTo>
                    <a:pt x="5" y="13"/>
                    <a:pt x="7" y="22"/>
                    <a:pt x="7" y="32"/>
                  </a:cubicBezTo>
                  <a:cubicBezTo>
                    <a:pt x="7" y="35"/>
                    <a:pt x="6" y="38"/>
                    <a:pt x="6" y="41"/>
                  </a:cubicBezTo>
                  <a:cubicBezTo>
                    <a:pt x="6" y="43"/>
                    <a:pt x="6" y="45"/>
                    <a:pt x="8" y="46"/>
                  </a:cubicBezTo>
                  <a:cubicBezTo>
                    <a:pt x="10" y="46"/>
                    <a:pt x="13" y="45"/>
                    <a:pt x="13" y="43"/>
                  </a:cubicBezTo>
                  <a:lnTo>
                    <a:pt x="13" y="43"/>
                  </a:lnTo>
                  <a:cubicBezTo>
                    <a:pt x="14" y="39"/>
                    <a:pt x="14" y="36"/>
                    <a:pt x="14" y="32"/>
                  </a:cubicBezTo>
                  <a:cubicBezTo>
                    <a:pt x="14" y="21"/>
                    <a:pt x="12" y="11"/>
                    <a:pt x="7" y="1"/>
                  </a:cubicBezTo>
                  <a:cubicBezTo>
                    <a:pt x="6" y="-1"/>
                    <a:pt x="4" y="-1"/>
                    <a:pt x="2" y="0"/>
                  </a:cubicBezTo>
                  <a:lnTo>
                    <a:pt x="2" y="0"/>
                  </a:lnTo>
                  <a:cubicBezTo>
                    <a:pt x="2" y="0"/>
                    <a:pt x="2" y="1"/>
                    <a:pt x="1" y="1"/>
                  </a:cubicBezTo>
                  <a:cubicBezTo>
                    <a:pt x="1" y="3"/>
                    <a:pt x="0" y="2"/>
                    <a:pt x="0" y="3"/>
                  </a:cubicBezTo>
                  <a:cubicBezTo>
                    <a:pt x="0" y="3"/>
                    <a:pt x="0" y="4"/>
                    <a:pt x="1"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29" name="Google Shape;729;p25"/>
            <p:cNvSpPr/>
            <p:nvPr/>
          </p:nvSpPr>
          <p:spPr>
            <a:xfrm>
              <a:off x="9305507" y="986301"/>
              <a:ext cx="43515" cy="60628"/>
            </a:xfrm>
            <a:custGeom>
              <a:rect b="b" l="l" r="r" t="t"/>
              <a:pathLst>
                <a:path extrusionOk="0" h="124" w="89">
                  <a:moveTo>
                    <a:pt x="86" y="116"/>
                  </a:moveTo>
                  <a:cubicBezTo>
                    <a:pt x="35" y="109"/>
                    <a:pt x="-3" y="53"/>
                    <a:pt x="9" y="4"/>
                  </a:cubicBezTo>
                  <a:cubicBezTo>
                    <a:pt x="11" y="-1"/>
                    <a:pt x="3" y="-3"/>
                    <a:pt x="2" y="2"/>
                  </a:cubicBezTo>
                  <a:cubicBezTo>
                    <a:pt x="-11" y="57"/>
                    <a:pt x="30" y="116"/>
                    <a:pt x="86" y="123"/>
                  </a:cubicBezTo>
                  <a:cubicBezTo>
                    <a:pt x="90" y="124"/>
                    <a:pt x="90" y="116"/>
                    <a:pt x="86" y="1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0" name="Google Shape;730;p25"/>
            <p:cNvSpPr/>
            <p:nvPr/>
          </p:nvSpPr>
          <p:spPr>
            <a:xfrm>
              <a:off x="9329465" y="958920"/>
              <a:ext cx="8801" cy="14668"/>
            </a:xfrm>
            <a:custGeom>
              <a:rect b="b" l="l" r="r" t="t"/>
              <a:pathLst>
                <a:path extrusionOk="0" h="30" w="18">
                  <a:moveTo>
                    <a:pt x="7" y="27"/>
                  </a:moveTo>
                  <a:lnTo>
                    <a:pt x="18" y="5"/>
                  </a:lnTo>
                  <a:lnTo>
                    <a:pt x="18" y="5"/>
                  </a:lnTo>
                  <a:cubicBezTo>
                    <a:pt x="18" y="4"/>
                    <a:pt x="18" y="4"/>
                    <a:pt x="18" y="3"/>
                  </a:cubicBezTo>
                  <a:cubicBezTo>
                    <a:pt x="18" y="2"/>
                    <a:pt x="19" y="2"/>
                    <a:pt x="18" y="1"/>
                  </a:cubicBezTo>
                  <a:cubicBezTo>
                    <a:pt x="17" y="1"/>
                    <a:pt x="17" y="0"/>
                    <a:pt x="16" y="0"/>
                  </a:cubicBezTo>
                  <a:cubicBezTo>
                    <a:pt x="15" y="-1"/>
                    <a:pt x="12" y="-1"/>
                    <a:pt x="11" y="1"/>
                  </a:cubicBezTo>
                  <a:lnTo>
                    <a:pt x="0" y="24"/>
                  </a:lnTo>
                  <a:lnTo>
                    <a:pt x="0" y="24"/>
                  </a:lnTo>
                  <a:cubicBezTo>
                    <a:pt x="0" y="24"/>
                    <a:pt x="0" y="25"/>
                    <a:pt x="0" y="26"/>
                  </a:cubicBezTo>
                  <a:lnTo>
                    <a:pt x="0" y="27"/>
                  </a:lnTo>
                  <a:cubicBezTo>
                    <a:pt x="0" y="28"/>
                    <a:pt x="1" y="28"/>
                    <a:pt x="1" y="29"/>
                  </a:cubicBezTo>
                  <a:cubicBezTo>
                    <a:pt x="3" y="30"/>
                    <a:pt x="6" y="29"/>
                    <a:pt x="7" y="2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1" name="Google Shape;731;p25"/>
            <p:cNvSpPr/>
            <p:nvPr/>
          </p:nvSpPr>
          <p:spPr>
            <a:xfrm>
              <a:off x="9367113" y="1184321"/>
              <a:ext cx="29825" cy="44004"/>
            </a:xfrm>
            <a:custGeom>
              <a:rect b="b" l="l" r="r" t="t"/>
              <a:pathLst>
                <a:path extrusionOk="0" h="90" w="61">
                  <a:moveTo>
                    <a:pt x="2" y="2"/>
                  </a:moveTo>
                  <a:cubicBezTo>
                    <a:pt x="-10" y="39"/>
                    <a:pt x="27" y="70"/>
                    <a:pt x="55" y="89"/>
                  </a:cubicBezTo>
                  <a:cubicBezTo>
                    <a:pt x="59" y="91"/>
                    <a:pt x="63" y="85"/>
                    <a:pt x="59" y="82"/>
                  </a:cubicBezTo>
                  <a:cubicBezTo>
                    <a:pt x="34" y="66"/>
                    <a:pt x="-1" y="38"/>
                    <a:pt x="9" y="4"/>
                  </a:cubicBezTo>
                  <a:cubicBezTo>
                    <a:pt x="10" y="-1"/>
                    <a:pt x="3" y="-3"/>
                    <a:pt x="2"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2" name="Google Shape;732;p25"/>
            <p:cNvSpPr/>
            <p:nvPr/>
          </p:nvSpPr>
          <p:spPr>
            <a:xfrm>
              <a:off x="9424319" y="1247394"/>
              <a:ext cx="60139" cy="59161"/>
            </a:xfrm>
            <a:custGeom>
              <a:rect b="b" l="l" r="r" t="t"/>
              <a:pathLst>
                <a:path extrusionOk="0" h="121" w="123">
                  <a:moveTo>
                    <a:pt x="1" y="6"/>
                  </a:moveTo>
                  <a:cubicBezTo>
                    <a:pt x="19" y="28"/>
                    <a:pt x="46" y="39"/>
                    <a:pt x="69" y="53"/>
                  </a:cubicBezTo>
                  <a:cubicBezTo>
                    <a:pt x="92" y="67"/>
                    <a:pt x="116" y="88"/>
                    <a:pt x="115" y="117"/>
                  </a:cubicBezTo>
                  <a:cubicBezTo>
                    <a:pt x="115" y="122"/>
                    <a:pt x="122" y="122"/>
                    <a:pt x="123" y="117"/>
                  </a:cubicBezTo>
                  <a:cubicBezTo>
                    <a:pt x="124" y="89"/>
                    <a:pt x="103" y="66"/>
                    <a:pt x="81" y="52"/>
                  </a:cubicBezTo>
                  <a:cubicBezTo>
                    <a:pt x="56" y="35"/>
                    <a:pt x="26" y="25"/>
                    <a:pt x="6" y="1"/>
                  </a:cubicBezTo>
                  <a:cubicBezTo>
                    <a:pt x="3" y="-3"/>
                    <a:pt x="-2" y="3"/>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3" name="Google Shape;733;p25"/>
            <p:cNvSpPr/>
            <p:nvPr/>
          </p:nvSpPr>
          <p:spPr>
            <a:xfrm>
              <a:off x="8924625" y="1165252"/>
              <a:ext cx="15646" cy="36181"/>
            </a:xfrm>
            <a:custGeom>
              <a:rect b="b" l="l" r="r" t="t"/>
              <a:pathLst>
                <a:path extrusionOk="0" h="74" w="32">
                  <a:moveTo>
                    <a:pt x="8" y="69"/>
                  </a:moveTo>
                  <a:cubicBezTo>
                    <a:pt x="4" y="46"/>
                    <a:pt x="13" y="21"/>
                    <a:pt x="30" y="6"/>
                  </a:cubicBezTo>
                  <a:cubicBezTo>
                    <a:pt x="34" y="2"/>
                    <a:pt x="28" y="-3"/>
                    <a:pt x="25" y="0"/>
                  </a:cubicBezTo>
                  <a:cubicBezTo>
                    <a:pt x="5" y="18"/>
                    <a:pt x="-4" y="45"/>
                    <a:pt x="1" y="71"/>
                  </a:cubicBezTo>
                  <a:cubicBezTo>
                    <a:pt x="2" y="76"/>
                    <a:pt x="9" y="74"/>
                    <a:pt x="8" y="6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4" name="Google Shape;734;p25"/>
            <p:cNvSpPr/>
            <p:nvPr/>
          </p:nvSpPr>
          <p:spPr>
            <a:xfrm>
              <a:off x="8757408" y="1192633"/>
              <a:ext cx="14668" cy="50361"/>
            </a:xfrm>
            <a:custGeom>
              <a:rect b="b" l="l" r="r" t="t"/>
              <a:pathLst>
                <a:path extrusionOk="0" h="103" w="30">
                  <a:moveTo>
                    <a:pt x="0" y="3"/>
                  </a:moveTo>
                  <a:lnTo>
                    <a:pt x="0" y="3"/>
                  </a:lnTo>
                  <a:cubicBezTo>
                    <a:pt x="2" y="36"/>
                    <a:pt x="9" y="69"/>
                    <a:pt x="23" y="100"/>
                  </a:cubicBezTo>
                  <a:cubicBezTo>
                    <a:pt x="24" y="105"/>
                    <a:pt x="31" y="101"/>
                    <a:pt x="29" y="97"/>
                  </a:cubicBezTo>
                  <a:lnTo>
                    <a:pt x="29" y="97"/>
                  </a:lnTo>
                  <a:cubicBezTo>
                    <a:pt x="16" y="67"/>
                    <a:pt x="9" y="35"/>
                    <a:pt x="7" y="3"/>
                  </a:cubicBezTo>
                  <a:cubicBezTo>
                    <a:pt x="7" y="-2"/>
                    <a:pt x="0" y="-2"/>
                    <a:pt x="0"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5" name="Google Shape;735;p25"/>
            <p:cNvSpPr/>
            <p:nvPr/>
          </p:nvSpPr>
          <p:spPr>
            <a:xfrm>
              <a:off x="8768653" y="1079688"/>
              <a:ext cx="25425" cy="17113"/>
            </a:xfrm>
            <a:custGeom>
              <a:rect b="b" l="l" r="r" t="t"/>
              <a:pathLst>
                <a:path extrusionOk="0" h="35" w="52">
                  <a:moveTo>
                    <a:pt x="1" y="6"/>
                  </a:moveTo>
                  <a:lnTo>
                    <a:pt x="46" y="34"/>
                  </a:lnTo>
                  <a:cubicBezTo>
                    <a:pt x="50" y="37"/>
                    <a:pt x="54" y="30"/>
                    <a:pt x="50" y="28"/>
                  </a:cubicBezTo>
                  <a:lnTo>
                    <a:pt x="5" y="0"/>
                  </a:lnTo>
                  <a:cubicBezTo>
                    <a:pt x="1" y="-3"/>
                    <a:pt x="-3" y="4"/>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6" name="Google Shape;736;p25"/>
            <p:cNvSpPr/>
            <p:nvPr/>
          </p:nvSpPr>
          <p:spPr>
            <a:xfrm>
              <a:off x="8938315" y="950119"/>
              <a:ext cx="6356" cy="22980"/>
            </a:xfrm>
            <a:custGeom>
              <a:rect b="b" l="l" r="r" t="t"/>
              <a:pathLst>
                <a:path extrusionOk="0" h="47" w="13">
                  <a:moveTo>
                    <a:pt x="7" y="44"/>
                  </a:moveTo>
                  <a:lnTo>
                    <a:pt x="13" y="5"/>
                  </a:lnTo>
                  <a:cubicBezTo>
                    <a:pt x="13" y="3"/>
                    <a:pt x="12" y="1"/>
                    <a:pt x="10" y="0"/>
                  </a:cubicBezTo>
                  <a:cubicBezTo>
                    <a:pt x="8" y="0"/>
                    <a:pt x="6" y="1"/>
                    <a:pt x="5" y="3"/>
                  </a:cubicBezTo>
                  <a:lnTo>
                    <a:pt x="0" y="42"/>
                  </a:lnTo>
                  <a:cubicBezTo>
                    <a:pt x="0" y="44"/>
                    <a:pt x="0" y="46"/>
                    <a:pt x="3" y="47"/>
                  </a:cubicBezTo>
                  <a:cubicBezTo>
                    <a:pt x="4" y="47"/>
                    <a:pt x="7" y="46"/>
                    <a:pt x="7" y="4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7" name="Google Shape;737;p25"/>
            <p:cNvSpPr/>
            <p:nvPr/>
          </p:nvSpPr>
          <p:spPr>
            <a:xfrm>
              <a:off x="8699224" y="1594051"/>
              <a:ext cx="20535" cy="22980"/>
            </a:xfrm>
            <a:custGeom>
              <a:rect b="b" l="l" r="r" t="t"/>
              <a:pathLst>
                <a:path extrusionOk="0" h="47" w="42">
                  <a:moveTo>
                    <a:pt x="1" y="6"/>
                  </a:moveTo>
                  <a:lnTo>
                    <a:pt x="35" y="45"/>
                  </a:lnTo>
                  <a:cubicBezTo>
                    <a:pt x="38" y="49"/>
                    <a:pt x="44" y="43"/>
                    <a:pt x="40" y="40"/>
                  </a:cubicBezTo>
                  <a:lnTo>
                    <a:pt x="6" y="1"/>
                  </a:lnTo>
                  <a:cubicBezTo>
                    <a:pt x="3" y="-3"/>
                    <a:pt x="-2" y="2"/>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8" name="Google Shape;738;p25"/>
            <p:cNvSpPr/>
            <p:nvPr/>
          </p:nvSpPr>
          <p:spPr>
            <a:xfrm>
              <a:off x="9432142" y="1030794"/>
              <a:ext cx="285540" cy="291407"/>
            </a:xfrm>
            <a:custGeom>
              <a:rect b="b" l="l" r="r" t="t"/>
              <a:pathLst>
                <a:path extrusionOk="0" h="596" w="584">
                  <a:moveTo>
                    <a:pt x="4" y="203"/>
                  </a:moveTo>
                  <a:cubicBezTo>
                    <a:pt x="21" y="254"/>
                    <a:pt x="64" y="294"/>
                    <a:pt x="78" y="346"/>
                  </a:cubicBezTo>
                  <a:cubicBezTo>
                    <a:pt x="91" y="394"/>
                    <a:pt x="79" y="448"/>
                    <a:pt x="103" y="492"/>
                  </a:cubicBezTo>
                  <a:cubicBezTo>
                    <a:pt x="122" y="526"/>
                    <a:pt x="158" y="546"/>
                    <a:pt x="195" y="556"/>
                  </a:cubicBezTo>
                  <a:cubicBezTo>
                    <a:pt x="232" y="567"/>
                    <a:pt x="270" y="570"/>
                    <a:pt x="307" y="579"/>
                  </a:cubicBezTo>
                  <a:cubicBezTo>
                    <a:pt x="337" y="586"/>
                    <a:pt x="366" y="597"/>
                    <a:pt x="396" y="595"/>
                  </a:cubicBezTo>
                  <a:cubicBezTo>
                    <a:pt x="434" y="593"/>
                    <a:pt x="467" y="570"/>
                    <a:pt x="494" y="543"/>
                  </a:cubicBezTo>
                  <a:cubicBezTo>
                    <a:pt x="598" y="440"/>
                    <a:pt x="614" y="262"/>
                    <a:pt x="531" y="142"/>
                  </a:cubicBezTo>
                  <a:cubicBezTo>
                    <a:pt x="473" y="58"/>
                    <a:pt x="371" y="10"/>
                    <a:pt x="270" y="9"/>
                  </a:cubicBezTo>
                  <a:cubicBezTo>
                    <a:pt x="225" y="8"/>
                    <a:pt x="207" y="14"/>
                    <a:pt x="163" y="12"/>
                  </a:cubicBezTo>
                  <a:cubicBezTo>
                    <a:pt x="128" y="11"/>
                    <a:pt x="132" y="-13"/>
                    <a:pt x="104" y="9"/>
                  </a:cubicBezTo>
                  <a:cubicBezTo>
                    <a:pt x="32" y="65"/>
                    <a:pt x="-15" y="144"/>
                    <a:pt x="4" y="203"/>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39" name="Google Shape;739;p25"/>
            <p:cNvSpPr/>
            <p:nvPr/>
          </p:nvSpPr>
          <p:spPr>
            <a:xfrm>
              <a:off x="9474191" y="944741"/>
              <a:ext cx="1052682" cy="900134"/>
            </a:xfrm>
            <a:custGeom>
              <a:rect b="b" l="l" r="r" t="t"/>
              <a:pathLst>
                <a:path extrusionOk="0" h="1841" w="2153">
                  <a:moveTo>
                    <a:pt x="459" y="36"/>
                  </a:moveTo>
                  <a:cubicBezTo>
                    <a:pt x="522" y="51"/>
                    <a:pt x="583" y="83"/>
                    <a:pt x="619" y="137"/>
                  </a:cubicBezTo>
                  <a:cubicBezTo>
                    <a:pt x="666" y="211"/>
                    <a:pt x="664" y="320"/>
                    <a:pt x="739" y="364"/>
                  </a:cubicBezTo>
                  <a:cubicBezTo>
                    <a:pt x="811" y="406"/>
                    <a:pt x="901" y="358"/>
                    <a:pt x="969" y="310"/>
                  </a:cubicBezTo>
                  <a:cubicBezTo>
                    <a:pt x="1115" y="206"/>
                    <a:pt x="1260" y="96"/>
                    <a:pt x="1429" y="38"/>
                  </a:cubicBezTo>
                  <a:cubicBezTo>
                    <a:pt x="1598" y="-20"/>
                    <a:pt x="1799" y="-19"/>
                    <a:pt x="1941" y="91"/>
                  </a:cubicBezTo>
                  <a:cubicBezTo>
                    <a:pt x="2027" y="157"/>
                    <a:pt x="2083" y="257"/>
                    <a:pt x="2113" y="362"/>
                  </a:cubicBezTo>
                  <a:cubicBezTo>
                    <a:pt x="2144" y="467"/>
                    <a:pt x="2150" y="577"/>
                    <a:pt x="2152" y="686"/>
                  </a:cubicBezTo>
                  <a:cubicBezTo>
                    <a:pt x="2155" y="860"/>
                    <a:pt x="2148" y="1037"/>
                    <a:pt x="2107" y="1206"/>
                  </a:cubicBezTo>
                  <a:cubicBezTo>
                    <a:pt x="2067" y="1376"/>
                    <a:pt x="1992" y="1541"/>
                    <a:pt x="1873" y="1668"/>
                  </a:cubicBezTo>
                  <a:cubicBezTo>
                    <a:pt x="1795" y="1752"/>
                    <a:pt x="1697" y="1820"/>
                    <a:pt x="1584" y="1837"/>
                  </a:cubicBezTo>
                  <a:cubicBezTo>
                    <a:pt x="1472" y="1855"/>
                    <a:pt x="1346" y="1813"/>
                    <a:pt x="1284" y="1717"/>
                  </a:cubicBezTo>
                  <a:cubicBezTo>
                    <a:pt x="1243" y="1653"/>
                    <a:pt x="1229" y="1566"/>
                    <a:pt x="1166" y="1523"/>
                  </a:cubicBezTo>
                  <a:cubicBezTo>
                    <a:pt x="1098" y="1478"/>
                    <a:pt x="1003" y="1504"/>
                    <a:pt x="931" y="1467"/>
                  </a:cubicBezTo>
                  <a:cubicBezTo>
                    <a:pt x="843" y="1422"/>
                    <a:pt x="750" y="1259"/>
                    <a:pt x="753" y="1160"/>
                  </a:cubicBezTo>
                  <a:cubicBezTo>
                    <a:pt x="757" y="1062"/>
                    <a:pt x="770" y="954"/>
                    <a:pt x="714" y="872"/>
                  </a:cubicBezTo>
                  <a:cubicBezTo>
                    <a:pt x="655" y="785"/>
                    <a:pt x="607" y="805"/>
                    <a:pt x="544" y="720"/>
                  </a:cubicBezTo>
                  <a:cubicBezTo>
                    <a:pt x="521" y="689"/>
                    <a:pt x="507" y="653"/>
                    <a:pt x="484" y="621"/>
                  </a:cubicBezTo>
                  <a:cubicBezTo>
                    <a:pt x="462" y="590"/>
                    <a:pt x="426" y="564"/>
                    <a:pt x="388" y="568"/>
                  </a:cubicBezTo>
                  <a:cubicBezTo>
                    <a:pt x="375" y="570"/>
                    <a:pt x="363" y="575"/>
                    <a:pt x="350" y="574"/>
                  </a:cubicBezTo>
                  <a:cubicBezTo>
                    <a:pt x="323" y="573"/>
                    <a:pt x="304" y="549"/>
                    <a:pt x="289" y="528"/>
                  </a:cubicBezTo>
                  <a:cubicBezTo>
                    <a:pt x="258" y="484"/>
                    <a:pt x="226" y="439"/>
                    <a:pt x="181" y="409"/>
                  </a:cubicBezTo>
                  <a:cubicBezTo>
                    <a:pt x="141" y="383"/>
                    <a:pt x="94" y="371"/>
                    <a:pt x="56" y="343"/>
                  </a:cubicBezTo>
                  <a:cubicBezTo>
                    <a:pt x="21" y="318"/>
                    <a:pt x="-1" y="274"/>
                    <a:pt x="0" y="230"/>
                  </a:cubicBezTo>
                  <a:cubicBezTo>
                    <a:pt x="1" y="193"/>
                    <a:pt x="39" y="161"/>
                    <a:pt x="65" y="138"/>
                  </a:cubicBezTo>
                  <a:cubicBezTo>
                    <a:pt x="132" y="78"/>
                    <a:pt x="218" y="39"/>
                    <a:pt x="307" y="28"/>
                  </a:cubicBezTo>
                  <a:cubicBezTo>
                    <a:pt x="358" y="22"/>
                    <a:pt x="409" y="24"/>
                    <a:pt x="459" y="36"/>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0" name="Google Shape;740;p25"/>
            <p:cNvSpPr/>
            <p:nvPr/>
          </p:nvSpPr>
          <p:spPr>
            <a:xfrm>
              <a:off x="9466857" y="1070887"/>
              <a:ext cx="134947" cy="161838"/>
            </a:xfrm>
            <a:custGeom>
              <a:rect b="b" l="l" r="r" t="t"/>
              <a:pathLst>
                <a:path extrusionOk="0" h="331" w="276">
                  <a:moveTo>
                    <a:pt x="275" y="182"/>
                  </a:moveTo>
                  <a:cubicBezTo>
                    <a:pt x="279" y="225"/>
                    <a:pt x="267" y="269"/>
                    <a:pt x="238" y="299"/>
                  </a:cubicBezTo>
                  <a:cubicBezTo>
                    <a:pt x="209" y="329"/>
                    <a:pt x="161" y="340"/>
                    <a:pt x="122" y="321"/>
                  </a:cubicBezTo>
                  <a:cubicBezTo>
                    <a:pt x="95" y="308"/>
                    <a:pt x="76" y="282"/>
                    <a:pt x="60" y="257"/>
                  </a:cubicBezTo>
                  <a:cubicBezTo>
                    <a:pt x="26" y="204"/>
                    <a:pt x="2" y="145"/>
                    <a:pt x="0" y="84"/>
                  </a:cubicBezTo>
                  <a:cubicBezTo>
                    <a:pt x="-1" y="53"/>
                    <a:pt x="16" y="21"/>
                    <a:pt x="42" y="9"/>
                  </a:cubicBezTo>
                  <a:cubicBezTo>
                    <a:pt x="76" y="-6"/>
                    <a:pt x="116" y="-3"/>
                    <a:pt x="151" y="12"/>
                  </a:cubicBezTo>
                  <a:cubicBezTo>
                    <a:pt x="186" y="27"/>
                    <a:pt x="216" y="55"/>
                    <a:pt x="239" y="86"/>
                  </a:cubicBezTo>
                  <a:cubicBezTo>
                    <a:pt x="256" y="110"/>
                    <a:pt x="273" y="153"/>
                    <a:pt x="275" y="182"/>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1" name="Google Shape;741;p25"/>
            <p:cNvSpPr/>
            <p:nvPr/>
          </p:nvSpPr>
          <p:spPr>
            <a:xfrm>
              <a:off x="9578824" y="1101690"/>
              <a:ext cx="42538" cy="62095"/>
            </a:xfrm>
            <a:custGeom>
              <a:rect b="b" l="l" r="r" t="t"/>
              <a:pathLst>
                <a:path extrusionOk="0" h="127" w="87">
                  <a:moveTo>
                    <a:pt x="87" y="59"/>
                  </a:moveTo>
                  <a:cubicBezTo>
                    <a:pt x="88" y="70"/>
                    <a:pt x="87" y="81"/>
                    <a:pt x="84" y="91"/>
                  </a:cubicBezTo>
                  <a:cubicBezTo>
                    <a:pt x="82" y="101"/>
                    <a:pt x="77" y="110"/>
                    <a:pt x="71" y="116"/>
                  </a:cubicBezTo>
                  <a:cubicBezTo>
                    <a:pt x="65" y="122"/>
                    <a:pt x="58" y="127"/>
                    <a:pt x="50" y="127"/>
                  </a:cubicBezTo>
                  <a:cubicBezTo>
                    <a:pt x="43" y="128"/>
                    <a:pt x="35" y="125"/>
                    <a:pt x="28" y="120"/>
                  </a:cubicBezTo>
                  <a:cubicBezTo>
                    <a:pt x="21" y="116"/>
                    <a:pt x="14" y="108"/>
                    <a:pt x="9" y="99"/>
                  </a:cubicBezTo>
                  <a:cubicBezTo>
                    <a:pt x="5" y="90"/>
                    <a:pt x="1" y="79"/>
                    <a:pt x="0" y="68"/>
                  </a:cubicBezTo>
                  <a:cubicBezTo>
                    <a:pt x="-1" y="57"/>
                    <a:pt x="0" y="46"/>
                    <a:pt x="3" y="36"/>
                  </a:cubicBezTo>
                  <a:cubicBezTo>
                    <a:pt x="5" y="26"/>
                    <a:pt x="10" y="17"/>
                    <a:pt x="16" y="11"/>
                  </a:cubicBezTo>
                  <a:cubicBezTo>
                    <a:pt x="22" y="5"/>
                    <a:pt x="29" y="1"/>
                    <a:pt x="37" y="0"/>
                  </a:cubicBezTo>
                  <a:cubicBezTo>
                    <a:pt x="44" y="-1"/>
                    <a:pt x="52" y="1"/>
                    <a:pt x="59" y="6"/>
                  </a:cubicBezTo>
                  <a:cubicBezTo>
                    <a:pt x="66" y="11"/>
                    <a:pt x="73" y="18"/>
                    <a:pt x="78" y="28"/>
                  </a:cubicBezTo>
                  <a:cubicBezTo>
                    <a:pt x="82" y="37"/>
                    <a:pt x="86" y="48"/>
                    <a:pt x="87" y="59"/>
                  </a:cubicBezTo>
                  <a:close/>
                </a:path>
              </a:pathLst>
            </a:custGeom>
            <a:solidFill>
              <a:srgbClr val="F6B26B"/>
            </a:solidFill>
            <a:ln>
              <a:noFill/>
            </a:ln>
          </p:spPr>
          <p:txBody>
            <a:bodyPr anchorCtr="1" anchor="ctr" bIns="700" lIns="90000" spcFirstLastPara="1" rIns="90000" wrap="square" tIns="7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2" name="Google Shape;742;p25"/>
            <p:cNvSpPr/>
            <p:nvPr/>
          </p:nvSpPr>
          <p:spPr>
            <a:xfrm>
              <a:off x="9593003" y="1115869"/>
              <a:ext cx="18091" cy="36670"/>
            </a:xfrm>
            <a:custGeom>
              <a:rect b="b" l="l" r="r" t="t"/>
              <a:pathLst>
                <a:path extrusionOk="0" h="75" w="37">
                  <a:moveTo>
                    <a:pt x="36" y="6"/>
                  </a:moveTo>
                  <a:lnTo>
                    <a:pt x="36" y="6"/>
                  </a:lnTo>
                  <a:cubicBezTo>
                    <a:pt x="35" y="5"/>
                    <a:pt x="33" y="4"/>
                    <a:pt x="31" y="2"/>
                  </a:cubicBezTo>
                  <a:cubicBezTo>
                    <a:pt x="28" y="1"/>
                    <a:pt x="25" y="0"/>
                    <a:pt x="21" y="0"/>
                  </a:cubicBezTo>
                  <a:cubicBezTo>
                    <a:pt x="19" y="0"/>
                    <a:pt x="17" y="0"/>
                    <a:pt x="15" y="0"/>
                  </a:cubicBezTo>
                  <a:cubicBezTo>
                    <a:pt x="7" y="3"/>
                    <a:pt x="2" y="10"/>
                    <a:pt x="1" y="18"/>
                  </a:cubicBezTo>
                  <a:cubicBezTo>
                    <a:pt x="-1" y="26"/>
                    <a:pt x="1" y="35"/>
                    <a:pt x="2" y="44"/>
                  </a:cubicBezTo>
                  <a:cubicBezTo>
                    <a:pt x="3" y="54"/>
                    <a:pt x="6" y="64"/>
                    <a:pt x="11" y="72"/>
                  </a:cubicBezTo>
                  <a:cubicBezTo>
                    <a:pt x="13" y="77"/>
                    <a:pt x="19" y="73"/>
                    <a:pt x="17" y="69"/>
                  </a:cubicBezTo>
                  <a:cubicBezTo>
                    <a:pt x="13" y="61"/>
                    <a:pt x="11" y="54"/>
                    <a:pt x="10" y="45"/>
                  </a:cubicBezTo>
                  <a:cubicBezTo>
                    <a:pt x="8" y="38"/>
                    <a:pt x="7" y="31"/>
                    <a:pt x="8" y="24"/>
                  </a:cubicBezTo>
                  <a:cubicBezTo>
                    <a:pt x="8" y="18"/>
                    <a:pt x="9" y="11"/>
                    <a:pt x="15" y="8"/>
                  </a:cubicBezTo>
                  <a:lnTo>
                    <a:pt x="15" y="8"/>
                  </a:lnTo>
                  <a:cubicBezTo>
                    <a:pt x="17" y="7"/>
                    <a:pt x="19" y="7"/>
                    <a:pt x="21" y="7"/>
                  </a:cubicBezTo>
                  <a:cubicBezTo>
                    <a:pt x="23" y="7"/>
                    <a:pt x="26" y="9"/>
                    <a:pt x="28" y="9"/>
                  </a:cubicBezTo>
                  <a:cubicBezTo>
                    <a:pt x="29" y="10"/>
                    <a:pt x="30" y="10"/>
                    <a:pt x="31" y="11"/>
                  </a:cubicBezTo>
                  <a:cubicBezTo>
                    <a:pt x="34" y="15"/>
                    <a:pt x="39" y="10"/>
                    <a:pt x="36"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3" name="Google Shape;743;p25"/>
            <p:cNvSpPr/>
            <p:nvPr/>
          </p:nvSpPr>
          <p:spPr>
            <a:xfrm>
              <a:off x="9593492" y="1130049"/>
              <a:ext cx="14179" cy="15157"/>
            </a:xfrm>
            <a:custGeom>
              <a:rect b="b" l="l" r="r" t="t"/>
              <a:pathLst>
                <a:path extrusionOk="0" h="31" w="29">
                  <a:moveTo>
                    <a:pt x="3" y="7"/>
                  </a:moveTo>
                  <a:lnTo>
                    <a:pt x="3" y="7"/>
                  </a:lnTo>
                  <a:cubicBezTo>
                    <a:pt x="4" y="8"/>
                    <a:pt x="6" y="8"/>
                    <a:pt x="7" y="8"/>
                  </a:cubicBezTo>
                  <a:lnTo>
                    <a:pt x="7" y="9"/>
                  </a:lnTo>
                  <a:cubicBezTo>
                    <a:pt x="7" y="8"/>
                    <a:pt x="7" y="8"/>
                    <a:pt x="7" y="9"/>
                  </a:cubicBezTo>
                  <a:lnTo>
                    <a:pt x="8" y="9"/>
                  </a:lnTo>
                  <a:cubicBezTo>
                    <a:pt x="9" y="9"/>
                    <a:pt x="9" y="10"/>
                    <a:pt x="10" y="10"/>
                  </a:cubicBezTo>
                  <a:cubicBezTo>
                    <a:pt x="11" y="10"/>
                    <a:pt x="11" y="11"/>
                    <a:pt x="12" y="11"/>
                  </a:cubicBezTo>
                  <a:lnTo>
                    <a:pt x="12" y="12"/>
                  </a:lnTo>
                  <a:cubicBezTo>
                    <a:pt x="13" y="12"/>
                    <a:pt x="13" y="12"/>
                    <a:pt x="13" y="12"/>
                  </a:cubicBezTo>
                  <a:lnTo>
                    <a:pt x="13" y="12"/>
                  </a:lnTo>
                  <a:cubicBezTo>
                    <a:pt x="14" y="13"/>
                    <a:pt x="15" y="14"/>
                    <a:pt x="16" y="14"/>
                  </a:cubicBezTo>
                  <a:cubicBezTo>
                    <a:pt x="16" y="15"/>
                    <a:pt x="17" y="15"/>
                    <a:pt x="17" y="16"/>
                  </a:cubicBezTo>
                  <a:cubicBezTo>
                    <a:pt x="17" y="16"/>
                    <a:pt x="18" y="17"/>
                    <a:pt x="17" y="16"/>
                  </a:cubicBezTo>
                  <a:lnTo>
                    <a:pt x="18" y="17"/>
                  </a:lnTo>
                  <a:lnTo>
                    <a:pt x="18" y="17"/>
                  </a:lnTo>
                  <a:cubicBezTo>
                    <a:pt x="18" y="18"/>
                    <a:pt x="19" y="19"/>
                    <a:pt x="19" y="19"/>
                  </a:cubicBezTo>
                  <a:cubicBezTo>
                    <a:pt x="20" y="20"/>
                    <a:pt x="20" y="20"/>
                    <a:pt x="20" y="20"/>
                  </a:cubicBezTo>
                  <a:cubicBezTo>
                    <a:pt x="20" y="21"/>
                    <a:pt x="20" y="21"/>
                    <a:pt x="20" y="21"/>
                  </a:cubicBezTo>
                  <a:lnTo>
                    <a:pt x="21" y="22"/>
                  </a:lnTo>
                  <a:lnTo>
                    <a:pt x="21" y="23"/>
                  </a:lnTo>
                  <a:lnTo>
                    <a:pt x="21" y="23"/>
                  </a:lnTo>
                  <a:cubicBezTo>
                    <a:pt x="22" y="25"/>
                    <a:pt x="22" y="26"/>
                    <a:pt x="22" y="28"/>
                  </a:cubicBezTo>
                  <a:cubicBezTo>
                    <a:pt x="22" y="29"/>
                    <a:pt x="25" y="31"/>
                    <a:pt x="27" y="30"/>
                  </a:cubicBezTo>
                  <a:lnTo>
                    <a:pt x="27" y="30"/>
                  </a:lnTo>
                  <a:cubicBezTo>
                    <a:pt x="27" y="30"/>
                    <a:pt x="27" y="31"/>
                    <a:pt x="28" y="30"/>
                  </a:cubicBezTo>
                  <a:cubicBezTo>
                    <a:pt x="29" y="30"/>
                    <a:pt x="29" y="29"/>
                    <a:pt x="29" y="28"/>
                  </a:cubicBezTo>
                  <a:cubicBezTo>
                    <a:pt x="29" y="28"/>
                    <a:pt x="29" y="27"/>
                    <a:pt x="29" y="26"/>
                  </a:cubicBezTo>
                  <a:lnTo>
                    <a:pt x="29" y="26"/>
                  </a:lnTo>
                  <a:cubicBezTo>
                    <a:pt x="27" y="13"/>
                    <a:pt x="17" y="3"/>
                    <a:pt x="5" y="0"/>
                  </a:cubicBezTo>
                  <a:lnTo>
                    <a:pt x="5" y="0"/>
                  </a:lnTo>
                  <a:lnTo>
                    <a:pt x="4" y="0"/>
                  </a:lnTo>
                  <a:cubicBezTo>
                    <a:pt x="3" y="0"/>
                    <a:pt x="3" y="0"/>
                    <a:pt x="2" y="0"/>
                  </a:cubicBezTo>
                  <a:cubicBezTo>
                    <a:pt x="1" y="1"/>
                    <a:pt x="2" y="2"/>
                    <a:pt x="1" y="2"/>
                  </a:cubicBezTo>
                  <a:cubicBezTo>
                    <a:pt x="0" y="3"/>
                    <a:pt x="0" y="3"/>
                    <a:pt x="0" y="4"/>
                  </a:cubicBezTo>
                  <a:cubicBezTo>
                    <a:pt x="0" y="4"/>
                    <a:pt x="0" y="5"/>
                    <a:pt x="1" y="6"/>
                  </a:cubicBezTo>
                  <a:lnTo>
                    <a:pt x="2" y="7"/>
                  </a:lnTo>
                  <a:lnTo>
                    <a:pt x="3" y="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4" name="Google Shape;744;p25"/>
            <p:cNvSpPr/>
            <p:nvPr/>
          </p:nvSpPr>
          <p:spPr>
            <a:xfrm>
              <a:off x="9536286" y="1141783"/>
              <a:ext cx="26403" cy="21513"/>
            </a:xfrm>
            <a:custGeom>
              <a:rect b="b" l="l" r="r" t="t"/>
              <a:pathLst>
                <a:path extrusionOk="0" h="44" w="54">
                  <a:moveTo>
                    <a:pt x="52" y="9"/>
                  </a:moveTo>
                  <a:cubicBezTo>
                    <a:pt x="53" y="12"/>
                    <a:pt x="54" y="16"/>
                    <a:pt x="53" y="19"/>
                  </a:cubicBezTo>
                  <a:cubicBezTo>
                    <a:pt x="52" y="23"/>
                    <a:pt x="50" y="28"/>
                    <a:pt x="47" y="31"/>
                  </a:cubicBezTo>
                  <a:cubicBezTo>
                    <a:pt x="44" y="35"/>
                    <a:pt x="40" y="38"/>
                    <a:pt x="36" y="40"/>
                  </a:cubicBezTo>
                  <a:cubicBezTo>
                    <a:pt x="32" y="43"/>
                    <a:pt x="27" y="43"/>
                    <a:pt x="22" y="44"/>
                  </a:cubicBezTo>
                  <a:cubicBezTo>
                    <a:pt x="18" y="44"/>
                    <a:pt x="14" y="44"/>
                    <a:pt x="10" y="42"/>
                  </a:cubicBezTo>
                  <a:cubicBezTo>
                    <a:pt x="7" y="41"/>
                    <a:pt x="4" y="38"/>
                    <a:pt x="2" y="35"/>
                  </a:cubicBezTo>
                  <a:cubicBezTo>
                    <a:pt x="1" y="32"/>
                    <a:pt x="0" y="29"/>
                    <a:pt x="0" y="25"/>
                  </a:cubicBezTo>
                  <a:cubicBezTo>
                    <a:pt x="1" y="21"/>
                    <a:pt x="3" y="17"/>
                    <a:pt x="6" y="13"/>
                  </a:cubicBezTo>
                  <a:cubicBezTo>
                    <a:pt x="9" y="10"/>
                    <a:pt x="13" y="7"/>
                    <a:pt x="17" y="4"/>
                  </a:cubicBezTo>
                  <a:cubicBezTo>
                    <a:pt x="22" y="2"/>
                    <a:pt x="27" y="1"/>
                    <a:pt x="31" y="0"/>
                  </a:cubicBezTo>
                  <a:cubicBezTo>
                    <a:pt x="36" y="0"/>
                    <a:pt x="40" y="0"/>
                    <a:pt x="44" y="2"/>
                  </a:cubicBezTo>
                  <a:cubicBezTo>
                    <a:pt x="47" y="3"/>
                    <a:pt x="50" y="6"/>
                    <a:pt x="52" y="9"/>
                  </a:cubicBezTo>
                  <a:close/>
                </a:path>
              </a:pathLst>
            </a:custGeom>
            <a:solidFill>
              <a:srgbClr val="E0666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5" name="Google Shape;745;p25"/>
            <p:cNvSpPr/>
            <p:nvPr/>
          </p:nvSpPr>
          <p:spPr>
            <a:xfrm>
              <a:off x="9489837" y="1167208"/>
              <a:ext cx="20046" cy="19558"/>
            </a:xfrm>
            <a:custGeom>
              <a:rect b="b" l="l" r="r" t="t"/>
              <a:pathLst>
                <a:path extrusionOk="0" h="40" w="41">
                  <a:moveTo>
                    <a:pt x="39" y="10"/>
                  </a:moveTo>
                  <a:cubicBezTo>
                    <a:pt x="40" y="13"/>
                    <a:pt x="41" y="17"/>
                    <a:pt x="41" y="20"/>
                  </a:cubicBezTo>
                  <a:cubicBezTo>
                    <a:pt x="41" y="24"/>
                    <a:pt x="39" y="27"/>
                    <a:pt x="37" y="30"/>
                  </a:cubicBezTo>
                  <a:cubicBezTo>
                    <a:pt x="35" y="33"/>
                    <a:pt x="33" y="36"/>
                    <a:pt x="29" y="37"/>
                  </a:cubicBezTo>
                  <a:cubicBezTo>
                    <a:pt x="26" y="39"/>
                    <a:pt x="23" y="40"/>
                    <a:pt x="19" y="40"/>
                  </a:cubicBezTo>
                  <a:cubicBezTo>
                    <a:pt x="15" y="40"/>
                    <a:pt x="12" y="39"/>
                    <a:pt x="9" y="37"/>
                  </a:cubicBezTo>
                  <a:cubicBezTo>
                    <a:pt x="6" y="35"/>
                    <a:pt x="4" y="32"/>
                    <a:pt x="2" y="29"/>
                  </a:cubicBezTo>
                  <a:cubicBezTo>
                    <a:pt x="1" y="26"/>
                    <a:pt x="-1" y="23"/>
                    <a:pt x="0" y="19"/>
                  </a:cubicBezTo>
                  <a:cubicBezTo>
                    <a:pt x="0" y="16"/>
                    <a:pt x="1" y="12"/>
                    <a:pt x="3" y="9"/>
                  </a:cubicBezTo>
                  <a:cubicBezTo>
                    <a:pt x="5" y="6"/>
                    <a:pt x="8" y="4"/>
                    <a:pt x="11" y="2"/>
                  </a:cubicBezTo>
                  <a:cubicBezTo>
                    <a:pt x="14" y="0"/>
                    <a:pt x="18" y="0"/>
                    <a:pt x="21" y="0"/>
                  </a:cubicBezTo>
                  <a:cubicBezTo>
                    <a:pt x="25" y="0"/>
                    <a:pt x="29" y="2"/>
                    <a:pt x="32" y="3"/>
                  </a:cubicBezTo>
                  <a:cubicBezTo>
                    <a:pt x="36" y="5"/>
                    <a:pt x="37" y="7"/>
                    <a:pt x="39" y="10"/>
                  </a:cubicBezTo>
                  <a:close/>
                </a:path>
              </a:pathLst>
            </a:custGeom>
            <a:solidFill>
              <a:srgbClr val="E0666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46" name="Google Shape;746;p25"/>
            <p:cNvSpPr/>
            <p:nvPr/>
          </p:nvSpPr>
          <p:spPr>
            <a:xfrm>
              <a:off x="9527974" y="1168675"/>
              <a:ext cx="25914" cy="19069"/>
            </a:xfrm>
            <a:custGeom>
              <a:rect b="b" l="l" r="r" t="t"/>
              <a:pathLst>
                <a:path extrusionOk="0" h="39" w="53">
                  <a:moveTo>
                    <a:pt x="6" y="38"/>
                  </a:moveTo>
                  <a:lnTo>
                    <a:pt x="6" y="38"/>
                  </a:lnTo>
                  <a:cubicBezTo>
                    <a:pt x="18" y="30"/>
                    <a:pt x="29" y="19"/>
                    <a:pt x="37" y="6"/>
                  </a:cubicBezTo>
                  <a:lnTo>
                    <a:pt x="32" y="7"/>
                  </a:lnTo>
                  <a:cubicBezTo>
                    <a:pt x="37" y="10"/>
                    <a:pt x="42" y="12"/>
                    <a:pt x="45" y="17"/>
                  </a:cubicBezTo>
                  <a:cubicBezTo>
                    <a:pt x="47" y="22"/>
                    <a:pt x="45" y="26"/>
                    <a:pt x="41" y="28"/>
                  </a:cubicBezTo>
                  <a:cubicBezTo>
                    <a:pt x="36" y="30"/>
                    <a:pt x="30" y="31"/>
                    <a:pt x="24" y="31"/>
                  </a:cubicBezTo>
                  <a:lnTo>
                    <a:pt x="24" y="31"/>
                  </a:lnTo>
                  <a:cubicBezTo>
                    <a:pt x="21" y="32"/>
                    <a:pt x="18" y="32"/>
                    <a:pt x="15" y="32"/>
                  </a:cubicBezTo>
                  <a:cubicBezTo>
                    <a:pt x="11" y="32"/>
                    <a:pt x="7" y="31"/>
                    <a:pt x="4" y="31"/>
                  </a:cubicBezTo>
                  <a:cubicBezTo>
                    <a:pt x="2" y="31"/>
                    <a:pt x="0" y="33"/>
                    <a:pt x="0" y="35"/>
                  </a:cubicBezTo>
                  <a:lnTo>
                    <a:pt x="0" y="35"/>
                  </a:lnTo>
                  <a:cubicBezTo>
                    <a:pt x="0" y="35"/>
                    <a:pt x="0" y="36"/>
                    <a:pt x="1" y="37"/>
                  </a:cubicBezTo>
                  <a:cubicBezTo>
                    <a:pt x="1" y="37"/>
                    <a:pt x="1" y="38"/>
                    <a:pt x="2" y="38"/>
                  </a:cubicBezTo>
                  <a:cubicBezTo>
                    <a:pt x="3" y="38"/>
                    <a:pt x="3" y="39"/>
                    <a:pt x="4" y="39"/>
                  </a:cubicBezTo>
                  <a:lnTo>
                    <a:pt x="4" y="39"/>
                  </a:lnTo>
                  <a:cubicBezTo>
                    <a:pt x="7" y="39"/>
                    <a:pt x="11" y="39"/>
                    <a:pt x="15" y="39"/>
                  </a:cubicBezTo>
                  <a:cubicBezTo>
                    <a:pt x="19" y="39"/>
                    <a:pt x="24" y="39"/>
                    <a:pt x="28" y="38"/>
                  </a:cubicBezTo>
                  <a:cubicBezTo>
                    <a:pt x="35" y="37"/>
                    <a:pt x="43" y="37"/>
                    <a:pt x="48" y="32"/>
                  </a:cubicBezTo>
                  <a:cubicBezTo>
                    <a:pt x="54" y="28"/>
                    <a:pt x="54" y="21"/>
                    <a:pt x="51" y="14"/>
                  </a:cubicBezTo>
                  <a:cubicBezTo>
                    <a:pt x="48" y="8"/>
                    <a:pt x="42" y="4"/>
                    <a:pt x="36" y="1"/>
                  </a:cubicBezTo>
                  <a:lnTo>
                    <a:pt x="36" y="1"/>
                  </a:lnTo>
                  <a:cubicBezTo>
                    <a:pt x="35" y="1"/>
                    <a:pt x="35" y="0"/>
                    <a:pt x="34" y="0"/>
                  </a:cubicBezTo>
                  <a:cubicBezTo>
                    <a:pt x="33" y="0"/>
                    <a:pt x="33" y="1"/>
                    <a:pt x="32" y="1"/>
                  </a:cubicBezTo>
                  <a:lnTo>
                    <a:pt x="31" y="2"/>
                  </a:lnTo>
                  <a:lnTo>
                    <a:pt x="31" y="2"/>
                  </a:lnTo>
                  <a:cubicBezTo>
                    <a:pt x="24" y="14"/>
                    <a:pt x="14" y="24"/>
                    <a:pt x="2" y="31"/>
                  </a:cubicBezTo>
                  <a:cubicBezTo>
                    <a:pt x="-2" y="34"/>
                    <a:pt x="1" y="40"/>
                    <a:pt x="6" y="3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7" name="Google Shape;747;p25"/>
            <p:cNvSpPr/>
            <p:nvPr/>
          </p:nvSpPr>
          <p:spPr>
            <a:xfrm>
              <a:off x="9525040" y="1110491"/>
              <a:ext cx="22491" cy="6356"/>
            </a:xfrm>
            <a:custGeom>
              <a:rect b="b" l="l" r="r" t="t"/>
              <a:pathLst>
                <a:path extrusionOk="0" h="13" w="46">
                  <a:moveTo>
                    <a:pt x="43" y="2"/>
                  </a:moveTo>
                  <a:lnTo>
                    <a:pt x="43" y="2"/>
                  </a:lnTo>
                  <a:cubicBezTo>
                    <a:pt x="38" y="1"/>
                    <a:pt x="33" y="0"/>
                    <a:pt x="27" y="0"/>
                  </a:cubicBezTo>
                  <a:cubicBezTo>
                    <a:pt x="18" y="0"/>
                    <a:pt x="10" y="2"/>
                    <a:pt x="2" y="6"/>
                  </a:cubicBezTo>
                  <a:cubicBezTo>
                    <a:pt x="-2" y="8"/>
                    <a:pt x="1" y="15"/>
                    <a:pt x="6" y="12"/>
                  </a:cubicBezTo>
                  <a:lnTo>
                    <a:pt x="6" y="12"/>
                  </a:lnTo>
                  <a:cubicBezTo>
                    <a:pt x="12" y="9"/>
                    <a:pt x="20" y="7"/>
                    <a:pt x="27" y="7"/>
                  </a:cubicBezTo>
                  <a:cubicBezTo>
                    <a:pt x="32" y="7"/>
                    <a:pt x="37" y="8"/>
                    <a:pt x="41" y="9"/>
                  </a:cubicBezTo>
                  <a:cubicBezTo>
                    <a:pt x="46" y="11"/>
                    <a:pt x="48" y="4"/>
                    <a:pt x="43"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8" name="Google Shape;748;p25"/>
            <p:cNvSpPr/>
            <p:nvPr/>
          </p:nvSpPr>
          <p:spPr>
            <a:xfrm>
              <a:off x="9477613" y="1126626"/>
              <a:ext cx="18091" cy="16135"/>
            </a:xfrm>
            <a:custGeom>
              <a:rect b="b" l="l" r="r" t="t"/>
              <a:pathLst>
                <a:path extrusionOk="0" h="33" w="37">
                  <a:moveTo>
                    <a:pt x="32" y="0"/>
                  </a:moveTo>
                  <a:lnTo>
                    <a:pt x="32" y="0"/>
                  </a:lnTo>
                  <a:cubicBezTo>
                    <a:pt x="28" y="2"/>
                    <a:pt x="25" y="3"/>
                    <a:pt x="22" y="5"/>
                  </a:cubicBezTo>
                  <a:cubicBezTo>
                    <a:pt x="14" y="10"/>
                    <a:pt x="7" y="18"/>
                    <a:pt x="2" y="25"/>
                  </a:cubicBezTo>
                  <a:cubicBezTo>
                    <a:pt x="1" y="27"/>
                    <a:pt x="1" y="27"/>
                    <a:pt x="0" y="28"/>
                  </a:cubicBezTo>
                  <a:lnTo>
                    <a:pt x="0" y="28"/>
                  </a:lnTo>
                  <a:cubicBezTo>
                    <a:pt x="0" y="28"/>
                    <a:pt x="0" y="29"/>
                    <a:pt x="0" y="30"/>
                  </a:cubicBezTo>
                  <a:cubicBezTo>
                    <a:pt x="0" y="30"/>
                    <a:pt x="-1" y="32"/>
                    <a:pt x="0" y="32"/>
                  </a:cubicBezTo>
                  <a:cubicBezTo>
                    <a:pt x="1" y="33"/>
                    <a:pt x="1" y="33"/>
                    <a:pt x="2" y="33"/>
                  </a:cubicBezTo>
                  <a:lnTo>
                    <a:pt x="2" y="33"/>
                  </a:lnTo>
                  <a:cubicBezTo>
                    <a:pt x="2" y="33"/>
                    <a:pt x="3" y="33"/>
                    <a:pt x="4" y="33"/>
                  </a:cubicBezTo>
                  <a:lnTo>
                    <a:pt x="5" y="33"/>
                  </a:lnTo>
                  <a:cubicBezTo>
                    <a:pt x="6" y="33"/>
                    <a:pt x="6" y="32"/>
                    <a:pt x="7" y="32"/>
                  </a:cubicBezTo>
                  <a:lnTo>
                    <a:pt x="7" y="32"/>
                  </a:lnTo>
                  <a:cubicBezTo>
                    <a:pt x="7" y="31"/>
                    <a:pt x="8" y="30"/>
                    <a:pt x="8" y="29"/>
                  </a:cubicBezTo>
                  <a:cubicBezTo>
                    <a:pt x="13" y="21"/>
                    <a:pt x="19" y="15"/>
                    <a:pt x="26" y="11"/>
                  </a:cubicBezTo>
                  <a:cubicBezTo>
                    <a:pt x="28" y="10"/>
                    <a:pt x="31" y="8"/>
                    <a:pt x="34" y="8"/>
                  </a:cubicBezTo>
                  <a:lnTo>
                    <a:pt x="34" y="8"/>
                  </a:lnTo>
                  <a:cubicBezTo>
                    <a:pt x="34" y="7"/>
                    <a:pt x="34" y="7"/>
                    <a:pt x="35" y="7"/>
                  </a:cubicBezTo>
                  <a:lnTo>
                    <a:pt x="36" y="6"/>
                  </a:lnTo>
                  <a:cubicBezTo>
                    <a:pt x="36" y="5"/>
                    <a:pt x="37" y="5"/>
                    <a:pt x="37" y="4"/>
                  </a:cubicBezTo>
                  <a:lnTo>
                    <a:pt x="36" y="3"/>
                  </a:lnTo>
                  <a:lnTo>
                    <a:pt x="36" y="3"/>
                  </a:lnTo>
                  <a:lnTo>
                    <a:pt x="36" y="2"/>
                  </a:lnTo>
                  <a:lnTo>
                    <a:pt x="35" y="1"/>
                  </a:lnTo>
                  <a:cubicBezTo>
                    <a:pt x="34" y="0"/>
                    <a:pt x="33" y="0"/>
                    <a:pt x="33" y="0"/>
                  </a:cubicBezTo>
                  <a:cubicBezTo>
                    <a:pt x="32" y="0"/>
                    <a:pt x="32" y="0"/>
                    <a:pt x="32"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49" name="Google Shape;749;p25"/>
            <p:cNvSpPr/>
            <p:nvPr/>
          </p:nvSpPr>
          <p:spPr>
            <a:xfrm>
              <a:off x="9557310" y="1182854"/>
              <a:ext cx="4889" cy="5867"/>
            </a:xfrm>
            <a:custGeom>
              <a:rect b="b" l="l" r="r" t="t"/>
              <a:pathLst>
                <a:path extrusionOk="0" h="12" w="10">
                  <a:moveTo>
                    <a:pt x="3" y="3"/>
                  </a:moveTo>
                  <a:lnTo>
                    <a:pt x="3" y="3"/>
                  </a:lnTo>
                  <a:cubicBezTo>
                    <a:pt x="3" y="4"/>
                    <a:pt x="3" y="4"/>
                    <a:pt x="3" y="4"/>
                  </a:cubicBezTo>
                  <a:lnTo>
                    <a:pt x="3" y="4"/>
                  </a:lnTo>
                  <a:lnTo>
                    <a:pt x="3" y="3"/>
                  </a:lnTo>
                  <a:lnTo>
                    <a:pt x="3" y="3"/>
                  </a:lnTo>
                  <a:cubicBezTo>
                    <a:pt x="3" y="4"/>
                    <a:pt x="3" y="4"/>
                    <a:pt x="2" y="5"/>
                  </a:cubicBezTo>
                  <a:lnTo>
                    <a:pt x="3" y="4"/>
                  </a:lnTo>
                  <a:lnTo>
                    <a:pt x="3" y="4"/>
                  </a:lnTo>
                  <a:lnTo>
                    <a:pt x="3" y="4"/>
                  </a:lnTo>
                  <a:lnTo>
                    <a:pt x="2" y="5"/>
                  </a:lnTo>
                  <a:lnTo>
                    <a:pt x="3" y="4"/>
                  </a:lnTo>
                  <a:lnTo>
                    <a:pt x="3" y="4"/>
                  </a:lnTo>
                  <a:lnTo>
                    <a:pt x="2" y="5"/>
                  </a:lnTo>
                  <a:lnTo>
                    <a:pt x="3" y="4"/>
                  </a:lnTo>
                  <a:lnTo>
                    <a:pt x="2" y="5"/>
                  </a:lnTo>
                  <a:lnTo>
                    <a:pt x="2" y="5"/>
                  </a:lnTo>
                  <a:lnTo>
                    <a:pt x="1" y="6"/>
                  </a:lnTo>
                  <a:lnTo>
                    <a:pt x="1" y="7"/>
                  </a:lnTo>
                  <a:lnTo>
                    <a:pt x="1" y="7"/>
                  </a:lnTo>
                  <a:cubicBezTo>
                    <a:pt x="0" y="7"/>
                    <a:pt x="0" y="8"/>
                    <a:pt x="0" y="8"/>
                  </a:cubicBezTo>
                  <a:lnTo>
                    <a:pt x="0" y="8"/>
                  </a:lnTo>
                  <a:lnTo>
                    <a:pt x="0" y="8"/>
                  </a:lnTo>
                  <a:cubicBezTo>
                    <a:pt x="1" y="9"/>
                    <a:pt x="1" y="9"/>
                    <a:pt x="1" y="10"/>
                  </a:cubicBezTo>
                  <a:lnTo>
                    <a:pt x="1" y="10"/>
                  </a:lnTo>
                  <a:lnTo>
                    <a:pt x="1" y="10"/>
                  </a:lnTo>
                  <a:lnTo>
                    <a:pt x="2" y="11"/>
                  </a:lnTo>
                  <a:cubicBezTo>
                    <a:pt x="3" y="11"/>
                    <a:pt x="3" y="11"/>
                    <a:pt x="3" y="12"/>
                  </a:cubicBezTo>
                  <a:lnTo>
                    <a:pt x="3" y="12"/>
                  </a:lnTo>
                  <a:lnTo>
                    <a:pt x="4" y="12"/>
                  </a:lnTo>
                  <a:cubicBezTo>
                    <a:pt x="5" y="12"/>
                    <a:pt x="5" y="11"/>
                    <a:pt x="6" y="11"/>
                  </a:cubicBezTo>
                  <a:lnTo>
                    <a:pt x="6" y="11"/>
                  </a:lnTo>
                  <a:cubicBezTo>
                    <a:pt x="6" y="11"/>
                    <a:pt x="7" y="11"/>
                    <a:pt x="7" y="10"/>
                  </a:cubicBezTo>
                  <a:lnTo>
                    <a:pt x="7" y="10"/>
                  </a:lnTo>
                  <a:lnTo>
                    <a:pt x="8" y="10"/>
                  </a:lnTo>
                  <a:lnTo>
                    <a:pt x="8" y="10"/>
                  </a:lnTo>
                  <a:cubicBezTo>
                    <a:pt x="8" y="9"/>
                    <a:pt x="9" y="9"/>
                    <a:pt x="9" y="8"/>
                  </a:cubicBezTo>
                  <a:lnTo>
                    <a:pt x="9" y="8"/>
                  </a:lnTo>
                  <a:lnTo>
                    <a:pt x="9" y="8"/>
                  </a:lnTo>
                  <a:cubicBezTo>
                    <a:pt x="10" y="7"/>
                    <a:pt x="10" y="7"/>
                    <a:pt x="10" y="6"/>
                  </a:cubicBezTo>
                  <a:lnTo>
                    <a:pt x="10" y="6"/>
                  </a:lnTo>
                  <a:cubicBezTo>
                    <a:pt x="10" y="5"/>
                    <a:pt x="10" y="5"/>
                    <a:pt x="10" y="4"/>
                  </a:cubicBezTo>
                  <a:lnTo>
                    <a:pt x="10" y="4"/>
                  </a:lnTo>
                  <a:lnTo>
                    <a:pt x="10" y="4"/>
                  </a:lnTo>
                  <a:lnTo>
                    <a:pt x="10" y="3"/>
                  </a:lnTo>
                  <a:lnTo>
                    <a:pt x="10" y="3"/>
                  </a:lnTo>
                  <a:lnTo>
                    <a:pt x="10" y="3"/>
                  </a:lnTo>
                  <a:lnTo>
                    <a:pt x="10" y="2"/>
                  </a:lnTo>
                  <a:lnTo>
                    <a:pt x="10" y="2"/>
                  </a:lnTo>
                  <a:lnTo>
                    <a:pt x="10" y="2"/>
                  </a:lnTo>
                  <a:cubicBezTo>
                    <a:pt x="9" y="1"/>
                    <a:pt x="9" y="1"/>
                    <a:pt x="8" y="0"/>
                  </a:cubicBezTo>
                  <a:lnTo>
                    <a:pt x="8" y="0"/>
                  </a:lnTo>
                  <a:lnTo>
                    <a:pt x="8" y="0"/>
                  </a:lnTo>
                  <a:cubicBezTo>
                    <a:pt x="7" y="0"/>
                    <a:pt x="7" y="0"/>
                    <a:pt x="7" y="0"/>
                  </a:cubicBezTo>
                  <a:lnTo>
                    <a:pt x="6" y="0"/>
                  </a:lnTo>
                  <a:lnTo>
                    <a:pt x="6" y="0"/>
                  </a:lnTo>
                  <a:lnTo>
                    <a:pt x="5" y="0"/>
                  </a:lnTo>
                  <a:cubicBezTo>
                    <a:pt x="4" y="0"/>
                    <a:pt x="4" y="1"/>
                    <a:pt x="4" y="1"/>
                  </a:cubicBezTo>
                  <a:lnTo>
                    <a:pt x="4" y="1"/>
                  </a:lnTo>
                  <a:cubicBezTo>
                    <a:pt x="4" y="1"/>
                    <a:pt x="3" y="1"/>
                    <a:pt x="3" y="2"/>
                  </a:cubicBezTo>
                  <a:lnTo>
                    <a:pt x="3" y="3"/>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50" name="Google Shape;750;p25"/>
            <p:cNvSpPr/>
            <p:nvPr/>
          </p:nvSpPr>
          <p:spPr>
            <a:xfrm>
              <a:off x="9506461" y="1147162"/>
              <a:ext cx="19557" cy="36181"/>
            </a:xfrm>
            <a:custGeom>
              <a:rect b="b" l="l" r="r" t="t"/>
              <a:pathLst>
                <a:path extrusionOk="0" h="74" w="40">
                  <a:moveTo>
                    <a:pt x="3" y="3"/>
                  </a:moveTo>
                  <a:cubicBezTo>
                    <a:pt x="4" y="13"/>
                    <a:pt x="8" y="21"/>
                    <a:pt x="10" y="31"/>
                  </a:cubicBezTo>
                  <a:cubicBezTo>
                    <a:pt x="11" y="35"/>
                    <a:pt x="11" y="40"/>
                    <a:pt x="8" y="43"/>
                  </a:cubicBezTo>
                  <a:cubicBezTo>
                    <a:pt x="5" y="47"/>
                    <a:pt x="2" y="49"/>
                    <a:pt x="0" y="54"/>
                  </a:cubicBezTo>
                  <a:cubicBezTo>
                    <a:pt x="-2" y="62"/>
                    <a:pt x="5" y="71"/>
                    <a:pt x="13" y="73"/>
                  </a:cubicBezTo>
                  <a:cubicBezTo>
                    <a:pt x="23" y="75"/>
                    <a:pt x="32" y="68"/>
                    <a:pt x="39" y="62"/>
                  </a:cubicBezTo>
                  <a:cubicBezTo>
                    <a:pt x="42" y="58"/>
                    <a:pt x="37" y="53"/>
                    <a:pt x="34" y="56"/>
                  </a:cubicBezTo>
                  <a:cubicBezTo>
                    <a:pt x="29" y="62"/>
                    <a:pt x="20" y="69"/>
                    <a:pt x="13" y="65"/>
                  </a:cubicBezTo>
                  <a:cubicBezTo>
                    <a:pt x="10" y="63"/>
                    <a:pt x="7" y="60"/>
                    <a:pt x="7" y="56"/>
                  </a:cubicBezTo>
                  <a:cubicBezTo>
                    <a:pt x="8" y="53"/>
                    <a:pt x="12" y="50"/>
                    <a:pt x="14" y="47"/>
                  </a:cubicBezTo>
                  <a:cubicBezTo>
                    <a:pt x="25" y="33"/>
                    <a:pt x="11" y="18"/>
                    <a:pt x="10" y="3"/>
                  </a:cubicBezTo>
                  <a:cubicBezTo>
                    <a:pt x="10" y="-2"/>
                    <a:pt x="2" y="-2"/>
                    <a:pt x="3"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51" name="Google Shape;751;p25"/>
            <p:cNvSpPr/>
            <p:nvPr/>
          </p:nvSpPr>
          <p:spPr>
            <a:xfrm>
              <a:off x="9571978" y="1156940"/>
              <a:ext cx="106099" cy="142281"/>
            </a:xfrm>
            <a:custGeom>
              <a:rect b="b" l="l" r="r" t="t"/>
              <a:pathLst>
                <a:path extrusionOk="0" h="291" w="217">
                  <a:moveTo>
                    <a:pt x="72" y="240"/>
                  </a:moveTo>
                  <a:cubicBezTo>
                    <a:pt x="66" y="216"/>
                    <a:pt x="60" y="192"/>
                    <a:pt x="49" y="169"/>
                  </a:cubicBezTo>
                  <a:cubicBezTo>
                    <a:pt x="39" y="147"/>
                    <a:pt x="21" y="128"/>
                    <a:pt x="0" y="114"/>
                  </a:cubicBezTo>
                  <a:cubicBezTo>
                    <a:pt x="15" y="102"/>
                    <a:pt x="24" y="84"/>
                    <a:pt x="29" y="65"/>
                  </a:cubicBezTo>
                  <a:cubicBezTo>
                    <a:pt x="34" y="47"/>
                    <a:pt x="37" y="27"/>
                    <a:pt x="44" y="9"/>
                  </a:cubicBezTo>
                  <a:cubicBezTo>
                    <a:pt x="45" y="6"/>
                    <a:pt x="48" y="2"/>
                    <a:pt x="51" y="0"/>
                  </a:cubicBezTo>
                  <a:cubicBezTo>
                    <a:pt x="55" y="-2"/>
                    <a:pt x="60" y="4"/>
                    <a:pt x="62" y="8"/>
                  </a:cubicBezTo>
                  <a:cubicBezTo>
                    <a:pt x="85" y="62"/>
                    <a:pt x="125" y="106"/>
                    <a:pt x="164" y="150"/>
                  </a:cubicBezTo>
                  <a:cubicBezTo>
                    <a:pt x="178" y="165"/>
                    <a:pt x="198" y="170"/>
                    <a:pt x="214" y="182"/>
                  </a:cubicBezTo>
                  <a:cubicBezTo>
                    <a:pt x="215" y="183"/>
                    <a:pt x="217" y="184"/>
                    <a:pt x="217" y="186"/>
                  </a:cubicBezTo>
                  <a:lnTo>
                    <a:pt x="217" y="186"/>
                  </a:lnTo>
                  <a:lnTo>
                    <a:pt x="217" y="186"/>
                  </a:lnTo>
                  <a:cubicBezTo>
                    <a:pt x="217" y="187"/>
                    <a:pt x="217" y="188"/>
                    <a:pt x="216" y="189"/>
                  </a:cubicBezTo>
                  <a:lnTo>
                    <a:pt x="216" y="190"/>
                  </a:lnTo>
                  <a:lnTo>
                    <a:pt x="216" y="190"/>
                  </a:lnTo>
                  <a:cubicBezTo>
                    <a:pt x="214" y="194"/>
                    <a:pt x="212" y="198"/>
                    <a:pt x="209" y="202"/>
                  </a:cubicBezTo>
                  <a:cubicBezTo>
                    <a:pt x="194" y="228"/>
                    <a:pt x="176" y="252"/>
                    <a:pt x="155" y="273"/>
                  </a:cubicBezTo>
                  <a:cubicBezTo>
                    <a:pt x="150" y="279"/>
                    <a:pt x="144" y="285"/>
                    <a:pt x="136" y="288"/>
                  </a:cubicBezTo>
                  <a:cubicBezTo>
                    <a:pt x="125" y="292"/>
                    <a:pt x="113" y="290"/>
                    <a:pt x="102" y="288"/>
                  </a:cubicBezTo>
                  <a:cubicBezTo>
                    <a:pt x="97" y="287"/>
                    <a:pt x="91" y="287"/>
                    <a:pt x="87" y="283"/>
                  </a:cubicBezTo>
                  <a:cubicBezTo>
                    <a:pt x="83" y="280"/>
                    <a:pt x="81" y="276"/>
                    <a:pt x="79" y="271"/>
                  </a:cubicBezTo>
                  <a:cubicBezTo>
                    <a:pt x="74" y="261"/>
                    <a:pt x="75" y="251"/>
                    <a:pt x="72" y="240"/>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2" name="Google Shape;752;p25"/>
            <p:cNvSpPr/>
            <p:nvPr/>
          </p:nvSpPr>
          <p:spPr>
            <a:xfrm>
              <a:off x="9573445" y="1177965"/>
              <a:ext cx="27869" cy="50850"/>
            </a:xfrm>
            <a:custGeom>
              <a:rect b="b" l="l" r="r" t="t"/>
              <a:pathLst>
                <a:path extrusionOk="0" h="104" w="57">
                  <a:moveTo>
                    <a:pt x="6" y="102"/>
                  </a:moveTo>
                  <a:lnTo>
                    <a:pt x="6" y="102"/>
                  </a:lnTo>
                  <a:cubicBezTo>
                    <a:pt x="17" y="91"/>
                    <a:pt x="27" y="79"/>
                    <a:pt x="34" y="65"/>
                  </a:cubicBezTo>
                  <a:cubicBezTo>
                    <a:pt x="45" y="46"/>
                    <a:pt x="53" y="26"/>
                    <a:pt x="57" y="4"/>
                  </a:cubicBezTo>
                  <a:cubicBezTo>
                    <a:pt x="58" y="0"/>
                    <a:pt x="51" y="-2"/>
                    <a:pt x="50" y="2"/>
                  </a:cubicBezTo>
                  <a:lnTo>
                    <a:pt x="50" y="2"/>
                  </a:lnTo>
                  <a:cubicBezTo>
                    <a:pt x="46" y="23"/>
                    <a:pt x="38" y="44"/>
                    <a:pt x="28" y="61"/>
                  </a:cubicBezTo>
                  <a:cubicBezTo>
                    <a:pt x="20" y="75"/>
                    <a:pt x="11" y="86"/>
                    <a:pt x="1" y="97"/>
                  </a:cubicBezTo>
                  <a:cubicBezTo>
                    <a:pt x="-2" y="101"/>
                    <a:pt x="3" y="106"/>
                    <a:pt x="6" y="10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53" name="Google Shape;753;p25"/>
            <p:cNvSpPr/>
            <p:nvPr/>
          </p:nvSpPr>
          <p:spPr>
            <a:xfrm>
              <a:off x="9527974" y="1123692"/>
              <a:ext cx="21024" cy="19558"/>
            </a:xfrm>
            <a:custGeom>
              <a:rect b="b" l="l" r="r" t="t"/>
              <a:pathLst>
                <a:path extrusionOk="0" h="40" w="43">
                  <a:moveTo>
                    <a:pt x="0" y="14"/>
                  </a:moveTo>
                  <a:cubicBezTo>
                    <a:pt x="2" y="24"/>
                    <a:pt x="7" y="37"/>
                    <a:pt x="19" y="39"/>
                  </a:cubicBezTo>
                  <a:cubicBezTo>
                    <a:pt x="30" y="41"/>
                    <a:pt x="39" y="32"/>
                    <a:pt x="42" y="22"/>
                  </a:cubicBezTo>
                  <a:cubicBezTo>
                    <a:pt x="43" y="16"/>
                    <a:pt x="43" y="9"/>
                    <a:pt x="43" y="3"/>
                  </a:cubicBezTo>
                  <a:cubicBezTo>
                    <a:pt x="42" y="-2"/>
                    <a:pt x="35" y="-2"/>
                    <a:pt x="35" y="3"/>
                  </a:cubicBezTo>
                  <a:cubicBezTo>
                    <a:pt x="36" y="12"/>
                    <a:pt x="37" y="27"/>
                    <a:pt x="26" y="32"/>
                  </a:cubicBezTo>
                  <a:cubicBezTo>
                    <a:pt x="21" y="33"/>
                    <a:pt x="17" y="32"/>
                    <a:pt x="14" y="28"/>
                  </a:cubicBezTo>
                  <a:cubicBezTo>
                    <a:pt x="10" y="24"/>
                    <a:pt x="8" y="18"/>
                    <a:pt x="7" y="12"/>
                  </a:cubicBezTo>
                  <a:cubicBezTo>
                    <a:pt x="6" y="8"/>
                    <a:pt x="-1" y="10"/>
                    <a:pt x="0"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54" name="Google Shape;754;p25"/>
            <p:cNvSpPr/>
            <p:nvPr/>
          </p:nvSpPr>
          <p:spPr>
            <a:xfrm>
              <a:off x="9481036" y="1145206"/>
              <a:ext cx="21513" cy="19558"/>
            </a:xfrm>
            <a:custGeom>
              <a:rect b="b" l="l" r="r" t="t"/>
              <a:pathLst>
                <a:path extrusionOk="0" h="40" w="44">
                  <a:moveTo>
                    <a:pt x="0" y="17"/>
                  </a:moveTo>
                  <a:cubicBezTo>
                    <a:pt x="4" y="27"/>
                    <a:pt x="10" y="38"/>
                    <a:pt x="22" y="39"/>
                  </a:cubicBezTo>
                  <a:cubicBezTo>
                    <a:pt x="32" y="41"/>
                    <a:pt x="41" y="31"/>
                    <a:pt x="43" y="22"/>
                  </a:cubicBezTo>
                  <a:cubicBezTo>
                    <a:pt x="44" y="15"/>
                    <a:pt x="44" y="9"/>
                    <a:pt x="42" y="2"/>
                  </a:cubicBezTo>
                  <a:cubicBezTo>
                    <a:pt x="41" y="-3"/>
                    <a:pt x="34" y="-1"/>
                    <a:pt x="35" y="4"/>
                  </a:cubicBezTo>
                  <a:cubicBezTo>
                    <a:pt x="37" y="13"/>
                    <a:pt x="38" y="26"/>
                    <a:pt x="27" y="31"/>
                  </a:cubicBezTo>
                  <a:cubicBezTo>
                    <a:pt x="23" y="33"/>
                    <a:pt x="19" y="32"/>
                    <a:pt x="16" y="29"/>
                  </a:cubicBezTo>
                  <a:cubicBezTo>
                    <a:pt x="12" y="25"/>
                    <a:pt x="9" y="20"/>
                    <a:pt x="7" y="15"/>
                  </a:cubicBezTo>
                  <a:lnTo>
                    <a:pt x="7" y="15"/>
                  </a:lnTo>
                  <a:lnTo>
                    <a:pt x="7" y="14"/>
                  </a:lnTo>
                  <a:lnTo>
                    <a:pt x="6" y="13"/>
                  </a:lnTo>
                  <a:cubicBezTo>
                    <a:pt x="5" y="12"/>
                    <a:pt x="4" y="12"/>
                    <a:pt x="4" y="12"/>
                  </a:cubicBezTo>
                  <a:cubicBezTo>
                    <a:pt x="3" y="12"/>
                    <a:pt x="3" y="12"/>
                    <a:pt x="3" y="12"/>
                  </a:cubicBezTo>
                  <a:cubicBezTo>
                    <a:pt x="1" y="13"/>
                    <a:pt x="-1" y="15"/>
                    <a:pt x="0"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55" name="Google Shape;755;p25"/>
            <p:cNvSpPr/>
            <p:nvPr/>
          </p:nvSpPr>
          <p:spPr>
            <a:xfrm>
              <a:off x="8951516" y="1238104"/>
              <a:ext cx="784256" cy="303630"/>
            </a:xfrm>
            <a:custGeom>
              <a:rect b="b" l="l" r="r" t="t"/>
              <a:pathLst>
                <a:path extrusionOk="0" h="621" w="1604">
                  <a:moveTo>
                    <a:pt x="1604" y="222"/>
                  </a:moveTo>
                  <a:lnTo>
                    <a:pt x="1604" y="222"/>
                  </a:lnTo>
                  <a:cubicBezTo>
                    <a:pt x="1494" y="340"/>
                    <a:pt x="1369" y="445"/>
                    <a:pt x="1232" y="532"/>
                  </a:cubicBezTo>
                  <a:cubicBezTo>
                    <a:pt x="1181" y="565"/>
                    <a:pt x="1127" y="595"/>
                    <a:pt x="1068" y="610"/>
                  </a:cubicBezTo>
                  <a:cubicBezTo>
                    <a:pt x="979" y="632"/>
                    <a:pt x="886" y="616"/>
                    <a:pt x="796" y="597"/>
                  </a:cubicBezTo>
                  <a:lnTo>
                    <a:pt x="796" y="597"/>
                  </a:lnTo>
                  <a:cubicBezTo>
                    <a:pt x="590" y="555"/>
                    <a:pt x="387" y="500"/>
                    <a:pt x="187" y="435"/>
                  </a:cubicBezTo>
                  <a:cubicBezTo>
                    <a:pt x="153" y="424"/>
                    <a:pt x="116" y="409"/>
                    <a:pt x="94" y="382"/>
                  </a:cubicBezTo>
                  <a:lnTo>
                    <a:pt x="94" y="382"/>
                  </a:lnTo>
                  <a:cubicBezTo>
                    <a:pt x="94" y="382"/>
                    <a:pt x="94" y="381"/>
                    <a:pt x="93" y="380"/>
                  </a:cubicBezTo>
                  <a:cubicBezTo>
                    <a:pt x="92" y="378"/>
                    <a:pt x="91" y="376"/>
                    <a:pt x="91" y="373"/>
                  </a:cubicBezTo>
                  <a:cubicBezTo>
                    <a:pt x="91" y="370"/>
                    <a:pt x="92" y="368"/>
                    <a:pt x="93" y="366"/>
                  </a:cubicBezTo>
                  <a:cubicBezTo>
                    <a:pt x="94" y="364"/>
                    <a:pt x="96" y="362"/>
                    <a:pt x="98" y="360"/>
                  </a:cubicBezTo>
                  <a:cubicBezTo>
                    <a:pt x="100" y="359"/>
                    <a:pt x="103" y="359"/>
                    <a:pt x="105" y="359"/>
                  </a:cubicBezTo>
                  <a:cubicBezTo>
                    <a:pt x="106" y="359"/>
                    <a:pt x="106" y="359"/>
                    <a:pt x="106" y="359"/>
                  </a:cubicBezTo>
                  <a:cubicBezTo>
                    <a:pt x="127" y="359"/>
                    <a:pt x="149" y="374"/>
                    <a:pt x="168" y="386"/>
                  </a:cubicBezTo>
                  <a:cubicBezTo>
                    <a:pt x="187" y="398"/>
                    <a:pt x="214" y="407"/>
                    <a:pt x="233" y="400"/>
                  </a:cubicBezTo>
                  <a:cubicBezTo>
                    <a:pt x="244" y="397"/>
                    <a:pt x="246" y="382"/>
                    <a:pt x="236" y="376"/>
                  </a:cubicBezTo>
                  <a:cubicBezTo>
                    <a:pt x="152" y="323"/>
                    <a:pt x="35" y="307"/>
                    <a:pt x="2" y="211"/>
                  </a:cubicBezTo>
                  <a:cubicBezTo>
                    <a:pt x="-2" y="200"/>
                    <a:pt x="1" y="189"/>
                    <a:pt x="9" y="182"/>
                  </a:cubicBezTo>
                  <a:cubicBezTo>
                    <a:pt x="18" y="174"/>
                    <a:pt x="27" y="178"/>
                    <a:pt x="35" y="181"/>
                  </a:cubicBezTo>
                  <a:cubicBezTo>
                    <a:pt x="99" y="213"/>
                    <a:pt x="137" y="279"/>
                    <a:pt x="195" y="320"/>
                  </a:cubicBezTo>
                  <a:cubicBezTo>
                    <a:pt x="204" y="326"/>
                    <a:pt x="215" y="327"/>
                    <a:pt x="223" y="321"/>
                  </a:cubicBezTo>
                  <a:cubicBezTo>
                    <a:pt x="244" y="305"/>
                    <a:pt x="217" y="277"/>
                    <a:pt x="194" y="266"/>
                  </a:cubicBezTo>
                  <a:cubicBezTo>
                    <a:pt x="121" y="229"/>
                    <a:pt x="63" y="162"/>
                    <a:pt x="39" y="83"/>
                  </a:cubicBezTo>
                  <a:lnTo>
                    <a:pt x="39" y="83"/>
                  </a:lnTo>
                  <a:cubicBezTo>
                    <a:pt x="38" y="80"/>
                    <a:pt x="37" y="77"/>
                    <a:pt x="37" y="74"/>
                  </a:cubicBezTo>
                  <a:cubicBezTo>
                    <a:pt x="37" y="72"/>
                    <a:pt x="37" y="69"/>
                    <a:pt x="38" y="66"/>
                  </a:cubicBezTo>
                  <a:cubicBezTo>
                    <a:pt x="43" y="50"/>
                    <a:pt x="61" y="50"/>
                    <a:pt x="75" y="55"/>
                  </a:cubicBezTo>
                  <a:cubicBezTo>
                    <a:pt x="151" y="81"/>
                    <a:pt x="162" y="185"/>
                    <a:pt x="215" y="246"/>
                  </a:cubicBezTo>
                  <a:cubicBezTo>
                    <a:pt x="224" y="257"/>
                    <a:pt x="232" y="265"/>
                    <a:pt x="245" y="260"/>
                  </a:cubicBezTo>
                  <a:cubicBezTo>
                    <a:pt x="259" y="255"/>
                    <a:pt x="254" y="244"/>
                    <a:pt x="248" y="235"/>
                  </a:cubicBezTo>
                  <a:lnTo>
                    <a:pt x="248" y="235"/>
                  </a:lnTo>
                  <a:cubicBezTo>
                    <a:pt x="224" y="207"/>
                    <a:pt x="203" y="177"/>
                    <a:pt x="185" y="145"/>
                  </a:cubicBezTo>
                  <a:cubicBezTo>
                    <a:pt x="172" y="123"/>
                    <a:pt x="161" y="101"/>
                    <a:pt x="151" y="78"/>
                  </a:cubicBezTo>
                  <a:cubicBezTo>
                    <a:pt x="143" y="59"/>
                    <a:pt x="149" y="37"/>
                    <a:pt x="166" y="27"/>
                  </a:cubicBezTo>
                  <a:cubicBezTo>
                    <a:pt x="186" y="15"/>
                    <a:pt x="203" y="28"/>
                    <a:pt x="215" y="43"/>
                  </a:cubicBezTo>
                  <a:cubicBezTo>
                    <a:pt x="257" y="95"/>
                    <a:pt x="258" y="172"/>
                    <a:pt x="306" y="219"/>
                  </a:cubicBezTo>
                  <a:cubicBezTo>
                    <a:pt x="312" y="224"/>
                    <a:pt x="318" y="229"/>
                    <a:pt x="326" y="231"/>
                  </a:cubicBezTo>
                  <a:cubicBezTo>
                    <a:pt x="361" y="240"/>
                    <a:pt x="378" y="195"/>
                    <a:pt x="369" y="164"/>
                  </a:cubicBezTo>
                  <a:cubicBezTo>
                    <a:pt x="357" y="128"/>
                    <a:pt x="326" y="99"/>
                    <a:pt x="333" y="58"/>
                  </a:cubicBezTo>
                  <a:cubicBezTo>
                    <a:pt x="335" y="39"/>
                    <a:pt x="351" y="24"/>
                    <a:pt x="369" y="25"/>
                  </a:cubicBezTo>
                  <a:cubicBezTo>
                    <a:pt x="387" y="25"/>
                    <a:pt x="397" y="39"/>
                    <a:pt x="404" y="53"/>
                  </a:cubicBezTo>
                  <a:cubicBezTo>
                    <a:pt x="428" y="98"/>
                    <a:pt x="440" y="149"/>
                    <a:pt x="444" y="200"/>
                  </a:cubicBezTo>
                  <a:cubicBezTo>
                    <a:pt x="445" y="219"/>
                    <a:pt x="445" y="238"/>
                    <a:pt x="455" y="255"/>
                  </a:cubicBezTo>
                  <a:cubicBezTo>
                    <a:pt x="465" y="270"/>
                    <a:pt x="482" y="279"/>
                    <a:pt x="498" y="288"/>
                  </a:cubicBezTo>
                  <a:lnTo>
                    <a:pt x="498" y="288"/>
                  </a:lnTo>
                  <a:cubicBezTo>
                    <a:pt x="583" y="331"/>
                    <a:pt x="671" y="366"/>
                    <a:pt x="762" y="393"/>
                  </a:cubicBezTo>
                  <a:cubicBezTo>
                    <a:pt x="796" y="403"/>
                    <a:pt x="831" y="412"/>
                    <a:pt x="866" y="411"/>
                  </a:cubicBezTo>
                  <a:cubicBezTo>
                    <a:pt x="918" y="409"/>
                    <a:pt x="967" y="384"/>
                    <a:pt x="1013" y="357"/>
                  </a:cubicBezTo>
                  <a:lnTo>
                    <a:pt x="1013" y="357"/>
                  </a:lnTo>
                  <a:cubicBezTo>
                    <a:pt x="1162" y="269"/>
                    <a:pt x="1293" y="153"/>
                    <a:pt x="1400" y="15"/>
                  </a:cubicBezTo>
                  <a:lnTo>
                    <a:pt x="1400" y="15"/>
                  </a:lnTo>
                  <a:cubicBezTo>
                    <a:pt x="1403" y="12"/>
                    <a:pt x="1406" y="9"/>
                    <a:pt x="1411" y="6"/>
                  </a:cubicBezTo>
                  <a:cubicBezTo>
                    <a:pt x="1412" y="6"/>
                    <a:pt x="1414" y="4"/>
                    <a:pt x="1416" y="3"/>
                  </a:cubicBezTo>
                  <a:cubicBezTo>
                    <a:pt x="1440" y="-5"/>
                    <a:pt x="1467" y="1"/>
                    <a:pt x="1489" y="15"/>
                  </a:cubicBezTo>
                  <a:cubicBezTo>
                    <a:pt x="1512" y="29"/>
                    <a:pt x="1529" y="50"/>
                    <a:pt x="1544" y="72"/>
                  </a:cubicBezTo>
                  <a:cubicBezTo>
                    <a:pt x="1579" y="122"/>
                    <a:pt x="1586" y="164"/>
                    <a:pt x="1604" y="222"/>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6" name="Google Shape;756;p25"/>
            <p:cNvSpPr/>
            <p:nvPr/>
          </p:nvSpPr>
          <p:spPr>
            <a:xfrm>
              <a:off x="8565744" y="1745622"/>
              <a:ext cx="446889" cy="146192"/>
            </a:xfrm>
            <a:custGeom>
              <a:rect b="b" l="l" r="r" t="t"/>
              <a:pathLst>
                <a:path extrusionOk="0" h="299" w="914">
                  <a:moveTo>
                    <a:pt x="198" y="129"/>
                  </a:moveTo>
                  <a:cubicBezTo>
                    <a:pt x="136" y="125"/>
                    <a:pt x="68" y="115"/>
                    <a:pt x="17" y="150"/>
                  </a:cubicBezTo>
                  <a:cubicBezTo>
                    <a:pt x="9" y="155"/>
                    <a:pt x="0" y="163"/>
                    <a:pt x="0" y="173"/>
                  </a:cubicBezTo>
                  <a:cubicBezTo>
                    <a:pt x="-1" y="187"/>
                    <a:pt x="14" y="196"/>
                    <a:pt x="27" y="201"/>
                  </a:cubicBezTo>
                  <a:cubicBezTo>
                    <a:pt x="93" y="225"/>
                    <a:pt x="170" y="210"/>
                    <a:pt x="233" y="241"/>
                  </a:cubicBezTo>
                  <a:cubicBezTo>
                    <a:pt x="267" y="258"/>
                    <a:pt x="295" y="287"/>
                    <a:pt x="331" y="296"/>
                  </a:cubicBezTo>
                  <a:cubicBezTo>
                    <a:pt x="373" y="306"/>
                    <a:pt x="416" y="287"/>
                    <a:pt x="457" y="274"/>
                  </a:cubicBezTo>
                  <a:cubicBezTo>
                    <a:pt x="587" y="235"/>
                    <a:pt x="730" y="262"/>
                    <a:pt x="861" y="225"/>
                  </a:cubicBezTo>
                  <a:cubicBezTo>
                    <a:pt x="876" y="221"/>
                    <a:pt x="891" y="215"/>
                    <a:pt x="901" y="204"/>
                  </a:cubicBezTo>
                  <a:cubicBezTo>
                    <a:pt x="915" y="188"/>
                    <a:pt x="915" y="165"/>
                    <a:pt x="911" y="144"/>
                  </a:cubicBezTo>
                  <a:cubicBezTo>
                    <a:pt x="902" y="95"/>
                    <a:pt x="870" y="52"/>
                    <a:pt x="827" y="28"/>
                  </a:cubicBezTo>
                  <a:cubicBezTo>
                    <a:pt x="790" y="6"/>
                    <a:pt x="752" y="-11"/>
                    <a:pt x="711" y="9"/>
                  </a:cubicBezTo>
                  <a:cubicBezTo>
                    <a:pt x="659" y="33"/>
                    <a:pt x="610" y="61"/>
                    <a:pt x="556" y="80"/>
                  </a:cubicBezTo>
                  <a:lnTo>
                    <a:pt x="556" y="80"/>
                  </a:lnTo>
                  <a:cubicBezTo>
                    <a:pt x="501" y="99"/>
                    <a:pt x="445" y="113"/>
                    <a:pt x="389" y="122"/>
                  </a:cubicBezTo>
                  <a:lnTo>
                    <a:pt x="389" y="122"/>
                  </a:lnTo>
                  <a:cubicBezTo>
                    <a:pt x="346" y="128"/>
                    <a:pt x="303" y="131"/>
                    <a:pt x="260" y="131"/>
                  </a:cubicBezTo>
                  <a:cubicBezTo>
                    <a:pt x="246" y="131"/>
                    <a:pt x="232" y="131"/>
                    <a:pt x="218" y="130"/>
                  </a:cubicBezTo>
                  <a:cubicBezTo>
                    <a:pt x="211" y="130"/>
                    <a:pt x="204" y="130"/>
                    <a:pt x="198" y="129"/>
                  </a:cubicBezTo>
                  <a:close/>
                </a:path>
              </a:pathLst>
            </a:custGeom>
            <a:solidFill>
              <a:srgbClr val="F6B26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7" name="Google Shape;757;p25"/>
            <p:cNvSpPr/>
            <p:nvPr/>
          </p:nvSpPr>
          <p:spPr>
            <a:xfrm>
              <a:off x="8895777" y="1604808"/>
              <a:ext cx="937782" cy="291896"/>
            </a:xfrm>
            <a:custGeom>
              <a:rect b="b" l="l" r="r" t="t"/>
              <a:pathLst>
                <a:path extrusionOk="0" h="597" w="1918">
                  <a:moveTo>
                    <a:pt x="1516" y="100"/>
                  </a:moveTo>
                  <a:lnTo>
                    <a:pt x="1158" y="33"/>
                  </a:lnTo>
                  <a:cubicBezTo>
                    <a:pt x="1085" y="19"/>
                    <a:pt x="1011" y="5"/>
                    <a:pt x="937" y="1"/>
                  </a:cubicBezTo>
                  <a:cubicBezTo>
                    <a:pt x="774" y="-9"/>
                    <a:pt x="612" y="27"/>
                    <a:pt x="454" y="69"/>
                  </a:cubicBezTo>
                  <a:cubicBezTo>
                    <a:pt x="302" y="110"/>
                    <a:pt x="151" y="158"/>
                    <a:pt x="0" y="205"/>
                  </a:cubicBezTo>
                  <a:cubicBezTo>
                    <a:pt x="27" y="348"/>
                    <a:pt x="98" y="500"/>
                    <a:pt x="208" y="597"/>
                  </a:cubicBezTo>
                  <a:cubicBezTo>
                    <a:pt x="341" y="555"/>
                    <a:pt x="485" y="501"/>
                    <a:pt x="609" y="436"/>
                  </a:cubicBezTo>
                  <a:cubicBezTo>
                    <a:pt x="645" y="418"/>
                    <a:pt x="690" y="399"/>
                    <a:pt x="721" y="424"/>
                  </a:cubicBezTo>
                  <a:cubicBezTo>
                    <a:pt x="730" y="431"/>
                    <a:pt x="737" y="441"/>
                    <a:pt x="747" y="446"/>
                  </a:cubicBezTo>
                  <a:cubicBezTo>
                    <a:pt x="777" y="460"/>
                    <a:pt x="809" y="423"/>
                    <a:pt x="840" y="432"/>
                  </a:cubicBezTo>
                  <a:cubicBezTo>
                    <a:pt x="1045" y="488"/>
                    <a:pt x="1242" y="555"/>
                    <a:pt x="1452" y="578"/>
                  </a:cubicBezTo>
                  <a:cubicBezTo>
                    <a:pt x="1517" y="585"/>
                    <a:pt x="1583" y="590"/>
                    <a:pt x="1645" y="574"/>
                  </a:cubicBezTo>
                  <a:cubicBezTo>
                    <a:pt x="1764" y="544"/>
                    <a:pt x="1856" y="442"/>
                    <a:pt x="1900" y="328"/>
                  </a:cubicBezTo>
                  <a:cubicBezTo>
                    <a:pt x="1922" y="268"/>
                    <a:pt x="1931" y="194"/>
                    <a:pt x="1888" y="147"/>
                  </a:cubicBezTo>
                  <a:cubicBezTo>
                    <a:pt x="1849" y="106"/>
                    <a:pt x="1786" y="103"/>
                    <a:pt x="1729" y="103"/>
                  </a:cubicBezTo>
                  <a:lnTo>
                    <a:pt x="1551" y="103"/>
                  </a:lnTo>
                  <a:cubicBezTo>
                    <a:pt x="1543" y="103"/>
                    <a:pt x="1534" y="102"/>
                    <a:pt x="1529" y="96"/>
                  </a:cubicBezTo>
                  <a:cubicBezTo>
                    <a:pt x="1524" y="90"/>
                    <a:pt x="1508" y="98"/>
                    <a:pt x="1516" y="100"/>
                  </a:cubicBez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8" name="Google Shape;758;p25"/>
            <p:cNvSpPr/>
            <p:nvPr/>
          </p:nvSpPr>
          <p:spPr>
            <a:xfrm>
              <a:off x="9548020" y="1221969"/>
              <a:ext cx="316832" cy="483070"/>
            </a:xfrm>
            <a:custGeom>
              <a:rect b="b" l="l" r="r" t="t"/>
              <a:pathLst>
                <a:path extrusionOk="0" h="988" w="648">
                  <a:moveTo>
                    <a:pt x="645" y="530"/>
                  </a:moveTo>
                  <a:cubicBezTo>
                    <a:pt x="635" y="414"/>
                    <a:pt x="584" y="247"/>
                    <a:pt x="514" y="154"/>
                  </a:cubicBezTo>
                  <a:cubicBezTo>
                    <a:pt x="436" y="52"/>
                    <a:pt x="292" y="-45"/>
                    <a:pt x="183" y="22"/>
                  </a:cubicBezTo>
                  <a:cubicBezTo>
                    <a:pt x="160" y="36"/>
                    <a:pt x="143" y="56"/>
                    <a:pt x="126" y="76"/>
                  </a:cubicBezTo>
                  <a:lnTo>
                    <a:pt x="0" y="223"/>
                  </a:lnTo>
                  <a:cubicBezTo>
                    <a:pt x="24" y="245"/>
                    <a:pt x="41" y="268"/>
                    <a:pt x="59" y="295"/>
                  </a:cubicBezTo>
                  <a:lnTo>
                    <a:pt x="183" y="483"/>
                  </a:lnTo>
                  <a:cubicBezTo>
                    <a:pt x="151" y="566"/>
                    <a:pt x="125" y="658"/>
                    <a:pt x="108" y="745"/>
                  </a:cubicBezTo>
                  <a:cubicBezTo>
                    <a:pt x="100" y="784"/>
                    <a:pt x="94" y="823"/>
                    <a:pt x="78" y="860"/>
                  </a:cubicBezTo>
                  <a:cubicBezTo>
                    <a:pt x="123" y="899"/>
                    <a:pt x="187" y="912"/>
                    <a:pt x="245" y="922"/>
                  </a:cubicBezTo>
                  <a:cubicBezTo>
                    <a:pt x="342" y="937"/>
                    <a:pt x="532" y="1003"/>
                    <a:pt x="628" y="984"/>
                  </a:cubicBezTo>
                  <a:cubicBezTo>
                    <a:pt x="624" y="984"/>
                    <a:pt x="658" y="673"/>
                    <a:pt x="645" y="530"/>
                  </a:cubicBez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59" name="Google Shape;759;p25"/>
            <p:cNvSpPr/>
            <p:nvPr/>
          </p:nvSpPr>
          <p:spPr>
            <a:xfrm>
              <a:off x="8970585" y="1263040"/>
              <a:ext cx="15646" cy="25425"/>
            </a:xfrm>
            <a:custGeom>
              <a:rect b="b" l="l" r="r" t="t"/>
              <a:pathLst>
                <a:path extrusionOk="0" h="52" w="32">
                  <a:moveTo>
                    <a:pt x="1" y="41"/>
                  </a:moveTo>
                  <a:cubicBezTo>
                    <a:pt x="2" y="47"/>
                    <a:pt x="7" y="51"/>
                    <a:pt x="13" y="51"/>
                  </a:cubicBezTo>
                  <a:cubicBezTo>
                    <a:pt x="19" y="52"/>
                    <a:pt x="25" y="47"/>
                    <a:pt x="28" y="42"/>
                  </a:cubicBezTo>
                  <a:cubicBezTo>
                    <a:pt x="31" y="36"/>
                    <a:pt x="32" y="29"/>
                    <a:pt x="32" y="22"/>
                  </a:cubicBezTo>
                  <a:lnTo>
                    <a:pt x="32" y="22"/>
                  </a:lnTo>
                  <a:cubicBezTo>
                    <a:pt x="32" y="15"/>
                    <a:pt x="30" y="8"/>
                    <a:pt x="26" y="1"/>
                  </a:cubicBezTo>
                  <a:cubicBezTo>
                    <a:pt x="24" y="-3"/>
                    <a:pt x="18" y="0"/>
                    <a:pt x="20" y="5"/>
                  </a:cubicBezTo>
                  <a:cubicBezTo>
                    <a:pt x="25" y="14"/>
                    <a:pt x="26" y="26"/>
                    <a:pt x="22" y="36"/>
                  </a:cubicBezTo>
                  <a:cubicBezTo>
                    <a:pt x="21" y="39"/>
                    <a:pt x="18" y="43"/>
                    <a:pt x="14" y="44"/>
                  </a:cubicBezTo>
                  <a:cubicBezTo>
                    <a:pt x="11" y="44"/>
                    <a:pt x="8" y="43"/>
                    <a:pt x="8" y="39"/>
                  </a:cubicBezTo>
                  <a:cubicBezTo>
                    <a:pt x="7" y="37"/>
                    <a:pt x="5" y="36"/>
                    <a:pt x="3" y="37"/>
                  </a:cubicBezTo>
                  <a:lnTo>
                    <a:pt x="3" y="37"/>
                  </a:lnTo>
                  <a:lnTo>
                    <a:pt x="2" y="37"/>
                  </a:lnTo>
                  <a:cubicBezTo>
                    <a:pt x="2" y="38"/>
                    <a:pt x="1" y="38"/>
                    <a:pt x="1" y="39"/>
                  </a:cubicBezTo>
                  <a:cubicBezTo>
                    <a:pt x="1" y="39"/>
                    <a:pt x="0" y="40"/>
                    <a:pt x="0" y="41"/>
                  </a:cubicBezTo>
                  <a:lnTo>
                    <a:pt x="0" y="41"/>
                  </a:lnTo>
                  <a:lnTo>
                    <a:pt x="1" y="41"/>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0" name="Google Shape;760;p25"/>
            <p:cNvSpPr/>
            <p:nvPr/>
          </p:nvSpPr>
          <p:spPr>
            <a:xfrm>
              <a:off x="9025346" y="1247394"/>
              <a:ext cx="16135" cy="29336"/>
            </a:xfrm>
            <a:custGeom>
              <a:rect b="b" l="l" r="r" t="t"/>
              <a:pathLst>
                <a:path extrusionOk="0" h="60" w="33">
                  <a:moveTo>
                    <a:pt x="1" y="58"/>
                  </a:moveTo>
                  <a:cubicBezTo>
                    <a:pt x="7" y="61"/>
                    <a:pt x="13" y="61"/>
                    <a:pt x="18" y="58"/>
                  </a:cubicBezTo>
                  <a:cubicBezTo>
                    <a:pt x="24" y="56"/>
                    <a:pt x="28" y="49"/>
                    <a:pt x="30" y="44"/>
                  </a:cubicBezTo>
                  <a:cubicBezTo>
                    <a:pt x="34" y="31"/>
                    <a:pt x="33" y="15"/>
                    <a:pt x="29" y="2"/>
                  </a:cubicBezTo>
                  <a:cubicBezTo>
                    <a:pt x="28" y="-3"/>
                    <a:pt x="21" y="-1"/>
                    <a:pt x="22" y="4"/>
                  </a:cubicBezTo>
                  <a:cubicBezTo>
                    <a:pt x="25" y="15"/>
                    <a:pt x="26" y="27"/>
                    <a:pt x="24" y="38"/>
                  </a:cubicBezTo>
                  <a:cubicBezTo>
                    <a:pt x="23" y="42"/>
                    <a:pt x="21" y="47"/>
                    <a:pt x="17" y="50"/>
                  </a:cubicBezTo>
                  <a:cubicBezTo>
                    <a:pt x="14" y="52"/>
                    <a:pt x="9" y="54"/>
                    <a:pt x="5" y="51"/>
                  </a:cubicBezTo>
                  <a:cubicBezTo>
                    <a:pt x="1" y="49"/>
                    <a:pt x="-3" y="56"/>
                    <a:pt x="1" y="5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1" name="Google Shape;761;p25"/>
            <p:cNvSpPr/>
            <p:nvPr/>
          </p:nvSpPr>
          <p:spPr>
            <a:xfrm>
              <a:off x="9129001" y="1251794"/>
              <a:ext cx="21024" cy="20535"/>
            </a:xfrm>
            <a:custGeom>
              <a:rect b="b" l="l" r="r" t="t"/>
              <a:pathLst>
                <a:path extrusionOk="0" h="42" w="43">
                  <a:moveTo>
                    <a:pt x="2" y="3"/>
                  </a:moveTo>
                  <a:lnTo>
                    <a:pt x="2" y="3"/>
                  </a:lnTo>
                  <a:cubicBezTo>
                    <a:pt x="1" y="6"/>
                    <a:pt x="0" y="10"/>
                    <a:pt x="0" y="14"/>
                  </a:cubicBezTo>
                  <a:cubicBezTo>
                    <a:pt x="0" y="19"/>
                    <a:pt x="1" y="24"/>
                    <a:pt x="4" y="29"/>
                  </a:cubicBezTo>
                  <a:lnTo>
                    <a:pt x="4" y="29"/>
                  </a:lnTo>
                  <a:lnTo>
                    <a:pt x="4" y="29"/>
                  </a:lnTo>
                  <a:cubicBezTo>
                    <a:pt x="7" y="33"/>
                    <a:pt x="10" y="37"/>
                    <a:pt x="14" y="39"/>
                  </a:cubicBezTo>
                  <a:cubicBezTo>
                    <a:pt x="19" y="42"/>
                    <a:pt x="24" y="42"/>
                    <a:pt x="29" y="42"/>
                  </a:cubicBezTo>
                  <a:cubicBezTo>
                    <a:pt x="33" y="42"/>
                    <a:pt x="37" y="41"/>
                    <a:pt x="41" y="40"/>
                  </a:cubicBezTo>
                  <a:lnTo>
                    <a:pt x="41" y="40"/>
                  </a:lnTo>
                  <a:cubicBezTo>
                    <a:pt x="42" y="39"/>
                    <a:pt x="42" y="39"/>
                    <a:pt x="43" y="38"/>
                  </a:cubicBezTo>
                  <a:cubicBezTo>
                    <a:pt x="43" y="38"/>
                    <a:pt x="43" y="37"/>
                    <a:pt x="43" y="36"/>
                  </a:cubicBezTo>
                  <a:cubicBezTo>
                    <a:pt x="43" y="36"/>
                    <a:pt x="43" y="35"/>
                    <a:pt x="43" y="34"/>
                  </a:cubicBezTo>
                  <a:lnTo>
                    <a:pt x="43" y="34"/>
                  </a:lnTo>
                  <a:cubicBezTo>
                    <a:pt x="42" y="34"/>
                    <a:pt x="42" y="33"/>
                    <a:pt x="41" y="33"/>
                  </a:cubicBezTo>
                  <a:lnTo>
                    <a:pt x="40" y="33"/>
                  </a:lnTo>
                  <a:cubicBezTo>
                    <a:pt x="39" y="33"/>
                    <a:pt x="38" y="33"/>
                    <a:pt x="38" y="33"/>
                  </a:cubicBezTo>
                  <a:lnTo>
                    <a:pt x="38" y="33"/>
                  </a:lnTo>
                  <a:cubicBezTo>
                    <a:pt x="35" y="34"/>
                    <a:pt x="32" y="35"/>
                    <a:pt x="29" y="35"/>
                  </a:cubicBezTo>
                  <a:cubicBezTo>
                    <a:pt x="25" y="35"/>
                    <a:pt x="21" y="34"/>
                    <a:pt x="18" y="32"/>
                  </a:cubicBezTo>
                  <a:cubicBezTo>
                    <a:pt x="16" y="31"/>
                    <a:pt x="15" y="30"/>
                    <a:pt x="14" y="29"/>
                  </a:cubicBezTo>
                  <a:cubicBezTo>
                    <a:pt x="7" y="23"/>
                    <a:pt x="6" y="13"/>
                    <a:pt x="9" y="5"/>
                  </a:cubicBezTo>
                  <a:cubicBezTo>
                    <a:pt x="10" y="3"/>
                    <a:pt x="8" y="1"/>
                    <a:pt x="7" y="0"/>
                  </a:cubicBezTo>
                  <a:cubicBezTo>
                    <a:pt x="4" y="0"/>
                    <a:pt x="3" y="1"/>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2" name="Google Shape;762;p25"/>
            <p:cNvSpPr/>
            <p:nvPr/>
          </p:nvSpPr>
          <p:spPr>
            <a:xfrm>
              <a:off x="8955428" y="1327580"/>
              <a:ext cx="8312" cy="24447"/>
            </a:xfrm>
            <a:custGeom>
              <a:rect b="b" l="l" r="r" t="t"/>
              <a:pathLst>
                <a:path extrusionOk="0" h="50" w="17">
                  <a:moveTo>
                    <a:pt x="7" y="49"/>
                  </a:moveTo>
                  <a:cubicBezTo>
                    <a:pt x="20" y="37"/>
                    <a:pt x="20" y="13"/>
                    <a:pt x="6" y="1"/>
                  </a:cubicBezTo>
                  <a:lnTo>
                    <a:pt x="6" y="1"/>
                  </a:lnTo>
                  <a:cubicBezTo>
                    <a:pt x="6" y="1"/>
                    <a:pt x="6" y="2"/>
                    <a:pt x="5" y="1"/>
                  </a:cubicBezTo>
                  <a:lnTo>
                    <a:pt x="4" y="0"/>
                  </a:lnTo>
                  <a:cubicBezTo>
                    <a:pt x="3" y="0"/>
                    <a:pt x="3" y="1"/>
                    <a:pt x="2" y="1"/>
                  </a:cubicBezTo>
                  <a:cubicBezTo>
                    <a:pt x="2" y="2"/>
                    <a:pt x="1" y="1"/>
                    <a:pt x="1" y="1"/>
                  </a:cubicBezTo>
                  <a:lnTo>
                    <a:pt x="1" y="1"/>
                  </a:lnTo>
                  <a:cubicBezTo>
                    <a:pt x="1" y="1"/>
                    <a:pt x="1" y="2"/>
                    <a:pt x="0" y="2"/>
                  </a:cubicBezTo>
                  <a:cubicBezTo>
                    <a:pt x="0" y="2"/>
                    <a:pt x="0" y="3"/>
                    <a:pt x="0" y="4"/>
                  </a:cubicBezTo>
                  <a:lnTo>
                    <a:pt x="0" y="6"/>
                  </a:lnTo>
                  <a:cubicBezTo>
                    <a:pt x="1" y="7"/>
                    <a:pt x="1" y="6"/>
                    <a:pt x="1" y="6"/>
                  </a:cubicBezTo>
                  <a:cubicBezTo>
                    <a:pt x="12" y="16"/>
                    <a:pt x="12" y="34"/>
                    <a:pt x="2" y="44"/>
                  </a:cubicBezTo>
                  <a:cubicBezTo>
                    <a:pt x="-2" y="47"/>
                    <a:pt x="3" y="52"/>
                    <a:pt x="7" y="4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3" name="Google Shape;763;p25"/>
            <p:cNvSpPr/>
            <p:nvPr/>
          </p:nvSpPr>
          <p:spPr>
            <a:xfrm>
              <a:off x="9003833" y="1412655"/>
              <a:ext cx="7334" cy="19069"/>
            </a:xfrm>
            <a:custGeom>
              <a:rect b="b" l="l" r="r" t="t"/>
              <a:pathLst>
                <a:path extrusionOk="0" h="39" w="15">
                  <a:moveTo>
                    <a:pt x="6" y="38"/>
                  </a:moveTo>
                  <a:cubicBezTo>
                    <a:pt x="18" y="29"/>
                    <a:pt x="18" y="10"/>
                    <a:pt x="6" y="1"/>
                  </a:cubicBezTo>
                  <a:lnTo>
                    <a:pt x="6" y="1"/>
                  </a:lnTo>
                  <a:cubicBezTo>
                    <a:pt x="5" y="1"/>
                    <a:pt x="4" y="0"/>
                    <a:pt x="4" y="0"/>
                  </a:cubicBezTo>
                  <a:cubicBezTo>
                    <a:pt x="3" y="0"/>
                    <a:pt x="2" y="1"/>
                    <a:pt x="2" y="1"/>
                  </a:cubicBezTo>
                  <a:cubicBezTo>
                    <a:pt x="1" y="1"/>
                    <a:pt x="1" y="2"/>
                    <a:pt x="0" y="2"/>
                  </a:cubicBezTo>
                  <a:lnTo>
                    <a:pt x="0" y="2"/>
                  </a:lnTo>
                  <a:cubicBezTo>
                    <a:pt x="0" y="3"/>
                    <a:pt x="0" y="3"/>
                    <a:pt x="0" y="4"/>
                  </a:cubicBezTo>
                  <a:cubicBezTo>
                    <a:pt x="0" y="5"/>
                    <a:pt x="1" y="5"/>
                    <a:pt x="1" y="6"/>
                  </a:cubicBezTo>
                  <a:cubicBezTo>
                    <a:pt x="2" y="7"/>
                    <a:pt x="1" y="7"/>
                    <a:pt x="2" y="7"/>
                  </a:cubicBezTo>
                  <a:cubicBezTo>
                    <a:pt x="3" y="8"/>
                    <a:pt x="1" y="7"/>
                    <a:pt x="2" y="8"/>
                  </a:cubicBezTo>
                  <a:lnTo>
                    <a:pt x="3" y="8"/>
                  </a:lnTo>
                  <a:lnTo>
                    <a:pt x="3" y="8"/>
                  </a:lnTo>
                  <a:cubicBezTo>
                    <a:pt x="3" y="9"/>
                    <a:pt x="4" y="9"/>
                    <a:pt x="4" y="10"/>
                  </a:cubicBezTo>
                  <a:cubicBezTo>
                    <a:pt x="4" y="9"/>
                    <a:pt x="5" y="10"/>
                    <a:pt x="5" y="10"/>
                  </a:cubicBezTo>
                  <a:lnTo>
                    <a:pt x="5" y="11"/>
                  </a:lnTo>
                  <a:lnTo>
                    <a:pt x="5" y="11"/>
                  </a:lnTo>
                  <a:lnTo>
                    <a:pt x="5" y="11"/>
                  </a:lnTo>
                  <a:cubicBezTo>
                    <a:pt x="6" y="12"/>
                    <a:pt x="6" y="12"/>
                    <a:pt x="6" y="13"/>
                  </a:cubicBezTo>
                  <a:lnTo>
                    <a:pt x="6" y="13"/>
                  </a:lnTo>
                  <a:cubicBezTo>
                    <a:pt x="7" y="15"/>
                    <a:pt x="7" y="17"/>
                    <a:pt x="7" y="19"/>
                  </a:cubicBezTo>
                  <a:lnTo>
                    <a:pt x="7" y="19"/>
                  </a:lnTo>
                  <a:lnTo>
                    <a:pt x="7" y="20"/>
                  </a:lnTo>
                  <a:lnTo>
                    <a:pt x="7" y="21"/>
                  </a:lnTo>
                  <a:lnTo>
                    <a:pt x="7" y="22"/>
                  </a:lnTo>
                  <a:lnTo>
                    <a:pt x="7" y="23"/>
                  </a:lnTo>
                  <a:lnTo>
                    <a:pt x="7" y="24"/>
                  </a:lnTo>
                  <a:cubicBezTo>
                    <a:pt x="7" y="25"/>
                    <a:pt x="6" y="25"/>
                    <a:pt x="6" y="25"/>
                  </a:cubicBezTo>
                  <a:cubicBezTo>
                    <a:pt x="6" y="26"/>
                    <a:pt x="6" y="27"/>
                    <a:pt x="6" y="26"/>
                  </a:cubicBezTo>
                  <a:cubicBezTo>
                    <a:pt x="6" y="26"/>
                    <a:pt x="6" y="27"/>
                    <a:pt x="5" y="28"/>
                  </a:cubicBezTo>
                  <a:lnTo>
                    <a:pt x="5" y="28"/>
                  </a:lnTo>
                  <a:cubicBezTo>
                    <a:pt x="5" y="29"/>
                    <a:pt x="4" y="29"/>
                    <a:pt x="4" y="29"/>
                  </a:cubicBezTo>
                  <a:cubicBezTo>
                    <a:pt x="5" y="29"/>
                    <a:pt x="4" y="29"/>
                    <a:pt x="4" y="29"/>
                  </a:cubicBezTo>
                  <a:cubicBezTo>
                    <a:pt x="4" y="30"/>
                    <a:pt x="4" y="30"/>
                    <a:pt x="3" y="30"/>
                  </a:cubicBezTo>
                  <a:cubicBezTo>
                    <a:pt x="2" y="31"/>
                    <a:pt x="3" y="31"/>
                    <a:pt x="2" y="31"/>
                  </a:cubicBezTo>
                  <a:cubicBezTo>
                    <a:pt x="2" y="31"/>
                    <a:pt x="3" y="31"/>
                    <a:pt x="2" y="31"/>
                  </a:cubicBezTo>
                  <a:lnTo>
                    <a:pt x="2" y="31"/>
                  </a:lnTo>
                  <a:cubicBezTo>
                    <a:pt x="2" y="32"/>
                    <a:pt x="2" y="33"/>
                    <a:pt x="1" y="33"/>
                  </a:cubicBezTo>
                  <a:cubicBezTo>
                    <a:pt x="0" y="34"/>
                    <a:pt x="0" y="34"/>
                    <a:pt x="0" y="35"/>
                  </a:cubicBezTo>
                  <a:cubicBezTo>
                    <a:pt x="0" y="35"/>
                    <a:pt x="0" y="36"/>
                    <a:pt x="1" y="36"/>
                  </a:cubicBezTo>
                  <a:cubicBezTo>
                    <a:pt x="2" y="38"/>
                    <a:pt x="4" y="39"/>
                    <a:pt x="6" y="3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4" name="Google Shape;764;p25"/>
            <p:cNvSpPr/>
            <p:nvPr/>
          </p:nvSpPr>
          <p:spPr>
            <a:xfrm>
              <a:off x="9085485" y="1439547"/>
              <a:ext cx="5867" cy="10757"/>
            </a:xfrm>
            <a:custGeom>
              <a:rect b="b" l="l" r="r" t="t"/>
              <a:pathLst>
                <a:path extrusionOk="0" h="22" w="12">
                  <a:moveTo>
                    <a:pt x="9" y="17"/>
                  </a:moveTo>
                  <a:cubicBezTo>
                    <a:pt x="8" y="16"/>
                    <a:pt x="8" y="16"/>
                    <a:pt x="8" y="16"/>
                  </a:cubicBezTo>
                  <a:cubicBezTo>
                    <a:pt x="8" y="15"/>
                    <a:pt x="8" y="15"/>
                    <a:pt x="8" y="15"/>
                  </a:cubicBezTo>
                  <a:cubicBezTo>
                    <a:pt x="8" y="16"/>
                    <a:pt x="8" y="15"/>
                    <a:pt x="8" y="15"/>
                  </a:cubicBezTo>
                  <a:cubicBezTo>
                    <a:pt x="8" y="15"/>
                    <a:pt x="8" y="14"/>
                    <a:pt x="7" y="14"/>
                  </a:cubicBezTo>
                  <a:lnTo>
                    <a:pt x="7" y="13"/>
                  </a:lnTo>
                  <a:lnTo>
                    <a:pt x="7" y="14"/>
                  </a:lnTo>
                  <a:cubicBezTo>
                    <a:pt x="7" y="13"/>
                    <a:pt x="7" y="13"/>
                    <a:pt x="7" y="13"/>
                  </a:cubicBezTo>
                  <a:lnTo>
                    <a:pt x="7" y="13"/>
                  </a:lnTo>
                  <a:lnTo>
                    <a:pt x="7" y="12"/>
                  </a:lnTo>
                  <a:lnTo>
                    <a:pt x="7" y="12"/>
                  </a:lnTo>
                  <a:cubicBezTo>
                    <a:pt x="7" y="12"/>
                    <a:pt x="8" y="10"/>
                    <a:pt x="7" y="12"/>
                  </a:cubicBezTo>
                  <a:lnTo>
                    <a:pt x="7" y="12"/>
                  </a:lnTo>
                  <a:cubicBezTo>
                    <a:pt x="7" y="11"/>
                    <a:pt x="8" y="11"/>
                    <a:pt x="8" y="10"/>
                  </a:cubicBezTo>
                  <a:lnTo>
                    <a:pt x="8" y="9"/>
                  </a:lnTo>
                  <a:cubicBezTo>
                    <a:pt x="8" y="9"/>
                    <a:pt x="8" y="10"/>
                    <a:pt x="8" y="9"/>
                  </a:cubicBezTo>
                  <a:lnTo>
                    <a:pt x="8" y="9"/>
                  </a:lnTo>
                  <a:lnTo>
                    <a:pt x="8" y="9"/>
                  </a:lnTo>
                  <a:lnTo>
                    <a:pt x="8" y="9"/>
                  </a:lnTo>
                  <a:cubicBezTo>
                    <a:pt x="9" y="8"/>
                    <a:pt x="9" y="8"/>
                    <a:pt x="9" y="7"/>
                  </a:cubicBezTo>
                  <a:cubicBezTo>
                    <a:pt x="9" y="8"/>
                    <a:pt x="9" y="8"/>
                    <a:pt x="9" y="8"/>
                  </a:cubicBezTo>
                  <a:cubicBezTo>
                    <a:pt x="9" y="7"/>
                    <a:pt x="9" y="7"/>
                    <a:pt x="9" y="7"/>
                  </a:cubicBezTo>
                  <a:lnTo>
                    <a:pt x="10" y="7"/>
                  </a:lnTo>
                  <a:lnTo>
                    <a:pt x="10" y="7"/>
                  </a:lnTo>
                  <a:cubicBezTo>
                    <a:pt x="10" y="6"/>
                    <a:pt x="10" y="7"/>
                    <a:pt x="11" y="6"/>
                  </a:cubicBezTo>
                  <a:cubicBezTo>
                    <a:pt x="12" y="6"/>
                    <a:pt x="11" y="5"/>
                    <a:pt x="11" y="4"/>
                  </a:cubicBezTo>
                  <a:cubicBezTo>
                    <a:pt x="11" y="3"/>
                    <a:pt x="12" y="3"/>
                    <a:pt x="11" y="2"/>
                  </a:cubicBezTo>
                  <a:cubicBezTo>
                    <a:pt x="10" y="2"/>
                    <a:pt x="10" y="1"/>
                    <a:pt x="10" y="1"/>
                  </a:cubicBezTo>
                  <a:lnTo>
                    <a:pt x="10" y="1"/>
                  </a:lnTo>
                  <a:cubicBezTo>
                    <a:pt x="10" y="1"/>
                    <a:pt x="10" y="2"/>
                    <a:pt x="9" y="1"/>
                  </a:cubicBezTo>
                  <a:cubicBezTo>
                    <a:pt x="8" y="1"/>
                    <a:pt x="8" y="0"/>
                    <a:pt x="7" y="0"/>
                  </a:cubicBezTo>
                  <a:cubicBezTo>
                    <a:pt x="7" y="0"/>
                    <a:pt x="6" y="0"/>
                    <a:pt x="5" y="1"/>
                  </a:cubicBezTo>
                  <a:lnTo>
                    <a:pt x="5" y="1"/>
                  </a:lnTo>
                  <a:lnTo>
                    <a:pt x="5" y="1"/>
                  </a:lnTo>
                  <a:cubicBezTo>
                    <a:pt x="4" y="2"/>
                    <a:pt x="3" y="3"/>
                    <a:pt x="2" y="5"/>
                  </a:cubicBezTo>
                  <a:cubicBezTo>
                    <a:pt x="1" y="7"/>
                    <a:pt x="0" y="10"/>
                    <a:pt x="0" y="12"/>
                  </a:cubicBezTo>
                  <a:cubicBezTo>
                    <a:pt x="0" y="15"/>
                    <a:pt x="1" y="18"/>
                    <a:pt x="2" y="20"/>
                  </a:cubicBezTo>
                  <a:lnTo>
                    <a:pt x="2" y="20"/>
                  </a:lnTo>
                  <a:lnTo>
                    <a:pt x="2" y="20"/>
                  </a:lnTo>
                  <a:cubicBezTo>
                    <a:pt x="2" y="21"/>
                    <a:pt x="3" y="21"/>
                    <a:pt x="4" y="22"/>
                  </a:cubicBezTo>
                  <a:lnTo>
                    <a:pt x="5" y="22"/>
                  </a:lnTo>
                  <a:cubicBezTo>
                    <a:pt x="6" y="22"/>
                    <a:pt x="7" y="22"/>
                    <a:pt x="7" y="22"/>
                  </a:cubicBezTo>
                  <a:cubicBezTo>
                    <a:pt x="8" y="21"/>
                    <a:pt x="8" y="21"/>
                    <a:pt x="9" y="20"/>
                  </a:cubicBezTo>
                  <a:cubicBezTo>
                    <a:pt x="9" y="20"/>
                    <a:pt x="9" y="19"/>
                    <a:pt x="9" y="18"/>
                  </a:cubicBezTo>
                  <a:lnTo>
                    <a:pt x="9" y="1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5" name="Google Shape;765;p25"/>
            <p:cNvSpPr/>
            <p:nvPr/>
          </p:nvSpPr>
          <p:spPr>
            <a:xfrm>
              <a:off x="9090864" y="1409233"/>
              <a:ext cx="5378" cy="9779"/>
            </a:xfrm>
            <a:custGeom>
              <a:rect b="b" l="l" r="r" t="t"/>
              <a:pathLst>
                <a:path extrusionOk="0" h="20" w="11">
                  <a:moveTo>
                    <a:pt x="7" y="18"/>
                  </a:moveTo>
                  <a:lnTo>
                    <a:pt x="11" y="5"/>
                  </a:lnTo>
                  <a:lnTo>
                    <a:pt x="11" y="5"/>
                  </a:lnTo>
                  <a:cubicBezTo>
                    <a:pt x="11" y="4"/>
                    <a:pt x="11" y="4"/>
                    <a:pt x="11" y="4"/>
                  </a:cubicBezTo>
                  <a:cubicBezTo>
                    <a:pt x="11" y="3"/>
                    <a:pt x="11" y="2"/>
                    <a:pt x="11" y="2"/>
                  </a:cubicBezTo>
                  <a:cubicBezTo>
                    <a:pt x="10" y="1"/>
                    <a:pt x="10" y="1"/>
                    <a:pt x="9" y="0"/>
                  </a:cubicBezTo>
                  <a:cubicBezTo>
                    <a:pt x="9" y="0"/>
                    <a:pt x="8" y="0"/>
                    <a:pt x="7" y="0"/>
                  </a:cubicBezTo>
                  <a:cubicBezTo>
                    <a:pt x="7" y="0"/>
                    <a:pt x="6" y="0"/>
                    <a:pt x="5" y="0"/>
                  </a:cubicBezTo>
                  <a:cubicBezTo>
                    <a:pt x="4" y="1"/>
                    <a:pt x="4" y="1"/>
                    <a:pt x="4" y="2"/>
                  </a:cubicBezTo>
                  <a:lnTo>
                    <a:pt x="4" y="3"/>
                  </a:lnTo>
                  <a:lnTo>
                    <a:pt x="0" y="16"/>
                  </a:lnTo>
                  <a:lnTo>
                    <a:pt x="0" y="16"/>
                  </a:lnTo>
                  <a:lnTo>
                    <a:pt x="0" y="17"/>
                  </a:lnTo>
                  <a:cubicBezTo>
                    <a:pt x="0" y="17"/>
                    <a:pt x="-1" y="19"/>
                    <a:pt x="0" y="19"/>
                  </a:cubicBezTo>
                  <a:cubicBezTo>
                    <a:pt x="1" y="20"/>
                    <a:pt x="1" y="20"/>
                    <a:pt x="2" y="20"/>
                  </a:cubicBezTo>
                  <a:cubicBezTo>
                    <a:pt x="2" y="20"/>
                    <a:pt x="3" y="20"/>
                    <a:pt x="4" y="20"/>
                  </a:cubicBezTo>
                  <a:lnTo>
                    <a:pt x="5" y="20"/>
                  </a:lnTo>
                  <a:cubicBezTo>
                    <a:pt x="6" y="20"/>
                    <a:pt x="6" y="20"/>
                    <a:pt x="7" y="19"/>
                  </a:cubicBezTo>
                  <a:cubicBezTo>
                    <a:pt x="8" y="19"/>
                    <a:pt x="7" y="18"/>
                    <a:pt x="7" y="1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6" name="Google Shape;766;p25"/>
            <p:cNvSpPr/>
            <p:nvPr/>
          </p:nvSpPr>
          <p:spPr>
            <a:xfrm>
              <a:off x="9102598" y="1381852"/>
              <a:ext cx="6356" cy="10268"/>
            </a:xfrm>
            <a:custGeom>
              <a:rect b="b" l="l" r="r" t="t"/>
              <a:pathLst>
                <a:path extrusionOk="0" h="21" w="13">
                  <a:moveTo>
                    <a:pt x="8" y="17"/>
                  </a:moveTo>
                  <a:lnTo>
                    <a:pt x="8" y="17"/>
                  </a:lnTo>
                  <a:cubicBezTo>
                    <a:pt x="8" y="16"/>
                    <a:pt x="8" y="16"/>
                    <a:pt x="8" y="16"/>
                  </a:cubicBezTo>
                  <a:cubicBezTo>
                    <a:pt x="8" y="15"/>
                    <a:pt x="8" y="15"/>
                    <a:pt x="8" y="14"/>
                  </a:cubicBezTo>
                  <a:lnTo>
                    <a:pt x="8" y="15"/>
                  </a:lnTo>
                  <a:lnTo>
                    <a:pt x="8" y="15"/>
                  </a:lnTo>
                  <a:cubicBezTo>
                    <a:pt x="8" y="14"/>
                    <a:pt x="8" y="13"/>
                    <a:pt x="8" y="12"/>
                  </a:cubicBezTo>
                  <a:lnTo>
                    <a:pt x="9" y="11"/>
                  </a:lnTo>
                  <a:lnTo>
                    <a:pt x="9" y="11"/>
                  </a:lnTo>
                  <a:lnTo>
                    <a:pt x="9" y="11"/>
                  </a:lnTo>
                  <a:lnTo>
                    <a:pt x="8" y="11"/>
                  </a:lnTo>
                  <a:lnTo>
                    <a:pt x="8" y="11"/>
                  </a:lnTo>
                  <a:cubicBezTo>
                    <a:pt x="9" y="11"/>
                    <a:pt x="9" y="11"/>
                    <a:pt x="9" y="10"/>
                  </a:cubicBezTo>
                  <a:lnTo>
                    <a:pt x="9" y="10"/>
                  </a:lnTo>
                  <a:lnTo>
                    <a:pt x="10" y="9"/>
                  </a:lnTo>
                  <a:lnTo>
                    <a:pt x="10" y="8"/>
                  </a:lnTo>
                  <a:cubicBezTo>
                    <a:pt x="11" y="8"/>
                    <a:pt x="10" y="9"/>
                    <a:pt x="10" y="8"/>
                  </a:cubicBezTo>
                  <a:lnTo>
                    <a:pt x="10" y="8"/>
                  </a:lnTo>
                  <a:cubicBezTo>
                    <a:pt x="11" y="8"/>
                    <a:pt x="12" y="7"/>
                    <a:pt x="12" y="6"/>
                  </a:cubicBezTo>
                  <a:lnTo>
                    <a:pt x="12" y="6"/>
                  </a:lnTo>
                  <a:cubicBezTo>
                    <a:pt x="13" y="6"/>
                    <a:pt x="13" y="6"/>
                    <a:pt x="13" y="5"/>
                  </a:cubicBezTo>
                  <a:lnTo>
                    <a:pt x="13" y="4"/>
                  </a:lnTo>
                  <a:lnTo>
                    <a:pt x="13" y="4"/>
                  </a:lnTo>
                  <a:lnTo>
                    <a:pt x="13" y="4"/>
                  </a:lnTo>
                  <a:lnTo>
                    <a:pt x="13" y="4"/>
                  </a:lnTo>
                  <a:cubicBezTo>
                    <a:pt x="13" y="3"/>
                    <a:pt x="13" y="2"/>
                    <a:pt x="13" y="2"/>
                  </a:cubicBezTo>
                  <a:cubicBezTo>
                    <a:pt x="13" y="1"/>
                    <a:pt x="13" y="1"/>
                    <a:pt x="12" y="1"/>
                  </a:cubicBezTo>
                  <a:lnTo>
                    <a:pt x="12" y="1"/>
                  </a:lnTo>
                  <a:cubicBezTo>
                    <a:pt x="12" y="1"/>
                    <a:pt x="13" y="1"/>
                    <a:pt x="12" y="0"/>
                  </a:cubicBezTo>
                  <a:cubicBezTo>
                    <a:pt x="11" y="0"/>
                    <a:pt x="10" y="0"/>
                    <a:pt x="10" y="0"/>
                  </a:cubicBezTo>
                  <a:cubicBezTo>
                    <a:pt x="9" y="0"/>
                    <a:pt x="8" y="0"/>
                    <a:pt x="8" y="0"/>
                  </a:cubicBezTo>
                  <a:cubicBezTo>
                    <a:pt x="8" y="1"/>
                    <a:pt x="7" y="1"/>
                    <a:pt x="7" y="1"/>
                  </a:cubicBezTo>
                  <a:lnTo>
                    <a:pt x="7" y="1"/>
                  </a:lnTo>
                  <a:cubicBezTo>
                    <a:pt x="5" y="2"/>
                    <a:pt x="4" y="4"/>
                    <a:pt x="3" y="6"/>
                  </a:cubicBezTo>
                  <a:cubicBezTo>
                    <a:pt x="1" y="9"/>
                    <a:pt x="0" y="12"/>
                    <a:pt x="0" y="16"/>
                  </a:cubicBezTo>
                  <a:lnTo>
                    <a:pt x="0" y="17"/>
                  </a:lnTo>
                  <a:lnTo>
                    <a:pt x="0" y="17"/>
                  </a:lnTo>
                  <a:cubicBezTo>
                    <a:pt x="0" y="17"/>
                    <a:pt x="0" y="18"/>
                    <a:pt x="1" y="18"/>
                  </a:cubicBezTo>
                  <a:cubicBezTo>
                    <a:pt x="2" y="19"/>
                    <a:pt x="1" y="20"/>
                    <a:pt x="2" y="20"/>
                  </a:cubicBezTo>
                  <a:cubicBezTo>
                    <a:pt x="3" y="21"/>
                    <a:pt x="3" y="20"/>
                    <a:pt x="4" y="20"/>
                  </a:cubicBezTo>
                  <a:cubicBezTo>
                    <a:pt x="5" y="20"/>
                    <a:pt x="5" y="21"/>
                    <a:pt x="6" y="20"/>
                  </a:cubicBezTo>
                  <a:cubicBezTo>
                    <a:pt x="7" y="20"/>
                    <a:pt x="6" y="19"/>
                    <a:pt x="7" y="18"/>
                  </a:cubicBezTo>
                  <a:cubicBezTo>
                    <a:pt x="8" y="18"/>
                    <a:pt x="8" y="17"/>
                    <a:pt x="8"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7" name="Google Shape;767;p25"/>
            <p:cNvSpPr/>
            <p:nvPr/>
          </p:nvSpPr>
          <p:spPr>
            <a:xfrm>
              <a:off x="9121178" y="1366206"/>
              <a:ext cx="7334" cy="7334"/>
            </a:xfrm>
            <a:custGeom>
              <a:rect b="b" l="l" r="r" t="t"/>
              <a:pathLst>
                <a:path extrusionOk="0" h="15" w="15">
                  <a:moveTo>
                    <a:pt x="6" y="14"/>
                  </a:moveTo>
                  <a:lnTo>
                    <a:pt x="14" y="6"/>
                  </a:lnTo>
                  <a:lnTo>
                    <a:pt x="14" y="6"/>
                  </a:lnTo>
                  <a:lnTo>
                    <a:pt x="14" y="6"/>
                  </a:lnTo>
                  <a:cubicBezTo>
                    <a:pt x="14" y="5"/>
                    <a:pt x="15" y="4"/>
                    <a:pt x="15" y="4"/>
                  </a:cubicBezTo>
                  <a:lnTo>
                    <a:pt x="15" y="4"/>
                  </a:lnTo>
                  <a:lnTo>
                    <a:pt x="15" y="4"/>
                  </a:lnTo>
                  <a:cubicBezTo>
                    <a:pt x="15" y="3"/>
                    <a:pt x="14" y="2"/>
                    <a:pt x="14" y="2"/>
                  </a:cubicBezTo>
                  <a:cubicBezTo>
                    <a:pt x="14" y="1"/>
                    <a:pt x="14" y="1"/>
                    <a:pt x="14" y="1"/>
                  </a:cubicBezTo>
                  <a:lnTo>
                    <a:pt x="14" y="1"/>
                  </a:lnTo>
                  <a:cubicBezTo>
                    <a:pt x="13" y="1"/>
                    <a:pt x="14" y="1"/>
                    <a:pt x="13" y="0"/>
                  </a:cubicBezTo>
                  <a:cubicBezTo>
                    <a:pt x="12" y="0"/>
                    <a:pt x="12" y="0"/>
                    <a:pt x="11" y="0"/>
                  </a:cubicBezTo>
                  <a:lnTo>
                    <a:pt x="11" y="0"/>
                  </a:lnTo>
                  <a:lnTo>
                    <a:pt x="11" y="0"/>
                  </a:lnTo>
                  <a:cubicBezTo>
                    <a:pt x="10" y="0"/>
                    <a:pt x="10" y="0"/>
                    <a:pt x="9" y="1"/>
                  </a:cubicBezTo>
                  <a:lnTo>
                    <a:pt x="8" y="1"/>
                  </a:lnTo>
                  <a:lnTo>
                    <a:pt x="1" y="9"/>
                  </a:lnTo>
                  <a:lnTo>
                    <a:pt x="1" y="9"/>
                  </a:lnTo>
                  <a:lnTo>
                    <a:pt x="0" y="9"/>
                  </a:lnTo>
                  <a:cubicBezTo>
                    <a:pt x="0" y="10"/>
                    <a:pt x="0" y="10"/>
                    <a:pt x="0" y="11"/>
                  </a:cubicBezTo>
                  <a:lnTo>
                    <a:pt x="0" y="11"/>
                  </a:lnTo>
                  <a:lnTo>
                    <a:pt x="0" y="11"/>
                  </a:lnTo>
                  <a:cubicBezTo>
                    <a:pt x="0" y="12"/>
                    <a:pt x="0" y="12"/>
                    <a:pt x="0" y="13"/>
                  </a:cubicBezTo>
                  <a:lnTo>
                    <a:pt x="1" y="14"/>
                  </a:lnTo>
                  <a:lnTo>
                    <a:pt x="1" y="14"/>
                  </a:lnTo>
                  <a:lnTo>
                    <a:pt x="2" y="14"/>
                  </a:lnTo>
                  <a:cubicBezTo>
                    <a:pt x="3" y="15"/>
                    <a:pt x="3" y="15"/>
                    <a:pt x="3" y="15"/>
                  </a:cubicBezTo>
                  <a:lnTo>
                    <a:pt x="3" y="15"/>
                  </a:lnTo>
                  <a:lnTo>
                    <a:pt x="3" y="15"/>
                  </a:lnTo>
                  <a:cubicBezTo>
                    <a:pt x="4" y="15"/>
                    <a:pt x="4" y="15"/>
                    <a:pt x="5" y="14"/>
                  </a:cubicBezTo>
                  <a:cubicBezTo>
                    <a:pt x="6" y="14"/>
                    <a:pt x="6" y="14"/>
                    <a:pt x="6"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8" name="Google Shape;768;p25"/>
            <p:cNvSpPr/>
            <p:nvPr/>
          </p:nvSpPr>
          <p:spPr>
            <a:xfrm>
              <a:off x="9637007" y="1328069"/>
              <a:ext cx="85564" cy="131035"/>
            </a:xfrm>
            <a:custGeom>
              <a:rect b="b" l="l" r="r" t="t"/>
              <a:pathLst>
                <a:path extrusionOk="0" h="268" w="175">
                  <a:moveTo>
                    <a:pt x="6" y="267"/>
                  </a:moveTo>
                  <a:cubicBezTo>
                    <a:pt x="101" y="213"/>
                    <a:pt x="180" y="118"/>
                    <a:pt x="175" y="3"/>
                  </a:cubicBezTo>
                  <a:cubicBezTo>
                    <a:pt x="175" y="-2"/>
                    <a:pt x="167" y="-2"/>
                    <a:pt x="167" y="3"/>
                  </a:cubicBezTo>
                  <a:cubicBezTo>
                    <a:pt x="172" y="115"/>
                    <a:pt x="95" y="208"/>
                    <a:pt x="2" y="260"/>
                  </a:cubicBezTo>
                  <a:cubicBezTo>
                    <a:pt x="-2" y="263"/>
                    <a:pt x="2" y="269"/>
                    <a:pt x="6" y="26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69" name="Google Shape;769;p25"/>
            <p:cNvSpPr/>
            <p:nvPr/>
          </p:nvSpPr>
          <p:spPr>
            <a:xfrm>
              <a:off x="9699102" y="1269885"/>
              <a:ext cx="15157" cy="27381"/>
            </a:xfrm>
            <a:custGeom>
              <a:rect b="b" l="l" r="r" t="t"/>
              <a:pathLst>
                <a:path extrusionOk="0" h="56" w="31">
                  <a:moveTo>
                    <a:pt x="1" y="7"/>
                  </a:moveTo>
                  <a:lnTo>
                    <a:pt x="1" y="7"/>
                  </a:lnTo>
                  <a:cubicBezTo>
                    <a:pt x="6" y="11"/>
                    <a:pt x="10" y="18"/>
                    <a:pt x="13" y="23"/>
                  </a:cubicBezTo>
                  <a:cubicBezTo>
                    <a:pt x="19" y="33"/>
                    <a:pt x="22" y="42"/>
                    <a:pt x="23" y="53"/>
                  </a:cubicBezTo>
                  <a:lnTo>
                    <a:pt x="23" y="53"/>
                  </a:lnTo>
                  <a:cubicBezTo>
                    <a:pt x="23" y="53"/>
                    <a:pt x="24" y="54"/>
                    <a:pt x="24" y="55"/>
                  </a:cubicBezTo>
                  <a:lnTo>
                    <a:pt x="25" y="56"/>
                  </a:lnTo>
                  <a:cubicBezTo>
                    <a:pt x="26" y="56"/>
                    <a:pt x="26" y="56"/>
                    <a:pt x="27" y="56"/>
                  </a:cubicBezTo>
                  <a:cubicBezTo>
                    <a:pt x="29" y="56"/>
                    <a:pt x="31" y="55"/>
                    <a:pt x="31" y="53"/>
                  </a:cubicBezTo>
                  <a:lnTo>
                    <a:pt x="31" y="53"/>
                  </a:lnTo>
                  <a:cubicBezTo>
                    <a:pt x="29" y="41"/>
                    <a:pt x="26" y="29"/>
                    <a:pt x="20" y="19"/>
                  </a:cubicBezTo>
                  <a:cubicBezTo>
                    <a:pt x="16" y="13"/>
                    <a:pt x="11" y="7"/>
                    <a:pt x="6" y="1"/>
                  </a:cubicBezTo>
                  <a:cubicBezTo>
                    <a:pt x="3" y="-2"/>
                    <a:pt x="-2" y="3"/>
                    <a:pt x="1"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0" name="Google Shape;770;p25"/>
            <p:cNvSpPr/>
            <p:nvPr/>
          </p:nvSpPr>
          <p:spPr>
            <a:xfrm>
              <a:off x="8959828" y="1698195"/>
              <a:ext cx="814570" cy="149126"/>
            </a:xfrm>
            <a:custGeom>
              <a:rect b="b" l="l" r="r" t="t"/>
              <a:pathLst>
                <a:path extrusionOk="0" h="305" w="1666">
                  <a:moveTo>
                    <a:pt x="5" y="305"/>
                  </a:moveTo>
                  <a:lnTo>
                    <a:pt x="5" y="305"/>
                  </a:lnTo>
                  <a:cubicBezTo>
                    <a:pt x="133" y="282"/>
                    <a:pt x="258" y="243"/>
                    <a:pt x="375" y="187"/>
                  </a:cubicBezTo>
                  <a:cubicBezTo>
                    <a:pt x="404" y="174"/>
                    <a:pt x="432" y="157"/>
                    <a:pt x="461" y="144"/>
                  </a:cubicBezTo>
                  <a:cubicBezTo>
                    <a:pt x="474" y="138"/>
                    <a:pt x="489" y="133"/>
                    <a:pt x="503" y="136"/>
                  </a:cubicBezTo>
                  <a:cubicBezTo>
                    <a:pt x="518" y="139"/>
                    <a:pt x="521" y="152"/>
                    <a:pt x="532" y="160"/>
                  </a:cubicBezTo>
                  <a:cubicBezTo>
                    <a:pt x="554" y="176"/>
                    <a:pt x="578" y="151"/>
                    <a:pt x="595" y="138"/>
                  </a:cubicBezTo>
                  <a:cubicBezTo>
                    <a:pt x="600" y="134"/>
                    <a:pt x="607" y="130"/>
                    <a:pt x="614" y="128"/>
                  </a:cubicBezTo>
                  <a:cubicBezTo>
                    <a:pt x="624" y="127"/>
                    <a:pt x="631" y="131"/>
                    <a:pt x="638" y="136"/>
                  </a:cubicBezTo>
                  <a:cubicBezTo>
                    <a:pt x="649" y="144"/>
                    <a:pt x="660" y="151"/>
                    <a:pt x="674" y="154"/>
                  </a:cubicBezTo>
                  <a:cubicBezTo>
                    <a:pt x="701" y="160"/>
                    <a:pt x="730" y="155"/>
                    <a:pt x="757" y="151"/>
                  </a:cubicBezTo>
                  <a:cubicBezTo>
                    <a:pt x="791" y="146"/>
                    <a:pt x="824" y="145"/>
                    <a:pt x="858" y="152"/>
                  </a:cubicBezTo>
                  <a:cubicBezTo>
                    <a:pt x="925" y="164"/>
                    <a:pt x="989" y="191"/>
                    <a:pt x="1054" y="212"/>
                  </a:cubicBezTo>
                  <a:cubicBezTo>
                    <a:pt x="1176" y="251"/>
                    <a:pt x="1308" y="283"/>
                    <a:pt x="1436" y="250"/>
                  </a:cubicBezTo>
                  <a:cubicBezTo>
                    <a:pt x="1540" y="224"/>
                    <a:pt x="1636" y="148"/>
                    <a:pt x="1660" y="40"/>
                  </a:cubicBezTo>
                  <a:lnTo>
                    <a:pt x="1660" y="40"/>
                  </a:lnTo>
                  <a:cubicBezTo>
                    <a:pt x="1663" y="28"/>
                    <a:pt x="1665" y="16"/>
                    <a:pt x="1666" y="3"/>
                  </a:cubicBezTo>
                  <a:cubicBezTo>
                    <a:pt x="1666" y="-2"/>
                    <a:pt x="1658" y="-2"/>
                    <a:pt x="1658" y="3"/>
                  </a:cubicBezTo>
                  <a:cubicBezTo>
                    <a:pt x="1651" y="117"/>
                    <a:pt x="1558" y="205"/>
                    <a:pt x="1454" y="238"/>
                  </a:cubicBezTo>
                  <a:cubicBezTo>
                    <a:pt x="1328" y="277"/>
                    <a:pt x="1194" y="248"/>
                    <a:pt x="1072" y="210"/>
                  </a:cubicBezTo>
                  <a:cubicBezTo>
                    <a:pt x="1008" y="190"/>
                    <a:pt x="945" y="164"/>
                    <a:pt x="880" y="149"/>
                  </a:cubicBezTo>
                  <a:cubicBezTo>
                    <a:pt x="848" y="141"/>
                    <a:pt x="816" y="137"/>
                    <a:pt x="784" y="140"/>
                  </a:cubicBezTo>
                  <a:cubicBezTo>
                    <a:pt x="754" y="143"/>
                    <a:pt x="725" y="150"/>
                    <a:pt x="696" y="149"/>
                  </a:cubicBezTo>
                  <a:cubicBezTo>
                    <a:pt x="681" y="148"/>
                    <a:pt x="666" y="145"/>
                    <a:pt x="654" y="138"/>
                  </a:cubicBezTo>
                  <a:cubicBezTo>
                    <a:pt x="643" y="132"/>
                    <a:pt x="634" y="122"/>
                    <a:pt x="620" y="121"/>
                  </a:cubicBezTo>
                  <a:cubicBezTo>
                    <a:pt x="592" y="119"/>
                    <a:pt x="578" y="151"/>
                    <a:pt x="553" y="157"/>
                  </a:cubicBezTo>
                  <a:cubicBezTo>
                    <a:pt x="535" y="161"/>
                    <a:pt x="531" y="144"/>
                    <a:pt x="519" y="135"/>
                  </a:cubicBezTo>
                  <a:cubicBezTo>
                    <a:pt x="511" y="129"/>
                    <a:pt x="500" y="127"/>
                    <a:pt x="490" y="128"/>
                  </a:cubicBezTo>
                  <a:cubicBezTo>
                    <a:pt x="463" y="131"/>
                    <a:pt x="439" y="147"/>
                    <a:pt x="416" y="159"/>
                  </a:cubicBezTo>
                  <a:lnTo>
                    <a:pt x="416" y="159"/>
                  </a:lnTo>
                  <a:cubicBezTo>
                    <a:pt x="300" y="219"/>
                    <a:pt x="177" y="262"/>
                    <a:pt x="49" y="289"/>
                  </a:cubicBezTo>
                  <a:cubicBezTo>
                    <a:pt x="34" y="292"/>
                    <a:pt x="18" y="295"/>
                    <a:pt x="3" y="298"/>
                  </a:cubicBezTo>
                  <a:cubicBezTo>
                    <a:pt x="-2" y="299"/>
                    <a:pt x="0" y="306"/>
                    <a:pt x="5" y="305"/>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1" name="Google Shape;771;p25"/>
            <p:cNvSpPr/>
            <p:nvPr/>
          </p:nvSpPr>
          <p:spPr>
            <a:xfrm>
              <a:off x="9694702" y="1680104"/>
              <a:ext cx="38626" cy="100232"/>
            </a:xfrm>
            <a:custGeom>
              <a:rect b="b" l="l" r="r" t="t"/>
              <a:pathLst>
                <a:path extrusionOk="0" h="205" w="79">
                  <a:moveTo>
                    <a:pt x="31" y="1"/>
                  </a:moveTo>
                  <a:cubicBezTo>
                    <a:pt x="6" y="32"/>
                    <a:pt x="-6" y="74"/>
                    <a:pt x="3" y="114"/>
                  </a:cubicBezTo>
                  <a:cubicBezTo>
                    <a:pt x="12" y="153"/>
                    <a:pt x="38" y="186"/>
                    <a:pt x="73" y="204"/>
                  </a:cubicBezTo>
                  <a:cubicBezTo>
                    <a:pt x="77" y="206"/>
                    <a:pt x="81" y="200"/>
                    <a:pt x="77" y="197"/>
                  </a:cubicBezTo>
                  <a:cubicBezTo>
                    <a:pt x="44" y="181"/>
                    <a:pt x="20" y="150"/>
                    <a:pt x="11" y="115"/>
                  </a:cubicBezTo>
                  <a:cubicBezTo>
                    <a:pt x="2" y="77"/>
                    <a:pt x="12" y="36"/>
                    <a:pt x="37" y="6"/>
                  </a:cubicBezTo>
                  <a:cubicBezTo>
                    <a:pt x="40" y="2"/>
                    <a:pt x="35" y="-3"/>
                    <a:pt x="31" y="1"/>
                  </a:cubicBezTo>
                  <a:close/>
                </a:path>
              </a:pathLst>
            </a:custGeom>
            <a:solidFill>
              <a:srgbClr val="522207"/>
            </a:solidFill>
            <a:ln>
              <a:noFill/>
            </a:ln>
          </p:spPr>
          <p:txBody>
            <a:bodyPr anchorCtr="1" anchor="ctr" bIns="28800" lIns="90000" spcFirstLastPara="1" rIns="90000" wrap="square" tIns="288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2" name="Google Shape;772;p25"/>
            <p:cNvSpPr/>
            <p:nvPr/>
          </p:nvSpPr>
          <p:spPr>
            <a:xfrm>
              <a:off x="9258569" y="1795005"/>
              <a:ext cx="7334" cy="14668"/>
            </a:xfrm>
            <a:custGeom>
              <a:rect b="b" l="l" r="r" t="t"/>
              <a:pathLst>
                <a:path extrusionOk="0" h="30" w="15">
                  <a:moveTo>
                    <a:pt x="9" y="24"/>
                  </a:moveTo>
                  <a:cubicBezTo>
                    <a:pt x="9" y="23"/>
                    <a:pt x="10" y="25"/>
                    <a:pt x="9" y="24"/>
                  </a:cubicBezTo>
                  <a:lnTo>
                    <a:pt x="9" y="23"/>
                  </a:lnTo>
                  <a:lnTo>
                    <a:pt x="8" y="22"/>
                  </a:lnTo>
                  <a:cubicBezTo>
                    <a:pt x="8" y="21"/>
                    <a:pt x="8" y="23"/>
                    <a:pt x="8" y="22"/>
                  </a:cubicBezTo>
                  <a:lnTo>
                    <a:pt x="8" y="21"/>
                  </a:lnTo>
                  <a:lnTo>
                    <a:pt x="8" y="21"/>
                  </a:lnTo>
                  <a:cubicBezTo>
                    <a:pt x="8" y="21"/>
                    <a:pt x="8" y="20"/>
                    <a:pt x="7" y="20"/>
                  </a:cubicBezTo>
                  <a:cubicBezTo>
                    <a:pt x="7" y="19"/>
                    <a:pt x="7" y="19"/>
                    <a:pt x="7" y="19"/>
                  </a:cubicBezTo>
                  <a:lnTo>
                    <a:pt x="7" y="19"/>
                  </a:lnTo>
                  <a:cubicBezTo>
                    <a:pt x="7" y="18"/>
                    <a:pt x="7" y="18"/>
                    <a:pt x="7" y="17"/>
                  </a:cubicBezTo>
                  <a:lnTo>
                    <a:pt x="7" y="16"/>
                  </a:lnTo>
                  <a:cubicBezTo>
                    <a:pt x="7" y="15"/>
                    <a:pt x="7" y="15"/>
                    <a:pt x="7" y="16"/>
                  </a:cubicBezTo>
                  <a:lnTo>
                    <a:pt x="7" y="15"/>
                  </a:lnTo>
                  <a:lnTo>
                    <a:pt x="7" y="15"/>
                  </a:lnTo>
                  <a:cubicBezTo>
                    <a:pt x="8" y="14"/>
                    <a:pt x="8" y="13"/>
                    <a:pt x="8" y="12"/>
                  </a:cubicBezTo>
                  <a:lnTo>
                    <a:pt x="8" y="12"/>
                  </a:lnTo>
                  <a:cubicBezTo>
                    <a:pt x="8" y="12"/>
                    <a:pt x="9" y="12"/>
                    <a:pt x="9" y="11"/>
                  </a:cubicBezTo>
                  <a:lnTo>
                    <a:pt x="9" y="11"/>
                  </a:lnTo>
                  <a:lnTo>
                    <a:pt x="9" y="11"/>
                  </a:lnTo>
                  <a:cubicBezTo>
                    <a:pt x="9" y="11"/>
                    <a:pt x="9" y="10"/>
                    <a:pt x="10" y="10"/>
                  </a:cubicBezTo>
                  <a:cubicBezTo>
                    <a:pt x="10" y="10"/>
                    <a:pt x="11" y="10"/>
                    <a:pt x="10" y="10"/>
                  </a:cubicBezTo>
                  <a:cubicBezTo>
                    <a:pt x="9" y="11"/>
                    <a:pt x="10" y="10"/>
                    <a:pt x="10" y="9"/>
                  </a:cubicBezTo>
                  <a:lnTo>
                    <a:pt x="10" y="9"/>
                  </a:lnTo>
                  <a:cubicBezTo>
                    <a:pt x="10" y="9"/>
                    <a:pt x="11" y="9"/>
                    <a:pt x="11" y="8"/>
                  </a:cubicBezTo>
                  <a:lnTo>
                    <a:pt x="12" y="8"/>
                  </a:lnTo>
                  <a:cubicBezTo>
                    <a:pt x="12" y="7"/>
                    <a:pt x="11" y="8"/>
                    <a:pt x="12" y="8"/>
                  </a:cubicBezTo>
                  <a:lnTo>
                    <a:pt x="13" y="7"/>
                  </a:lnTo>
                  <a:lnTo>
                    <a:pt x="13" y="7"/>
                  </a:lnTo>
                  <a:cubicBezTo>
                    <a:pt x="14" y="7"/>
                    <a:pt x="14" y="6"/>
                    <a:pt x="14" y="6"/>
                  </a:cubicBezTo>
                  <a:cubicBezTo>
                    <a:pt x="15" y="5"/>
                    <a:pt x="15" y="4"/>
                    <a:pt x="15" y="4"/>
                  </a:cubicBezTo>
                  <a:cubicBezTo>
                    <a:pt x="15" y="3"/>
                    <a:pt x="15" y="3"/>
                    <a:pt x="14" y="2"/>
                  </a:cubicBezTo>
                  <a:lnTo>
                    <a:pt x="14" y="2"/>
                  </a:lnTo>
                  <a:cubicBezTo>
                    <a:pt x="14" y="1"/>
                    <a:pt x="14" y="2"/>
                    <a:pt x="13" y="1"/>
                  </a:cubicBezTo>
                  <a:cubicBezTo>
                    <a:pt x="12" y="1"/>
                    <a:pt x="12" y="0"/>
                    <a:pt x="11" y="0"/>
                  </a:cubicBezTo>
                  <a:cubicBezTo>
                    <a:pt x="10" y="0"/>
                    <a:pt x="10" y="0"/>
                    <a:pt x="9" y="1"/>
                  </a:cubicBezTo>
                  <a:lnTo>
                    <a:pt x="9" y="1"/>
                  </a:lnTo>
                  <a:lnTo>
                    <a:pt x="9" y="1"/>
                  </a:lnTo>
                  <a:cubicBezTo>
                    <a:pt x="6" y="2"/>
                    <a:pt x="4" y="5"/>
                    <a:pt x="2" y="7"/>
                  </a:cubicBezTo>
                  <a:cubicBezTo>
                    <a:pt x="1" y="9"/>
                    <a:pt x="1" y="11"/>
                    <a:pt x="0" y="13"/>
                  </a:cubicBezTo>
                  <a:lnTo>
                    <a:pt x="0" y="13"/>
                  </a:lnTo>
                  <a:cubicBezTo>
                    <a:pt x="0" y="15"/>
                    <a:pt x="0" y="16"/>
                    <a:pt x="0" y="17"/>
                  </a:cubicBezTo>
                  <a:cubicBezTo>
                    <a:pt x="0" y="21"/>
                    <a:pt x="1" y="25"/>
                    <a:pt x="2" y="27"/>
                  </a:cubicBezTo>
                  <a:cubicBezTo>
                    <a:pt x="3" y="29"/>
                    <a:pt x="3" y="28"/>
                    <a:pt x="4" y="29"/>
                  </a:cubicBezTo>
                  <a:lnTo>
                    <a:pt x="4" y="29"/>
                  </a:lnTo>
                  <a:lnTo>
                    <a:pt x="5" y="30"/>
                  </a:lnTo>
                  <a:cubicBezTo>
                    <a:pt x="5" y="30"/>
                    <a:pt x="6" y="30"/>
                    <a:pt x="7" y="30"/>
                  </a:cubicBezTo>
                  <a:cubicBezTo>
                    <a:pt x="7" y="30"/>
                    <a:pt x="8" y="30"/>
                    <a:pt x="9" y="30"/>
                  </a:cubicBezTo>
                  <a:lnTo>
                    <a:pt x="9" y="29"/>
                  </a:lnTo>
                  <a:lnTo>
                    <a:pt x="9" y="29"/>
                  </a:lnTo>
                  <a:cubicBezTo>
                    <a:pt x="10" y="29"/>
                    <a:pt x="10" y="29"/>
                    <a:pt x="10" y="28"/>
                  </a:cubicBezTo>
                  <a:lnTo>
                    <a:pt x="10" y="27"/>
                  </a:lnTo>
                  <a:cubicBezTo>
                    <a:pt x="10" y="26"/>
                    <a:pt x="10" y="25"/>
                    <a:pt x="10" y="25"/>
                  </a:cubicBezTo>
                  <a:cubicBezTo>
                    <a:pt x="10" y="24"/>
                    <a:pt x="10" y="24"/>
                    <a:pt x="9"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3" name="Google Shape;773;p25"/>
            <p:cNvSpPr/>
            <p:nvPr/>
          </p:nvSpPr>
          <p:spPr>
            <a:xfrm>
              <a:off x="9278616" y="1793049"/>
              <a:ext cx="12712" cy="12712"/>
            </a:xfrm>
            <a:custGeom>
              <a:rect b="b" l="l" r="r" t="t"/>
              <a:pathLst>
                <a:path extrusionOk="0" h="26" w="26">
                  <a:moveTo>
                    <a:pt x="6" y="25"/>
                  </a:moveTo>
                  <a:lnTo>
                    <a:pt x="25" y="6"/>
                  </a:lnTo>
                  <a:lnTo>
                    <a:pt x="25" y="6"/>
                  </a:lnTo>
                  <a:lnTo>
                    <a:pt x="26" y="6"/>
                  </a:lnTo>
                  <a:cubicBezTo>
                    <a:pt x="26" y="5"/>
                    <a:pt x="26" y="4"/>
                    <a:pt x="26" y="4"/>
                  </a:cubicBezTo>
                  <a:cubicBezTo>
                    <a:pt x="26" y="3"/>
                    <a:pt x="27" y="3"/>
                    <a:pt x="26" y="2"/>
                  </a:cubicBezTo>
                  <a:cubicBezTo>
                    <a:pt x="26" y="1"/>
                    <a:pt x="25" y="2"/>
                    <a:pt x="24" y="1"/>
                  </a:cubicBezTo>
                  <a:cubicBezTo>
                    <a:pt x="23" y="1"/>
                    <a:pt x="23" y="0"/>
                    <a:pt x="22" y="0"/>
                  </a:cubicBezTo>
                  <a:cubicBezTo>
                    <a:pt x="22" y="0"/>
                    <a:pt x="22" y="1"/>
                    <a:pt x="21" y="1"/>
                  </a:cubicBezTo>
                  <a:cubicBezTo>
                    <a:pt x="20" y="2"/>
                    <a:pt x="20" y="1"/>
                    <a:pt x="20" y="1"/>
                  </a:cubicBezTo>
                  <a:lnTo>
                    <a:pt x="1" y="20"/>
                  </a:lnTo>
                  <a:lnTo>
                    <a:pt x="1" y="20"/>
                  </a:lnTo>
                  <a:cubicBezTo>
                    <a:pt x="1" y="20"/>
                    <a:pt x="2" y="21"/>
                    <a:pt x="1" y="21"/>
                  </a:cubicBezTo>
                  <a:cubicBezTo>
                    <a:pt x="0" y="22"/>
                    <a:pt x="0" y="22"/>
                    <a:pt x="0" y="23"/>
                  </a:cubicBezTo>
                  <a:cubicBezTo>
                    <a:pt x="0" y="23"/>
                    <a:pt x="0" y="24"/>
                    <a:pt x="1" y="24"/>
                  </a:cubicBezTo>
                  <a:cubicBezTo>
                    <a:pt x="2" y="25"/>
                    <a:pt x="1" y="25"/>
                    <a:pt x="1" y="25"/>
                  </a:cubicBezTo>
                  <a:lnTo>
                    <a:pt x="1" y="25"/>
                  </a:lnTo>
                  <a:lnTo>
                    <a:pt x="2" y="26"/>
                  </a:lnTo>
                  <a:cubicBezTo>
                    <a:pt x="2" y="26"/>
                    <a:pt x="3" y="26"/>
                    <a:pt x="4" y="26"/>
                  </a:cubicBezTo>
                  <a:cubicBezTo>
                    <a:pt x="4" y="26"/>
                    <a:pt x="5" y="26"/>
                    <a:pt x="6" y="26"/>
                  </a:cubicBezTo>
                  <a:lnTo>
                    <a:pt x="6" y="2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4" name="Google Shape;774;p25"/>
            <p:cNvSpPr/>
            <p:nvPr/>
          </p:nvSpPr>
          <p:spPr>
            <a:xfrm>
              <a:off x="8974496" y="1690861"/>
              <a:ext cx="75296" cy="56228"/>
            </a:xfrm>
            <a:custGeom>
              <a:rect b="b" l="l" r="r" t="t"/>
              <a:pathLst>
                <a:path extrusionOk="0" h="115" w="154">
                  <a:moveTo>
                    <a:pt x="5" y="114"/>
                  </a:moveTo>
                  <a:lnTo>
                    <a:pt x="5" y="114"/>
                  </a:lnTo>
                  <a:cubicBezTo>
                    <a:pt x="57" y="82"/>
                    <a:pt x="107" y="46"/>
                    <a:pt x="153" y="6"/>
                  </a:cubicBezTo>
                  <a:cubicBezTo>
                    <a:pt x="156" y="3"/>
                    <a:pt x="151" y="-2"/>
                    <a:pt x="147" y="1"/>
                  </a:cubicBezTo>
                  <a:lnTo>
                    <a:pt x="147" y="1"/>
                  </a:lnTo>
                  <a:cubicBezTo>
                    <a:pt x="102" y="40"/>
                    <a:pt x="53" y="76"/>
                    <a:pt x="1" y="108"/>
                  </a:cubicBezTo>
                  <a:cubicBezTo>
                    <a:pt x="-3" y="110"/>
                    <a:pt x="1" y="117"/>
                    <a:pt x="5" y="1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5" name="Google Shape;775;p25"/>
            <p:cNvSpPr/>
            <p:nvPr/>
          </p:nvSpPr>
          <p:spPr>
            <a:xfrm>
              <a:off x="9036591" y="1701618"/>
              <a:ext cx="20535" cy="18091"/>
            </a:xfrm>
            <a:custGeom>
              <a:rect b="b" l="l" r="r" t="t"/>
              <a:pathLst>
                <a:path extrusionOk="0" h="37" w="42">
                  <a:moveTo>
                    <a:pt x="7" y="36"/>
                  </a:moveTo>
                  <a:lnTo>
                    <a:pt x="40" y="6"/>
                  </a:lnTo>
                  <a:cubicBezTo>
                    <a:pt x="44" y="3"/>
                    <a:pt x="39" y="-3"/>
                    <a:pt x="35" y="1"/>
                  </a:cubicBezTo>
                  <a:lnTo>
                    <a:pt x="1" y="31"/>
                  </a:lnTo>
                  <a:cubicBezTo>
                    <a:pt x="-2" y="34"/>
                    <a:pt x="3" y="39"/>
                    <a:pt x="7" y="3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6" name="Google Shape;776;p25"/>
            <p:cNvSpPr/>
            <p:nvPr/>
          </p:nvSpPr>
          <p:spPr>
            <a:xfrm>
              <a:off x="10021801" y="1611164"/>
              <a:ext cx="301674" cy="362303"/>
            </a:xfrm>
            <a:custGeom>
              <a:rect b="b" l="l" r="r" t="t"/>
              <a:pathLst>
                <a:path extrusionOk="0" h="741" w="617">
                  <a:moveTo>
                    <a:pt x="0" y="741"/>
                  </a:moveTo>
                  <a:cubicBezTo>
                    <a:pt x="7" y="671"/>
                    <a:pt x="12" y="619"/>
                    <a:pt x="19" y="549"/>
                  </a:cubicBezTo>
                  <a:cubicBezTo>
                    <a:pt x="27" y="468"/>
                    <a:pt x="47" y="372"/>
                    <a:pt x="123" y="343"/>
                  </a:cubicBezTo>
                  <a:cubicBezTo>
                    <a:pt x="144" y="335"/>
                    <a:pt x="167" y="334"/>
                    <a:pt x="186" y="322"/>
                  </a:cubicBezTo>
                  <a:cubicBezTo>
                    <a:pt x="225" y="297"/>
                    <a:pt x="227" y="241"/>
                    <a:pt x="231" y="195"/>
                  </a:cubicBezTo>
                  <a:cubicBezTo>
                    <a:pt x="236" y="117"/>
                    <a:pt x="269" y="31"/>
                    <a:pt x="342" y="6"/>
                  </a:cubicBezTo>
                  <a:cubicBezTo>
                    <a:pt x="408" y="-16"/>
                    <a:pt x="483" y="24"/>
                    <a:pt x="517" y="84"/>
                  </a:cubicBezTo>
                  <a:cubicBezTo>
                    <a:pt x="551" y="144"/>
                    <a:pt x="552" y="218"/>
                    <a:pt x="538" y="286"/>
                  </a:cubicBezTo>
                  <a:cubicBezTo>
                    <a:pt x="530" y="321"/>
                    <a:pt x="519" y="356"/>
                    <a:pt x="522" y="392"/>
                  </a:cubicBezTo>
                  <a:cubicBezTo>
                    <a:pt x="525" y="452"/>
                    <a:pt x="564" y="504"/>
                    <a:pt x="591" y="557"/>
                  </a:cubicBezTo>
                  <a:cubicBezTo>
                    <a:pt x="619" y="611"/>
                    <a:pt x="631" y="695"/>
                    <a:pt x="592" y="741"/>
                  </a:cubicBezTo>
                  <a:lnTo>
                    <a:pt x="0" y="741"/>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77" name="Google Shape;777;p25"/>
            <p:cNvSpPr/>
            <p:nvPr/>
          </p:nvSpPr>
          <p:spPr>
            <a:xfrm>
              <a:off x="10155770" y="1669837"/>
              <a:ext cx="66496" cy="299719"/>
            </a:xfrm>
            <a:custGeom>
              <a:rect b="b" l="l" r="r" t="t"/>
              <a:pathLst>
                <a:path extrusionOk="0" h="613" w="136">
                  <a:moveTo>
                    <a:pt x="130" y="2"/>
                  </a:moveTo>
                  <a:cubicBezTo>
                    <a:pt x="82" y="156"/>
                    <a:pt x="50" y="314"/>
                    <a:pt x="23" y="473"/>
                  </a:cubicBezTo>
                  <a:cubicBezTo>
                    <a:pt x="15" y="518"/>
                    <a:pt x="7" y="564"/>
                    <a:pt x="0" y="609"/>
                  </a:cubicBezTo>
                  <a:cubicBezTo>
                    <a:pt x="-1" y="613"/>
                    <a:pt x="5" y="615"/>
                    <a:pt x="5" y="611"/>
                  </a:cubicBezTo>
                  <a:cubicBezTo>
                    <a:pt x="32" y="452"/>
                    <a:pt x="59" y="293"/>
                    <a:pt x="98" y="136"/>
                  </a:cubicBezTo>
                  <a:cubicBezTo>
                    <a:pt x="110" y="92"/>
                    <a:pt x="122" y="47"/>
                    <a:pt x="136" y="3"/>
                  </a:cubicBezTo>
                  <a:cubicBezTo>
                    <a:pt x="137" y="0"/>
                    <a:pt x="131" y="-2"/>
                    <a:pt x="130" y="2"/>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8" name="Google Shape;778;p25"/>
            <p:cNvSpPr/>
            <p:nvPr/>
          </p:nvSpPr>
          <p:spPr>
            <a:xfrm>
              <a:off x="10166038" y="1888392"/>
              <a:ext cx="70407" cy="28358"/>
            </a:xfrm>
            <a:custGeom>
              <a:rect b="b" l="l" r="r" t="t"/>
              <a:pathLst>
                <a:path extrusionOk="0" h="58" w="144">
                  <a:moveTo>
                    <a:pt x="140" y="0"/>
                  </a:moveTo>
                  <a:lnTo>
                    <a:pt x="2" y="52"/>
                  </a:lnTo>
                  <a:cubicBezTo>
                    <a:pt x="-2" y="53"/>
                    <a:pt x="0" y="59"/>
                    <a:pt x="3" y="58"/>
                  </a:cubicBezTo>
                  <a:lnTo>
                    <a:pt x="142" y="6"/>
                  </a:lnTo>
                  <a:cubicBezTo>
                    <a:pt x="146" y="4"/>
                    <a:pt x="144" y="-1"/>
                    <a:pt x="140"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79" name="Google Shape;779;p25"/>
            <p:cNvSpPr/>
            <p:nvPr/>
          </p:nvSpPr>
          <p:spPr>
            <a:xfrm>
              <a:off x="10161637" y="1705529"/>
              <a:ext cx="33248" cy="56717"/>
            </a:xfrm>
            <a:custGeom>
              <a:rect b="b" l="l" r="r" t="t"/>
              <a:pathLst>
                <a:path extrusionOk="0" h="116" w="68">
                  <a:moveTo>
                    <a:pt x="0" y="3"/>
                  </a:moveTo>
                  <a:lnTo>
                    <a:pt x="0" y="3"/>
                  </a:lnTo>
                  <a:cubicBezTo>
                    <a:pt x="8" y="24"/>
                    <a:pt x="17" y="45"/>
                    <a:pt x="29" y="65"/>
                  </a:cubicBezTo>
                  <a:cubicBezTo>
                    <a:pt x="39" y="83"/>
                    <a:pt x="50" y="100"/>
                    <a:pt x="63" y="115"/>
                  </a:cubicBezTo>
                  <a:cubicBezTo>
                    <a:pt x="65" y="118"/>
                    <a:pt x="70" y="114"/>
                    <a:pt x="67" y="111"/>
                  </a:cubicBezTo>
                  <a:lnTo>
                    <a:pt x="67" y="111"/>
                  </a:lnTo>
                  <a:cubicBezTo>
                    <a:pt x="55" y="96"/>
                    <a:pt x="44" y="79"/>
                    <a:pt x="34" y="62"/>
                  </a:cubicBezTo>
                  <a:cubicBezTo>
                    <a:pt x="23" y="43"/>
                    <a:pt x="13" y="22"/>
                    <a:pt x="5" y="1"/>
                  </a:cubicBezTo>
                  <a:cubicBezTo>
                    <a:pt x="4" y="-2"/>
                    <a:pt x="-2" y="-1"/>
                    <a:pt x="0"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0" name="Google Shape;780;p25"/>
            <p:cNvSpPr/>
            <p:nvPr/>
          </p:nvSpPr>
          <p:spPr>
            <a:xfrm>
              <a:off x="10248668" y="1876658"/>
              <a:ext cx="13690" cy="7823"/>
            </a:xfrm>
            <a:custGeom>
              <a:rect b="b" l="l" r="r" t="t"/>
              <a:pathLst>
                <a:path extrusionOk="0" h="16" w="28">
                  <a:moveTo>
                    <a:pt x="24" y="1"/>
                  </a:moveTo>
                  <a:lnTo>
                    <a:pt x="2" y="9"/>
                  </a:lnTo>
                  <a:lnTo>
                    <a:pt x="2" y="9"/>
                  </a:lnTo>
                  <a:lnTo>
                    <a:pt x="1" y="10"/>
                  </a:lnTo>
                  <a:lnTo>
                    <a:pt x="0" y="11"/>
                  </a:lnTo>
                  <a:lnTo>
                    <a:pt x="0" y="12"/>
                  </a:lnTo>
                  <a:lnTo>
                    <a:pt x="0" y="13"/>
                  </a:lnTo>
                  <a:lnTo>
                    <a:pt x="0" y="13"/>
                  </a:lnTo>
                  <a:cubicBezTo>
                    <a:pt x="0" y="13"/>
                    <a:pt x="-1" y="14"/>
                    <a:pt x="0" y="14"/>
                  </a:cubicBezTo>
                  <a:cubicBezTo>
                    <a:pt x="1" y="15"/>
                    <a:pt x="0" y="15"/>
                    <a:pt x="1" y="15"/>
                  </a:cubicBezTo>
                  <a:cubicBezTo>
                    <a:pt x="2" y="16"/>
                    <a:pt x="2" y="15"/>
                    <a:pt x="3" y="15"/>
                  </a:cubicBezTo>
                  <a:lnTo>
                    <a:pt x="4" y="15"/>
                  </a:lnTo>
                  <a:lnTo>
                    <a:pt x="26" y="6"/>
                  </a:lnTo>
                  <a:lnTo>
                    <a:pt x="26" y="6"/>
                  </a:lnTo>
                  <a:lnTo>
                    <a:pt x="27" y="6"/>
                  </a:lnTo>
                  <a:lnTo>
                    <a:pt x="28" y="5"/>
                  </a:lnTo>
                  <a:cubicBezTo>
                    <a:pt x="28" y="4"/>
                    <a:pt x="28" y="4"/>
                    <a:pt x="28" y="3"/>
                  </a:cubicBezTo>
                  <a:lnTo>
                    <a:pt x="28" y="3"/>
                  </a:lnTo>
                  <a:lnTo>
                    <a:pt x="28" y="3"/>
                  </a:lnTo>
                  <a:cubicBezTo>
                    <a:pt x="28" y="2"/>
                    <a:pt x="28" y="2"/>
                    <a:pt x="28" y="2"/>
                  </a:cubicBezTo>
                  <a:lnTo>
                    <a:pt x="27" y="1"/>
                  </a:lnTo>
                  <a:cubicBezTo>
                    <a:pt x="26" y="1"/>
                    <a:pt x="26" y="0"/>
                    <a:pt x="25" y="0"/>
                  </a:cubicBezTo>
                  <a:cubicBezTo>
                    <a:pt x="25" y="0"/>
                    <a:pt x="25" y="1"/>
                    <a:pt x="24"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1" name="Google Shape;781;p25"/>
            <p:cNvSpPr/>
            <p:nvPr/>
          </p:nvSpPr>
          <p:spPr>
            <a:xfrm>
              <a:off x="10153326" y="1822385"/>
              <a:ext cx="22491" cy="26892"/>
            </a:xfrm>
            <a:custGeom>
              <a:rect b="b" l="l" r="r" t="t"/>
              <a:pathLst>
                <a:path extrusionOk="0" h="55" w="46">
                  <a:moveTo>
                    <a:pt x="0" y="5"/>
                  </a:moveTo>
                  <a:lnTo>
                    <a:pt x="41" y="54"/>
                  </a:lnTo>
                  <a:cubicBezTo>
                    <a:pt x="43" y="57"/>
                    <a:pt x="47" y="53"/>
                    <a:pt x="45" y="50"/>
                  </a:cubicBezTo>
                  <a:lnTo>
                    <a:pt x="5" y="1"/>
                  </a:lnTo>
                  <a:cubicBezTo>
                    <a:pt x="2" y="-2"/>
                    <a:pt x="-2" y="2"/>
                    <a:pt x="0"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2" name="Google Shape;782;p25"/>
            <p:cNvSpPr/>
            <p:nvPr/>
          </p:nvSpPr>
          <p:spPr>
            <a:xfrm>
              <a:off x="10137680" y="1796472"/>
              <a:ext cx="9779" cy="14179"/>
            </a:xfrm>
            <a:custGeom>
              <a:rect b="b" l="l" r="r" t="t"/>
              <a:pathLst>
                <a:path extrusionOk="0" h="29" w="20">
                  <a:moveTo>
                    <a:pt x="19" y="24"/>
                  </a:moveTo>
                  <a:lnTo>
                    <a:pt x="6" y="1"/>
                  </a:lnTo>
                  <a:cubicBezTo>
                    <a:pt x="4" y="-2"/>
                    <a:pt x="-2" y="1"/>
                    <a:pt x="0" y="4"/>
                  </a:cubicBezTo>
                  <a:lnTo>
                    <a:pt x="14" y="27"/>
                  </a:lnTo>
                  <a:cubicBezTo>
                    <a:pt x="16" y="30"/>
                    <a:pt x="21" y="27"/>
                    <a:pt x="19"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3" name="Google Shape;783;p25"/>
            <p:cNvSpPr/>
            <p:nvPr/>
          </p:nvSpPr>
          <p:spPr>
            <a:xfrm>
              <a:off x="10072651" y="1880080"/>
              <a:ext cx="34715" cy="40582"/>
            </a:xfrm>
            <a:custGeom>
              <a:rect b="b" l="l" r="r" t="t"/>
              <a:pathLst>
                <a:path extrusionOk="0" h="83" w="71">
                  <a:moveTo>
                    <a:pt x="19" y="16"/>
                  </a:moveTo>
                  <a:cubicBezTo>
                    <a:pt x="24" y="6"/>
                    <a:pt x="37" y="4"/>
                    <a:pt x="47" y="7"/>
                  </a:cubicBezTo>
                  <a:cubicBezTo>
                    <a:pt x="60" y="11"/>
                    <a:pt x="66" y="25"/>
                    <a:pt x="66" y="38"/>
                  </a:cubicBezTo>
                  <a:cubicBezTo>
                    <a:pt x="65" y="51"/>
                    <a:pt x="59" y="67"/>
                    <a:pt x="47" y="74"/>
                  </a:cubicBezTo>
                  <a:cubicBezTo>
                    <a:pt x="35" y="80"/>
                    <a:pt x="20" y="73"/>
                    <a:pt x="13" y="63"/>
                  </a:cubicBezTo>
                  <a:cubicBezTo>
                    <a:pt x="2" y="48"/>
                    <a:pt x="6" y="27"/>
                    <a:pt x="13" y="10"/>
                  </a:cubicBezTo>
                  <a:cubicBezTo>
                    <a:pt x="14" y="7"/>
                    <a:pt x="9" y="5"/>
                    <a:pt x="7" y="9"/>
                  </a:cubicBezTo>
                  <a:cubicBezTo>
                    <a:pt x="0" y="26"/>
                    <a:pt x="-4" y="47"/>
                    <a:pt x="7" y="64"/>
                  </a:cubicBezTo>
                  <a:cubicBezTo>
                    <a:pt x="14" y="77"/>
                    <a:pt x="30" y="86"/>
                    <a:pt x="45" y="81"/>
                  </a:cubicBezTo>
                  <a:cubicBezTo>
                    <a:pt x="61" y="76"/>
                    <a:pt x="70" y="58"/>
                    <a:pt x="71" y="42"/>
                  </a:cubicBezTo>
                  <a:cubicBezTo>
                    <a:pt x="73" y="27"/>
                    <a:pt x="67" y="9"/>
                    <a:pt x="53" y="3"/>
                  </a:cubicBezTo>
                  <a:cubicBezTo>
                    <a:pt x="39" y="-3"/>
                    <a:pt x="21" y="-1"/>
                    <a:pt x="14" y="13"/>
                  </a:cubicBezTo>
                  <a:cubicBezTo>
                    <a:pt x="12" y="17"/>
                    <a:pt x="17" y="20"/>
                    <a:pt x="19" y="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4" name="Google Shape;784;p25"/>
            <p:cNvSpPr/>
            <p:nvPr/>
          </p:nvSpPr>
          <p:spPr>
            <a:xfrm>
              <a:off x="10230578" y="1736332"/>
              <a:ext cx="28358" cy="37648"/>
            </a:xfrm>
            <a:custGeom>
              <a:rect b="b" l="l" r="r" t="t"/>
              <a:pathLst>
                <a:path extrusionOk="0" h="77" w="58">
                  <a:moveTo>
                    <a:pt x="35" y="15"/>
                  </a:moveTo>
                  <a:lnTo>
                    <a:pt x="35" y="15"/>
                  </a:lnTo>
                  <a:cubicBezTo>
                    <a:pt x="40" y="18"/>
                    <a:pt x="44" y="23"/>
                    <a:pt x="47" y="28"/>
                  </a:cubicBezTo>
                  <a:cubicBezTo>
                    <a:pt x="50" y="33"/>
                    <a:pt x="51" y="37"/>
                    <a:pt x="52" y="41"/>
                  </a:cubicBezTo>
                  <a:cubicBezTo>
                    <a:pt x="53" y="52"/>
                    <a:pt x="49" y="65"/>
                    <a:pt x="39" y="69"/>
                  </a:cubicBezTo>
                  <a:cubicBezTo>
                    <a:pt x="31" y="73"/>
                    <a:pt x="21" y="69"/>
                    <a:pt x="15" y="64"/>
                  </a:cubicBezTo>
                  <a:cubicBezTo>
                    <a:pt x="7" y="57"/>
                    <a:pt x="4" y="47"/>
                    <a:pt x="7" y="37"/>
                  </a:cubicBezTo>
                  <a:cubicBezTo>
                    <a:pt x="9" y="23"/>
                    <a:pt x="19" y="12"/>
                    <a:pt x="30" y="5"/>
                  </a:cubicBezTo>
                  <a:cubicBezTo>
                    <a:pt x="33" y="3"/>
                    <a:pt x="30" y="-3"/>
                    <a:pt x="27" y="0"/>
                  </a:cubicBezTo>
                  <a:cubicBezTo>
                    <a:pt x="15" y="8"/>
                    <a:pt x="6" y="19"/>
                    <a:pt x="2" y="32"/>
                  </a:cubicBezTo>
                  <a:cubicBezTo>
                    <a:pt x="-2" y="44"/>
                    <a:pt x="0" y="57"/>
                    <a:pt x="9" y="66"/>
                  </a:cubicBezTo>
                  <a:cubicBezTo>
                    <a:pt x="16" y="74"/>
                    <a:pt x="28" y="79"/>
                    <a:pt x="39" y="76"/>
                  </a:cubicBezTo>
                  <a:cubicBezTo>
                    <a:pt x="51" y="72"/>
                    <a:pt x="58" y="58"/>
                    <a:pt x="58" y="46"/>
                  </a:cubicBezTo>
                  <a:lnTo>
                    <a:pt x="58" y="46"/>
                  </a:lnTo>
                  <a:lnTo>
                    <a:pt x="58" y="46"/>
                  </a:lnTo>
                  <a:cubicBezTo>
                    <a:pt x="58" y="38"/>
                    <a:pt x="56" y="32"/>
                    <a:pt x="52" y="25"/>
                  </a:cubicBezTo>
                  <a:cubicBezTo>
                    <a:pt x="49" y="20"/>
                    <a:pt x="44" y="14"/>
                    <a:pt x="38" y="10"/>
                  </a:cubicBezTo>
                  <a:cubicBezTo>
                    <a:pt x="35" y="8"/>
                    <a:pt x="32" y="14"/>
                    <a:pt x="35" y="1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785" name="Google Shape;785;p25"/>
            <p:cNvSpPr/>
            <p:nvPr/>
          </p:nvSpPr>
          <p:spPr>
            <a:xfrm>
              <a:off x="10083407" y="1400921"/>
              <a:ext cx="25914" cy="66984"/>
            </a:xfrm>
            <a:custGeom>
              <a:rect b="b" l="l" r="r" t="t"/>
              <a:pathLst>
                <a:path extrusionOk="0" h="137" w="53">
                  <a:moveTo>
                    <a:pt x="53" y="69"/>
                  </a:moveTo>
                  <a:cubicBezTo>
                    <a:pt x="53" y="81"/>
                    <a:pt x="51" y="93"/>
                    <a:pt x="49" y="103"/>
                  </a:cubicBezTo>
                  <a:cubicBezTo>
                    <a:pt x="47" y="114"/>
                    <a:pt x="43" y="122"/>
                    <a:pt x="39" y="128"/>
                  </a:cubicBezTo>
                  <a:cubicBezTo>
                    <a:pt x="35" y="134"/>
                    <a:pt x="31" y="137"/>
                    <a:pt x="26" y="137"/>
                  </a:cubicBezTo>
                  <a:cubicBezTo>
                    <a:pt x="22" y="137"/>
                    <a:pt x="17" y="134"/>
                    <a:pt x="13" y="128"/>
                  </a:cubicBezTo>
                  <a:cubicBezTo>
                    <a:pt x="9" y="122"/>
                    <a:pt x="6" y="114"/>
                    <a:pt x="3" y="103"/>
                  </a:cubicBezTo>
                  <a:cubicBezTo>
                    <a:pt x="1" y="93"/>
                    <a:pt x="0" y="81"/>
                    <a:pt x="0" y="69"/>
                  </a:cubicBezTo>
                  <a:cubicBezTo>
                    <a:pt x="0" y="56"/>
                    <a:pt x="1" y="45"/>
                    <a:pt x="3" y="34"/>
                  </a:cubicBezTo>
                  <a:cubicBezTo>
                    <a:pt x="6" y="24"/>
                    <a:pt x="9" y="15"/>
                    <a:pt x="13" y="9"/>
                  </a:cubicBezTo>
                  <a:cubicBezTo>
                    <a:pt x="17" y="3"/>
                    <a:pt x="22" y="0"/>
                    <a:pt x="26" y="0"/>
                  </a:cubicBezTo>
                  <a:cubicBezTo>
                    <a:pt x="31" y="0"/>
                    <a:pt x="35" y="3"/>
                    <a:pt x="39" y="9"/>
                  </a:cubicBezTo>
                  <a:cubicBezTo>
                    <a:pt x="43" y="15"/>
                    <a:pt x="47" y="24"/>
                    <a:pt x="49" y="34"/>
                  </a:cubicBezTo>
                  <a:cubicBezTo>
                    <a:pt x="51" y="45"/>
                    <a:pt x="53" y="56"/>
                    <a:pt x="53" y="69"/>
                  </a:cubicBezTo>
                  <a:close/>
                </a:path>
              </a:pathLst>
            </a:custGeom>
            <a:solidFill>
              <a:srgbClr val="FFFFFF"/>
            </a:solidFill>
            <a:ln>
              <a:noFill/>
            </a:ln>
          </p:spPr>
          <p:txBody>
            <a:bodyPr anchorCtr="1" anchor="ctr" bIns="4300" lIns="90000" spcFirstLastPara="1" rIns="90000" wrap="square" tIns="4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86" name="Google Shape;786;p25"/>
            <p:cNvSpPr/>
            <p:nvPr/>
          </p:nvSpPr>
          <p:spPr>
            <a:xfrm>
              <a:off x="10083407" y="1482573"/>
              <a:ext cx="25914" cy="66984"/>
            </a:xfrm>
            <a:custGeom>
              <a:rect b="b" l="l" r="r" t="t"/>
              <a:pathLst>
                <a:path extrusionOk="0" h="137" w="53">
                  <a:moveTo>
                    <a:pt x="53" y="69"/>
                  </a:moveTo>
                  <a:cubicBezTo>
                    <a:pt x="53" y="81"/>
                    <a:pt x="51" y="93"/>
                    <a:pt x="49" y="103"/>
                  </a:cubicBezTo>
                  <a:cubicBezTo>
                    <a:pt x="47" y="114"/>
                    <a:pt x="43" y="122"/>
                    <a:pt x="39" y="128"/>
                  </a:cubicBezTo>
                  <a:cubicBezTo>
                    <a:pt x="35" y="134"/>
                    <a:pt x="31" y="137"/>
                    <a:pt x="26" y="137"/>
                  </a:cubicBezTo>
                  <a:cubicBezTo>
                    <a:pt x="22" y="137"/>
                    <a:pt x="17" y="134"/>
                    <a:pt x="13" y="128"/>
                  </a:cubicBezTo>
                  <a:cubicBezTo>
                    <a:pt x="9" y="122"/>
                    <a:pt x="6" y="114"/>
                    <a:pt x="3" y="103"/>
                  </a:cubicBezTo>
                  <a:cubicBezTo>
                    <a:pt x="1" y="93"/>
                    <a:pt x="0" y="81"/>
                    <a:pt x="0" y="69"/>
                  </a:cubicBezTo>
                  <a:cubicBezTo>
                    <a:pt x="0" y="57"/>
                    <a:pt x="1" y="45"/>
                    <a:pt x="3" y="34"/>
                  </a:cubicBezTo>
                  <a:cubicBezTo>
                    <a:pt x="6" y="24"/>
                    <a:pt x="9" y="15"/>
                    <a:pt x="13" y="9"/>
                  </a:cubicBezTo>
                  <a:cubicBezTo>
                    <a:pt x="17" y="3"/>
                    <a:pt x="22" y="0"/>
                    <a:pt x="26" y="0"/>
                  </a:cubicBezTo>
                  <a:cubicBezTo>
                    <a:pt x="31" y="0"/>
                    <a:pt x="35" y="3"/>
                    <a:pt x="39" y="9"/>
                  </a:cubicBezTo>
                  <a:cubicBezTo>
                    <a:pt x="43" y="15"/>
                    <a:pt x="47" y="24"/>
                    <a:pt x="49" y="34"/>
                  </a:cubicBezTo>
                  <a:cubicBezTo>
                    <a:pt x="51" y="45"/>
                    <a:pt x="53" y="57"/>
                    <a:pt x="53" y="69"/>
                  </a:cubicBezTo>
                  <a:close/>
                </a:path>
              </a:pathLst>
            </a:custGeom>
            <a:solidFill>
              <a:srgbClr val="FFFFFF"/>
            </a:solidFill>
            <a:ln>
              <a:noFill/>
            </a:ln>
          </p:spPr>
          <p:txBody>
            <a:bodyPr anchorCtr="1" anchor="ctr" bIns="4300" lIns="90000" spcFirstLastPara="1" rIns="90000" wrap="square" tIns="4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87" name="Google Shape;787;p25"/>
            <p:cNvSpPr/>
            <p:nvPr/>
          </p:nvSpPr>
          <p:spPr>
            <a:xfrm>
              <a:off x="10103454" y="1462527"/>
              <a:ext cx="66984" cy="25425"/>
            </a:xfrm>
            <a:custGeom>
              <a:rect b="b" l="l" r="r" t="t"/>
              <a:pathLst>
                <a:path extrusionOk="0" h="52" w="137">
                  <a:moveTo>
                    <a:pt x="137" y="26"/>
                  </a:moveTo>
                  <a:cubicBezTo>
                    <a:pt x="137" y="31"/>
                    <a:pt x="134" y="35"/>
                    <a:pt x="128" y="39"/>
                  </a:cubicBezTo>
                  <a:cubicBezTo>
                    <a:pt x="122" y="43"/>
                    <a:pt x="113" y="47"/>
                    <a:pt x="103" y="49"/>
                  </a:cubicBezTo>
                  <a:cubicBezTo>
                    <a:pt x="93" y="51"/>
                    <a:pt x="81" y="52"/>
                    <a:pt x="69" y="52"/>
                  </a:cubicBezTo>
                  <a:cubicBezTo>
                    <a:pt x="57" y="52"/>
                    <a:pt x="46" y="51"/>
                    <a:pt x="35" y="49"/>
                  </a:cubicBezTo>
                  <a:cubicBezTo>
                    <a:pt x="25" y="47"/>
                    <a:pt x="17" y="43"/>
                    <a:pt x="10" y="39"/>
                  </a:cubicBezTo>
                  <a:cubicBezTo>
                    <a:pt x="4" y="35"/>
                    <a:pt x="0" y="31"/>
                    <a:pt x="0" y="26"/>
                  </a:cubicBezTo>
                  <a:cubicBezTo>
                    <a:pt x="0" y="21"/>
                    <a:pt x="3" y="17"/>
                    <a:pt x="10" y="13"/>
                  </a:cubicBezTo>
                  <a:cubicBezTo>
                    <a:pt x="16" y="9"/>
                    <a:pt x="25" y="6"/>
                    <a:pt x="35" y="3"/>
                  </a:cubicBezTo>
                  <a:cubicBezTo>
                    <a:pt x="46" y="1"/>
                    <a:pt x="57" y="0"/>
                    <a:pt x="69" y="0"/>
                  </a:cubicBezTo>
                  <a:cubicBezTo>
                    <a:pt x="81" y="0"/>
                    <a:pt x="93" y="1"/>
                    <a:pt x="103" y="3"/>
                  </a:cubicBezTo>
                  <a:cubicBezTo>
                    <a:pt x="113" y="6"/>
                    <a:pt x="122" y="9"/>
                    <a:pt x="128" y="13"/>
                  </a:cubicBezTo>
                  <a:cubicBezTo>
                    <a:pt x="134" y="17"/>
                    <a:pt x="137" y="21"/>
                    <a:pt x="137" y="2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88" name="Google Shape;788;p25"/>
            <p:cNvSpPr/>
            <p:nvPr/>
          </p:nvSpPr>
          <p:spPr>
            <a:xfrm>
              <a:off x="10021801" y="1462527"/>
              <a:ext cx="66984" cy="25425"/>
            </a:xfrm>
            <a:custGeom>
              <a:rect b="b" l="l" r="r" t="t"/>
              <a:pathLst>
                <a:path extrusionOk="0" h="52" w="137">
                  <a:moveTo>
                    <a:pt x="137" y="26"/>
                  </a:moveTo>
                  <a:cubicBezTo>
                    <a:pt x="137" y="31"/>
                    <a:pt x="134" y="35"/>
                    <a:pt x="128" y="39"/>
                  </a:cubicBezTo>
                  <a:cubicBezTo>
                    <a:pt x="122" y="43"/>
                    <a:pt x="113" y="47"/>
                    <a:pt x="103" y="49"/>
                  </a:cubicBezTo>
                  <a:cubicBezTo>
                    <a:pt x="93" y="51"/>
                    <a:pt x="81" y="52"/>
                    <a:pt x="69" y="52"/>
                  </a:cubicBezTo>
                  <a:cubicBezTo>
                    <a:pt x="57" y="52"/>
                    <a:pt x="46" y="51"/>
                    <a:pt x="35" y="49"/>
                  </a:cubicBezTo>
                  <a:cubicBezTo>
                    <a:pt x="25" y="47"/>
                    <a:pt x="15" y="43"/>
                    <a:pt x="9" y="39"/>
                  </a:cubicBezTo>
                  <a:cubicBezTo>
                    <a:pt x="3" y="35"/>
                    <a:pt x="0" y="31"/>
                    <a:pt x="0" y="26"/>
                  </a:cubicBezTo>
                  <a:cubicBezTo>
                    <a:pt x="0" y="21"/>
                    <a:pt x="3" y="17"/>
                    <a:pt x="9" y="13"/>
                  </a:cubicBezTo>
                  <a:cubicBezTo>
                    <a:pt x="15" y="9"/>
                    <a:pt x="25" y="6"/>
                    <a:pt x="35" y="3"/>
                  </a:cubicBezTo>
                  <a:cubicBezTo>
                    <a:pt x="46" y="1"/>
                    <a:pt x="57" y="0"/>
                    <a:pt x="69" y="0"/>
                  </a:cubicBezTo>
                  <a:cubicBezTo>
                    <a:pt x="81" y="0"/>
                    <a:pt x="93" y="1"/>
                    <a:pt x="103" y="3"/>
                  </a:cubicBezTo>
                  <a:cubicBezTo>
                    <a:pt x="113" y="6"/>
                    <a:pt x="122" y="9"/>
                    <a:pt x="128" y="13"/>
                  </a:cubicBezTo>
                  <a:cubicBezTo>
                    <a:pt x="134" y="17"/>
                    <a:pt x="137" y="21"/>
                    <a:pt x="137" y="2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89" name="Google Shape;789;p25"/>
            <p:cNvSpPr/>
            <p:nvPr/>
          </p:nvSpPr>
          <p:spPr>
            <a:xfrm>
              <a:off x="10100031" y="1420967"/>
              <a:ext cx="50849" cy="50850"/>
            </a:xfrm>
            <a:custGeom>
              <a:rect b="b" l="l" r="r" t="t"/>
              <a:pathLst>
                <a:path extrusionOk="0" h="104" w="104">
                  <a:moveTo>
                    <a:pt x="100" y="4"/>
                  </a:moveTo>
                  <a:cubicBezTo>
                    <a:pt x="103" y="7"/>
                    <a:pt x="105" y="12"/>
                    <a:pt x="103" y="19"/>
                  </a:cubicBezTo>
                  <a:cubicBezTo>
                    <a:pt x="102" y="26"/>
                    <a:pt x="98" y="35"/>
                    <a:pt x="92" y="44"/>
                  </a:cubicBezTo>
                  <a:cubicBezTo>
                    <a:pt x="87" y="53"/>
                    <a:pt x="79" y="63"/>
                    <a:pt x="70" y="71"/>
                  </a:cubicBezTo>
                  <a:cubicBezTo>
                    <a:pt x="62" y="80"/>
                    <a:pt x="52" y="87"/>
                    <a:pt x="43" y="92"/>
                  </a:cubicBezTo>
                  <a:cubicBezTo>
                    <a:pt x="34" y="98"/>
                    <a:pt x="26" y="102"/>
                    <a:pt x="19" y="103"/>
                  </a:cubicBezTo>
                  <a:cubicBezTo>
                    <a:pt x="12" y="105"/>
                    <a:pt x="6" y="104"/>
                    <a:pt x="3" y="100"/>
                  </a:cubicBezTo>
                  <a:cubicBezTo>
                    <a:pt x="0" y="97"/>
                    <a:pt x="-1" y="92"/>
                    <a:pt x="0" y="85"/>
                  </a:cubicBezTo>
                  <a:cubicBezTo>
                    <a:pt x="1" y="77"/>
                    <a:pt x="5" y="69"/>
                    <a:pt x="11" y="60"/>
                  </a:cubicBezTo>
                  <a:cubicBezTo>
                    <a:pt x="17" y="51"/>
                    <a:pt x="25" y="42"/>
                    <a:pt x="33" y="33"/>
                  </a:cubicBezTo>
                  <a:cubicBezTo>
                    <a:pt x="42" y="25"/>
                    <a:pt x="50" y="18"/>
                    <a:pt x="59" y="12"/>
                  </a:cubicBezTo>
                  <a:cubicBezTo>
                    <a:pt x="68" y="7"/>
                    <a:pt x="77" y="2"/>
                    <a:pt x="84" y="1"/>
                  </a:cubicBezTo>
                  <a:cubicBezTo>
                    <a:pt x="91" y="-1"/>
                    <a:pt x="96" y="0"/>
                    <a:pt x="100" y="4"/>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0" name="Google Shape;790;p25"/>
            <p:cNvSpPr/>
            <p:nvPr/>
          </p:nvSpPr>
          <p:spPr>
            <a:xfrm>
              <a:off x="10042337" y="1478662"/>
              <a:ext cx="50361" cy="50850"/>
            </a:xfrm>
            <a:custGeom>
              <a:rect b="b" l="l" r="r" t="t"/>
              <a:pathLst>
                <a:path extrusionOk="0" h="104" w="103">
                  <a:moveTo>
                    <a:pt x="100" y="4"/>
                  </a:moveTo>
                  <a:cubicBezTo>
                    <a:pt x="103" y="7"/>
                    <a:pt x="104" y="12"/>
                    <a:pt x="102" y="19"/>
                  </a:cubicBezTo>
                  <a:cubicBezTo>
                    <a:pt x="101" y="27"/>
                    <a:pt x="98" y="35"/>
                    <a:pt x="92" y="44"/>
                  </a:cubicBezTo>
                  <a:cubicBezTo>
                    <a:pt x="87" y="53"/>
                    <a:pt x="79" y="63"/>
                    <a:pt x="70" y="71"/>
                  </a:cubicBezTo>
                  <a:cubicBezTo>
                    <a:pt x="62" y="80"/>
                    <a:pt x="52" y="87"/>
                    <a:pt x="43" y="92"/>
                  </a:cubicBezTo>
                  <a:cubicBezTo>
                    <a:pt x="34" y="98"/>
                    <a:pt x="26" y="102"/>
                    <a:pt x="19" y="103"/>
                  </a:cubicBezTo>
                  <a:cubicBezTo>
                    <a:pt x="12" y="105"/>
                    <a:pt x="6" y="104"/>
                    <a:pt x="3" y="100"/>
                  </a:cubicBezTo>
                  <a:cubicBezTo>
                    <a:pt x="0" y="97"/>
                    <a:pt x="-1" y="92"/>
                    <a:pt x="0" y="85"/>
                  </a:cubicBezTo>
                  <a:cubicBezTo>
                    <a:pt x="1" y="78"/>
                    <a:pt x="5" y="69"/>
                    <a:pt x="11" y="60"/>
                  </a:cubicBezTo>
                  <a:cubicBezTo>
                    <a:pt x="17" y="51"/>
                    <a:pt x="25" y="42"/>
                    <a:pt x="33" y="33"/>
                  </a:cubicBezTo>
                  <a:cubicBezTo>
                    <a:pt x="42" y="25"/>
                    <a:pt x="50" y="18"/>
                    <a:pt x="59" y="12"/>
                  </a:cubicBezTo>
                  <a:cubicBezTo>
                    <a:pt x="68" y="7"/>
                    <a:pt x="77" y="2"/>
                    <a:pt x="84" y="1"/>
                  </a:cubicBezTo>
                  <a:cubicBezTo>
                    <a:pt x="91" y="-1"/>
                    <a:pt x="96" y="0"/>
                    <a:pt x="100" y="4"/>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1" name="Google Shape;791;p25"/>
            <p:cNvSpPr/>
            <p:nvPr/>
          </p:nvSpPr>
          <p:spPr>
            <a:xfrm>
              <a:off x="10100031" y="1478662"/>
              <a:ext cx="50849" cy="50850"/>
            </a:xfrm>
            <a:custGeom>
              <a:rect b="b" l="l" r="r" t="t"/>
              <a:pathLst>
                <a:path extrusionOk="0" h="104" w="104">
                  <a:moveTo>
                    <a:pt x="70" y="33"/>
                  </a:moveTo>
                  <a:cubicBezTo>
                    <a:pt x="78" y="42"/>
                    <a:pt x="87" y="51"/>
                    <a:pt x="92" y="60"/>
                  </a:cubicBezTo>
                  <a:cubicBezTo>
                    <a:pt x="98" y="69"/>
                    <a:pt x="102" y="78"/>
                    <a:pt x="103" y="85"/>
                  </a:cubicBezTo>
                  <a:cubicBezTo>
                    <a:pt x="105" y="92"/>
                    <a:pt x="104" y="97"/>
                    <a:pt x="100" y="100"/>
                  </a:cubicBezTo>
                  <a:cubicBezTo>
                    <a:pt x="97" y="104"/>
                    <a:pt x="91" y="105"/>
                    <a:pt x="84" y="103"/>
                  </a:cubicBezTo>
                  <a:cubicBezTo>
                    <a:pt x="77" y="102"/>
                    <a:pt x="68" y="98"/>
                    <a:pt x="59" y="92"/>
                  </a:cubicBezTo>
                  <a:cubicBezTo>
                    <a:pt x="50" y="87"/>
                    <a:pt x="42" y="80"/>
                    <a:pt x="33" y="71"/>
                  </a:cubicBezTo>
                  <a:cubicBezTo>
                    <a:pt x="25" y="63"/>
                    <a:pt x="17" y="53"/>
                    <a:pt x="11" y="44"/>
                  </a:cubicBezTo>
                  <a:cubicBezTo>
                    <a:pt x="5" y="35"/>
                    <a:pt x="1" y="27"/>
                    <a:pt x="0" y="19"/>
                  </a:cubicBezTo>
                  <a:cubicBezTo>
                    <a:pt x="-1" y="12"/>
                    <a:pt x="0" y="7"/>
                    <a:pt x="3" y="4"/>
                  </a:cubicBezTo>
                  <a:cubicBezTo>
                    <a:pt x="6" y="0"/>
                    <a:pt x="12" y="-1"/>
                    <a:pt x="19" y="1"/>
                  </a:cubicBezTo>
                  <a:cubicBezTo>
                    <a:pt x="26" y="2"/>
                    <a:pt x="34" y="7"/>
                    <a:pt x="43" y="12"/>
                  </a:cubicBezTo>
                  <a:cubicBezTo>
                    <a:pt x="52" y="18"/>
                    <a:pt x="61" y="25"/>
                    <a:pt x="70" y="3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2" name="Google Shape;792;p25"/>
            <p:cNvSpPr/>
            <p:nvPr/>
          </p:nvSpPr>
          <p:spPr>
            <a:xfrm>
              <a:off x="10042337" y="1420967"/>
              <a:ext cx="50361" cy="50850"/>
            </a:xfrm>
            <a:custGeom>
              <a:rect b="b" l="l" r="r" t="t"/>
              <a:pathLst>
                <a:path extrusionOk="0" h="104" w="103">
                  <a:moveTo>
                    <a:pt x="70" y="33"/>
                  </a:moveTo>
                  <a:cubicBezTo>
                    <a:pt x="78" y="42"/>
                    <a:pt x="87" y="51"/>
                    <a:pt x="92" y="60"/>
                  </a:cubicBezTo>
                  <a:cubicBezTo>
                    <a:pt x="98" y="69"/>
                    <a:pt x="101" y="78"/>
                    <a:pt x="102" y="85"/>
                  </a:cubicBezTo>
                  <a:cubicBezTo>
                    <a:pt x="104" y="93"/>
                    <a:pt x="104" y="97"/>
                    <a:pt x="100" y="100"/>
                  </a:cubicBezTo>
                  <a:cubicBezTo>
                    <a:pt x="97" y="104"/>
                    <a:pt x="91" y="105"/>
                    <a:pt x="84" y="103"/>
                  </a:cubicBezTo>
                  <a:cubicBezTo>
                    <a:pt x="77" y="102"/>
                    <a:pt x="68" y="98"/>
                    <a:pt x="59" y="92"/>
                  </a:cubicBezTo>
                  <a:cubicBezTo>
                    <a:pt x="50" y="87"/>
                    <a:pt x="42" y="80"/>
                    <a:pt x="33" y="71"/>
                  </a:cubicBezTo>
                  <a:cubicBezTo>
                    <a:pt x="25" y="63"/>
                    <a:pt x="17" y="53"/>
                    <a:pt x="11" y="44"/>
                  </a:cubicBezTo>
                  <a:cubicBezTo>
                    <a:pt x="5" y="35"/>
                    <a:pt x="1" y="26"/>
                    <a:pt x="0" y="19"/>
                  </a:cubicBezTo>
                  <a:cubicBezTo>
                    <a:pt x="-1" y="12"/>
                    <a:pt x="0" y="7"/>
                    <a:pt x="3" y="4"/>
                  </a:cubicBezTo>
                  <a:cubicBezTo>
                    <a:pt x="6" y="0"/>
                    <a:pt x="12" y="-1"/>
                    <a:pt x="19" y="1"/>
                  </a:cubicBezTo>
                  <a:cubicBezTo>
                    <a:pt x="26" y="2"/>
                    <a:pt x="34" y="7"/>
                    <a:pt x="43" y="12"/>
                  </a:cubicBezTo>
                  <a:cubicBezTo>
                    <a:pt x="52" y="18"/>
                    <a:pt x="61" y="25"/>
                    <a:pt x="70" y="3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3" name="Google Shape;793;p25"/>
            <p:cNvSpPr/>
            <p:nvPr/>
          </p:nvSpPr>
          <p:spPr>
            <a:xfrm>
              <a:off x="10083407" y="1462527"/>
              <a:ext cx="25914" cy="25425"/>
            </a:xfrm>
            <a:custGeom>
              <a:rect b="b" l="l" r="r" t="t"/>
              <a:pathLst>
                <a:path extrusionOk="0" h="52" w="53">
                  <a:moveTo>
                    <a:pt x="53" y="26"/>
                  </a:moveTo>
                  <a:cubicBezTo>
                    <a:pt x="53" y="31"/>
                    <a:pt x="51" y="35"/>
                    <a:pt x="49" y="39"/>
                  </a:cubicBezTo>
                  <a:cubicBezTo>
                    <a:pt x="47" y="43"/>
                    <a:pt x="43" y="47"/>
                    <a:pt x="39" y="49"/>
                  </a:cubicBezTo>
                  <a:cubicBezTo>
                    <a:pt x="35" y="51"/>
                    <a:pt x="31" y="52"/>
                    <a:pt x="26" y="52"/>
                  </a:cubicBezTo>
                  <a:cubicBezTo>
                    <a:pt x="22" y="52"/>
                    <a:pt x="17" y="51"/>
                    <a:pt x="13" y="49"/>
                  </a:cubicBezTo>
                  <a:cubicBezTo>
                    <a:pt x="9" y="47"/>
                    <a:pt x="6" y="43"/>
                    <a:pt x="3" y="39"/>
                  </a:cubicBezTo>
                  <a:cubicBezTo>
                    <a:pt x="1" y="35"/>
                    <a:pt x="0" y="31"/>
                    <a:pt x="0" y="26"/>
                  </a:cubicBezTo>
                  <a:cubicBezTo>
                    <a:pt x="0" y="21"/>
                    <a:pt x="1" y="17"/>
                    <a:pt x="3" y="13"/>
                  </a:cubicBezTo>
                  <a:cubicBezTo>
                    <a:pt x="6" y="9"/>
                    <a:pt x="9" y="6"/>
                    <a:pt x="13" y="3"/>
                  </a:cubicBezTo>
                  <a:cubicBezTo>
                    <a:pt x="17" y="1"/>
                    <a:pt x="22" y="0"/>
                    <a:pt x="26" y="0"/>
                  </a:cubicBezTo>
                  <a:cubicBezTo>
                    <a:pt x="31" y="0"/>
                    <a:pt x="35" y="1"/>
                    <a:pt x="39" y="3"/>
                  </a:cubicBezTo>
                  <a:cubicBezTo>
                    <a:pt x="43" y="6"/>
                    <a:pt x="47" y="9"/>
                    <a:pt x="49" y="13"/>
                  </a:cubicBezTo>
                  <a:cubicBezTo>
                    <a:pt x="51" y="17"/>
                    <a:pt x="53" y="21"/>
                    <a:pt x="53" y="26"/>
                  </a:cubicBezTo>
                  <a:close/>
                </a:path>
              </a:pathLst>
            </a:custGeom>
            <a:solidFill>
              <a:srgbClr val="D39A4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4" name="Google Shape;794;p25"/>
            <p:cNvSpPr/>
            <p:nvPr/>
          </p:nvSpPr>
          <p:spPr>
            <a:xfrm>
              <a:off x="10275560" y="1037150"/>
              <a:ext cx="20046" cy="51827"/>
            </a:xfrm>
            <a:custGeom>
              <a:rect b="b" l="l" r="r" t="t"/>
              <a:pathLst>
                <a:path extrusionOk="0" h="106" w="41">
                  <a:moveTo>
                    <a:pt x="41" y="53"/>
                  </a:moveTo>
                  <a:cubicBezTo>
                    <a:pt x="41" y="63"/>
                    <a:pt x="40" y="72"/>
                    <a:pt x="38" y="80"/>
                  </a:cubicBezTo>
                  <a:cubicBezTo>
                    <a:pt x="36" y="88"/>
                    <a:pt x="35" y="95"/>
                    <a:pt x="31" y="99"/>
                  </a:cubicBezTo>
                  <a:cubicBezTo>
                    <a:pt x="28" y="104"/>
                    <a:pt x="24" y="106"/>
                    <a:pt x="20" y="106"/>
                  </a:cubicBezTo>
                  <a:cubicBezTo>
                    <a:pt x="17" y="106"/>
                    <a:pt x="13" y="104"/>
                    <a:pt x="10" y="99"/>
                  </a:cubicBezTo>
                  <a:cubicBezTo>
                    <a:pt x="7" y="95"/>
                    <a:pt x="5" y="88"/>
                    <a:pt x="3" y="80"/>
                  </a:cubicBezTo>
                  <a:cubicBezTo>
                    <a:pt x="2" y="72"/>
                    <a:pt x="0" y="63"/>
                    <a:pt x="0" y="53"/>
                  </a:cubicBezTo>
                  <a:cubicBezTo>
                    <a:pt x="0" y="44"/>
                    <a:pt x="1" y="35"/>
                    <a:pt x="3" y="27"/>
                  </a:cubicBezTo>
                  <a:cubicBezTo>
                    <a:pt x="4" y="19"/>
                    <a:pt x="7" y="12"/>
                    <a:pt x="10" y="7"/>
                  </a:cubicBezTo>
                  <a:cubicBezTo>
                    <a:pt x="13" y="3"/>
                    <a:pt x="17" y="0"/>
                    <a:pt x="20" y="0"/>
                  </a:cubicBezTo>
                  <a:cubicBezTo>
                    <a:pt x="24" y="0"/>
                    <a:pt x="28" y="3"/>
                    <a:pt x="31" y="7"/>
                  </a:cubicBezTo>
                  <a:cubicBezTo>
                    <a:pt x="35" y="12"/>
                    <a:pt x="36" y="19"/>
                    <a:pt x="38" y="27"/>
                  </a:cubicBezTo>
                  <a:cubicBezTo>
                    <a:pt x="40" y="35"/>
                    <a:pt x="41" y="44"/>
                    <a:pt x="41" y="5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5" name="Google Shape;795;p25"/>
            <p:cNvSpPr/>
            <p:nvPr/>
          </p:nvSpPr>
          <p:spPr>
            <a:xfrm>
              <a:off x="10275560" y="1100712"/>
              <a:ext cx="20046" cy="51827"/>
            </a:xfrm>
            <a:custGeom>
              <a:rect b="b" l="l" r="r" t="t"/>
              <a:pathLst>
                <a:path extrusionOk="0" h="106" w="41">
                  <a:moveTo>
                    <a:pt x="41" y="53"/>
                  </a:moveTo>
                  <a:cubicBezTo>
                    <a:pt x="41" y="62"/>
                    <a:pt x="40" y="71"/>
                    <a:pt x="38" y="79"/>
                  </a:cubicBezTo>
                  <a:cubicBezTo>
                    <a:pt x="36" y="87"/>
                    <a:pt x="35" y="95"/>
                    <a:pt x="31" y="99"/>
                  </a:cubicBezTo>
                  <a:cubicBezTo>
                    <a:pt x="28" y="104"/>
                    <a:pt x="24" y="106"/>
                    <a:pt x="20" y="106"/>
                  </a:cubicBezTo>
                  <a:cubicBezTo>
                    <a:pt x="17" y="106"/>
                    <a:pt x="13" y="104"/>
                    <a:pt x="10" y="99"/>
                  </a:cubicBezTo>
                  <a:cubicBezTo>
                    <a:pt x="7" y="95"/>
                    <a:pt x="5" y="87"/>
                    <a:pt x="3" y="79"/>
                  </a:cubicBezTo>
                  <a:cubicBezTo>
                    <a:pt x="2" y="71"/>
                    <a:pt x="0" y="62"/>
                    <a:pt x="0" y="53"/>
                  </a:cubicBezTo>
                  <a:cubicBezTo>
                    <a:pt x="0" y="43"/>
                    <a:pt x="1" y="34"/>
                    <a:pt x="3" y="26"/>
                  </a:cubicBezTo>
                  <a:cubicBezTo>
                    <a:pt x="4" y="18"/>
                    <a:pt x="7" y="12"/>
                    <a:pt x="10" y="7"/>
                  </a:cubicBezTo>
                  <a:cubicBezTo>
                    <a:pt x="13" y="3"/>
                    <a:pt x="17" y="0"/>
                    <a:pt x="20" y="0"/>
                  </a:cubicBezTo>
                  <a:cubicBezTo>
                    <a:pt x="24" y="0"/>
                    <a:pt x="28" y="3"/>
                    <a:pt x="31" y="7"/>
                  </a:cubicBezTo>
                  <a:cubicBezTo>
                    <a:pt x="35" y="12"/>
                    <a:pt x="36" y="18"/>
                    <a:pt x="38" y="26"/>
                  </a:cubicBezTo>
                  <a:cubicBezTo>
                    <a:pt x="40" y="34"/>
                    <a:pt x="41" y="43"/>
                    <a:pt x="41" y="5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6" name="Google Shape;796;p25"/>
            <p:cNvSpPr/>
            <p:nvPr/>
          </p:nvSpPr>
          <p:spPr>
            <a:xfrm>
              <a:off x="10291206" y="1085066"/>
              <a:ext cx="51827" cy="19558"/>
            </a:xfrm>
            <a:custGeom>
              <a:rect b="b" l="l" r="r" t="t"/>
              <a:pathLst>
                <a:path extrusionOk="0" h="40" w="106">
                  <a:moveTo>
                    <a:pt x="106" y="20"/>
                  </a:moveTo>
                  <a:cubicBezTo>
                    <a:pt x="106" y="24"/>
                    <a:pt x="104" y="27"/>
                    <a:pt x="99" y="30"/>
                  </a:cubicBezTo>
                  <a:cubicBezTo>
                    <a:pt x="94" y="33"/>
                    <a:pt x="88" y="36"/>
                    <a:pt x="80" y="38"/>
                  </a:cubicBezTo>
                  <a:cubicBezTo>
                    <a:pt x="72" y="40"/>
                    <a:pt x="62" y="40"/>
                    <a:pt x="53" y="40"/>
                  </a:cubicBezTo>
                  <a:cubicBezTo>
                    <a:pt x="44" y="40"/>
                    <a:pt x="36" y="40"/>
                    <a:pt x="27" y="38"/>
                  </a:cubicBezTo>
                  <a:cubicBezTo>
                    <a:pt x="19" y="36"/>
                    <a:pt x="12" y="33"/>
                    <a:pt x="7" y="30"/>
                  </a:cubicBezTo>
                  <a:cubicBezTo>
                    <a:pt x="2" y="27"/>
                    <a:pt x="0" y="24"/>
                    <a:pt x="0" y="20"/>
                  </a:cubicBezTo>
                  <a:cubicBezTo>
                    <a:pt x="0" y="16"/>
                    <a:pt x="2" y="13"/>
                    <a:pt x="7" y="10"/>
                  </a:cubicBezTo>
                  <a:cubicBezTo>
                    <a:pt x="12" y="7"/>
                    <a:pt x="19" y="4"/>
                    <a:pt x="27" y="2"/>
                  </a:cubicBezTo>
                  <a:cubicBezTo>
                    <a:pt x="36" y="1"/>
                    <a:pt x="44" y="0"/>
                    <a:pt x="53" y="0"/>
                  </a:cubicBezTo>
                  <a:cubicBezTo>
                    <a:pt x="62" y="0"/>
                    <a:pt x="72" y="1"/>
                    <a:pt x="80" y="2"/>
                  </a:cubicBezTo>
                  <a:cubicBezTo>
                    <a:pt x="88" y="4"/>
                    <a:pt x="94" y="7"/>
                    <a:pt x="99" y="10"/>
                  </a:cubicBezTo>
                  <a:cubicBezTo>
                    <a:pt x="104" y="13"/>
                    <a:pt x="106" y="16"/>
                    <a:pt x="106" y="2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7" name="Google Shape;797;p25"/>
            <p:cNvSpPr/>
            <p:nvPr/>
          </p:nvSpPr>
          <p:spPr>
            <a:xfrm>
              <a:off x="10228133" y="1085066"/>
              <a:ext cx="51827" cy="19558"/>
            </a:xfrm>
            <a:custGeom>
              <a:rect b="b" l="l" r="r" t="t"/>
              <a:pathLst>
                <a:path extrusionOk="0" h="40" w="106">
                  <a:moveTo>
                    <a:pt x="106" y="20"/>
                  </a:moveTo>
                  <a:cubicBezTo>
                    <a:pt x="106" y="24"/>
                    <a:pt x="104" y="27"/>
                    <a:pt x="99" y="30"/>
                  </a:cubicBezTo>
                  <a:cubicBezTo>
                    <a:pt x="95" y="33"/>
                    <a:pt x="87" y="36"/>
                    <a:pt x="79" y="38"/>
                  </a:cubicBezTo>
                  <a:cubicBezTo>
                    <a:pt x="71" y="40"/>
                    <a:pt x="63" y="40"/>
                    <a:pt x="53" y="40"/>
                  </a:cubicBezTo>
                  <a:cubicBezTo>
                    <a:pt x="44" y="40"/>
                    <a:pt x="34" y="40"/>
                    <a:pt x="26" y="38"/>
                  </a:cubicBezTo>
                  <a:cubicBezTo>
                    <a:pt x="18" y="36"/>
                    <a:pt x="12" y="33"/>
                    <a:pt x="7" y="30"/>
                  </a:cubicBezTo>
                  <a:cubicBezTo>
                    <a:pt x="3" y="27"/>
                    <a:pt x="0" y="24"/>
                    <a:pt x="0" y="20"/>
                  </a:cubicBezTo>
                  <a:cubicBezTo>
                    <a:pt x="0" y="16"/>
                    <a:pt x="2" y="13"/>
                    <a:pt x="7" y="10"/>
                  </a:cubicBezTo>
                  <a:cubicBezTo>
                    <a:pt x="11" y="7"/>
                    <a:pt x="18" y="4"/>
                    <a:pt x="26" y="2"/>
                  </a:cubicBezTo>
                  <a:cubicBezTo>
                    <a:pt x="34" y="1"/>
                    <a:pt x="43" y="0"/>
                    <a:pt x="53" y="0"/>
                  </a:cubicBezTo>
                  <a:cubicBezTo>
                    <a:pt x="62" y="0"/>
                    <a:pt x="71" y="1"/>
                    <a:pt x="79" y="2"/>
                  </a:cubicBezTo>
                  <a:cubicBezTo>
                    <a:pt x="87" y="4"/>
                    <a:pt x="94" y="7"/>
                    <a:pt x="99" y="10"/>
                  </a:cubicBezTo>
                  <a:cubicBezTo>
                    <a:pt x="103" y="13"/>
                    <a:pt x="106" y="16"/>
                    <a:pt x="106" y="2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8" name="Google Shape;798;p25"/>
            <p:cNvSpPr/>
            <p:nvPr/>
          </p:nvSpPr>
          <p:spPr>
            <a:xfrm>
              <a:off x="10288272" y="1052796"/>
              <a:ext cx="39115" cy="39604"/>
            </a:xfrm>
            <a:custGeom>
              <a:rect b="b" l="l" r="r" t="t"/>
              <a:pathLst>
                <a:path extrusionOk="0" h="81" w="80">
                  <a:moveTo>
                    <a:pt x="78" y="3"/>
                  </a:moveTo>
                  <a:cubicBezTo>
                    <a:pt x="80" y="5"/>
                    <a:pt x="81" y="10"/>
                    <a:pt x="80" y="15"/>
                  </a:cubicBezTo>
                  <a:cubicBezTo>
                    <a:pt x="79" y="20"/>
                    <a:pt x="76" y="27"/>
                    <a:pt x="71" y="34"/>
                  </a:cubicBezTo>
                  <a:cubicBezTo>
                    <a:pt x="67" y="41"/>
                    <a:pt x="62" y="49"/>
                    <a:pt x="55" y="55"/>
                  </a:cubicBezTo>
                  <a:cubicBezTo>
                    <a:pt x="49" y="62"/>
                    <a:pt x="41" y="68"/>
                    <a:pt x="34" y="72"/>
                  </a:cubicBezTo>
                  <a:cubicBezTo>
                    <a:pt x="27" y="77"/>
                    <a:pt x="21" y="79"/>
                    <a:pt x="15" y="80"/>
                  </a:cubicBezTo>
                  <a:cubicBezTo>
                    <a:pt x="10" y="81"/>
                    <a:pt x="6" y="81"/>
                    <a:pt x="3" y="78"/>
                  </a:cubicBezTo>
                  <a:cubicBezTo>
                    <a:pt x="1" y="76"/>
                    <a:pt x="-1" y="71"/>
                    <a:pt x="0" y="66"/>
                  </a:cubicBezTo>
                  <a:cubicBezTo>
                    <a:pt x="2" y="60"/>
                    <a:pt x="5" y="54"/>
                    <a:pt x="9" y="47"/>
                  </a:cubicBezTo>
                  <a:cubicBezTo>
                    <a:pt x="14" y="41"/>
                    <a:pt x="20" y="33"/>
                    <a:pt x="26" y="26"/>
                  </a:cubicBezTo>
                  <a:cubicBezTo>
                    <a:pt x="33" y="20"/>
                    <a:pt x="39" y="13"/>
                    <a:pt x="46" y="9"/>
                  </a:cubicBezTo>
                  <a:cubicBezTo>
                    <a:pt x="53" y="5"/>
                    <a:pt x="60" y="2"/>
                    <a:pt x="65" y="1"/>
                  </a:cubicBezTo>
                  <a:cubicBezTo>
                    <a:pt x="71" y="-1"/>
                    <a:pt x="75" y="0"/>
                    <a:pt x="78" y="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799" name="Google Shape;799;p25"/>
            <p:cNvSpPr/>
            <p:nvPr/>
          </p:nvSpPr>
          <p:spPr>
            <a:xfrm>
              <a:off x="10243779" y="1097779"/>
              <a:ext cx="39115" cy="39115"/>
            </a:xfrm>
            <a:custGeom>
              <a:rect b="b" l="l" r="r" t="t"/>
              <a:pathLst>
                <a:path extrusionOk="0" h="80" w="80">
                  <a:moveTo>
                    <a:pt x="77" y="2"/>
                  </a:moveTo>
                  <a:cubicBezTo>
                    <a:pt x="80" y="5"/>
                    <a:pt x="80" y="10"/>
                    <a:pt x="79" y="15"/>
                  </a:cubicBezTo>
                  <a:cubicBezTo>
                    <a:pt x="78" y="21"/>
                    <a:pt x="76" y="27"/>
                    <a:pt x="71" y="34"/>
                  </a:cubicBezTo>
                  <a:cubicBezTo>
                    <a:pt x="67" y="41"/>
                    <a:pt x="61" y="48"/>
                    <a:pt x="54" y="54"/>
                  </a:cubicBezTo>
                  <a:cubicBezTo>
                    <a:pt x="47" y="61"/>
                    <a:pt x="40" y="67"/>
                    <a:pt x="33" y="71"/>
                  </a:cubicBezTo>
                  <a:cubicBezTo>
                    <a:pt x="26" y="75"/>
                    <a:pt x="20" y="78"/>
                    <a:pt x="14" y="79"/>
                  </a:cubicBezTo>
                  <a:cubicBezTo>
                    <a:pt x="9" y="81"/>
                    <a:pt x="5" y="80"/>
                    <a:pt x="2" y="77"/>
                  </a:cubicBezTo>
                  <a:cubicBezTo>
                    <a:pt x="0" y="75"/>
                    <a:pt x="-1" y="71"/>
                    <a:pt x="0" y="65"/>
                  </a:cubicBezTo>
                  <a:cubicBezTo>
                    <a:pt x="1" y="60"/>
                    <a:pt x="4" y="53"/>
                    <a:pt x="8" y="46"/>
                  </a:cubicBezTo>
                  <a:cubicBezTo>
                    <a:pt x="13" y="39"/>
                    <a:pt x="19" y="32"/>
                    <a:pt x="25" y="25"/>
                  </a:cubicBezTo>
                  <a:cubicBezTo>
                    <a:pt x="32" y="19"/>
                    <a:pt x="39" y="14"/>
                    <a:pt x="46" y="9"/>
                  </a:cubicBezTo>
                  <a:cubicBezTo>
                    <a:pt x="53" y="5"/>
                    <a:pt x="59" y="1"/>
                    <a:pt x="65" y="0"/>
                  </a:cubicBezTo>
                  <a:cubicBezTo>
                    <a:pt x="70" y="-1"/>
                    <a:pt x="75" y="0"/>
                    <a:pt x="77"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0" name="Google Shape;800;p25"/>
            <p:cNvSpPr/>
            <p:nvPr/>
          </p:nvSpPr>
          <p:spPr>
            <a:xfrm>
              <a:off x="10288272" y="1097779"/>
              <a:ext cx="39604" cy="39115"/>
            </a:xfrm>
            <a:custGeom>
              <a:rect b="b" l="l" r="r" t="t"/>
              <a:pathLst>
                <a:path extrusionOk="0" h="80" w="81">
                  <a:moveTo>
                    <a:pt x="55" y="25"/>
                  </a:moveTo>
                  <a:cubicBezTo>
                    <a:pt x="61" y="32"/>
                    <a:pt x="67" y="39"/>
                    <a:pt x="71" y="46"/>
                  </a:cubicBezTo>
                  <a:cubicBezTo>
                    <a:pt x="76" y="53"/>
                    <a:pt x="79" y="60"/>
                    <a:pt x="80" y="65"/>
                  </a:cubicBezTo>
                  <a:cubicBezTo>
                    <a:pt x="81" y="71"/>
                    <a:pt x="81" y="75"/>
                    <a:pt x="78" y="77"/>
                  </a:cubicBezTo>
                  <a:cubicBezTo>
                    <a:pt x="76" y="80"/>
                    <a:pt x="71" y="81"/>
                    <a:pt x="65" y="79"/>
                  </a:cubicBezTo>
                  <a:cubicBezTo>
                    <a:pt x="60" y="78"/>
                    <a:pt x="53" y="75"/>
                    <a:pt x="46" y="71"/>
                  </a:cubicBezTo>
                  <a:cubicBezTo>
                    <a:pt x="39" y="67"/>
                    <a:pt x="33" y="61"/>
                    <a:pt x="26" y="54"/>
                  </a:cubicBezTo>
                  <a:cubicBezTo>
                    <a:pt x="20" y="48"/>
                    <a:pt x="14" y="41"/>
                    <a:pt x="9" y="34"/>
                  </a:cubicBezTo>
                  <a:cubicBezTo>
                    <a:pt x="5" y="27"/>
                    <a:pt x="2" y="20"/>
                    <a:pt x="0" y="15"/>
                  </a:cubicBezTo>
                  <a:cubicBezTo>
                    <a:pt x="-1" y="9"/>
                    <a:pt x="0" y="5"/>
                    <a:pt x="3" y="2"/>
                  </a:cubicBezTo>
                  <a:cubicBezTo>
                    <a:pt x="5" y="0"/>
                    <a:pt x="9" y="-1"/>
                    <a:pt x="15" y="0"/>
                  </a:cubicBezTo>
                  <a:cubicBezTo>
                    <a:pt x="20" y="1"/>
                    <a:pt x="27" y="5"/>
                    <a:pt x="34" y="9"/>
                  </a:cubicBezTo>
                  <a:cubicBezTo>
                    <a:pt x="41" y="14"/>
                    <a:pt x="48" y="19"/>
                    <a:pt x="55" y="25"/>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1" name="Google Shape;801;p25"/>
            <p:cNvSpPr/>
            <p:nvPr/>
          </p:nvSpPr>
          <p:spPr>
            <a:xfrm>
              <a:off x="10243779" y="1052796"/>
              <a:ext cx="39115" cy="39604"/>
            </a:xfrm>
            <a:custGeom>
              <a:rect b="b" l="l" r="r" t="t"/>
              <a:pathLst>
                <a:path extrusionOk="0" h="81" w="80">
                  <a:moveTo>
                    <a:pt x="54" y="26"/>
                  </a:moveTo>
                  <a:cubicBezTo>
                    <a:pt x="61" y="32"/>
                    <a:pt x="67" y="41"/>
                    <a:pt x="71" y="47"/>
                  </a:cubicBezTo>
                  <a:cubicBezTo>
                    <a:pt x="76" y="54"/>
                    <a:pt x="78" y="61"/>
                    <a:pt x="79" y="66"/>
                  </a:cubicBezTo>
                  <a:cubicBezTo>
                    <a:pt x="80" y="72"/>
                    <a:pt x="80" y="76"/>
                    <a:pt x="77" y="78"/>
                  </a:cubicBezTo>
                  <a:cubicBezTo>
                    <a:pt x="75" y="81"/>
                    <a:pt x="70" y="81"/>
                    <a:pt x="65" y="80"/>
                  </a:cubicBezTo>
                  <a:cubicBezTo>
                    <a:pt x="59" y="79"/>
                    <a:pt x="53" y="77"/>
                    <a:pt x="46" y="72"/>
                  </a:cubicBezTo>
                  <a:cubicBezTo>
                    <a:pt x="39" y="68"/>
                    <a:pt x="32" y="62"/>
                    <a:pt x="25" y="55"/>
                  </a:cubicBezTo>
                  <a:cubicBezTo>
                    <a:pt x="19" y="49"/>
                    <a:pt x="13" y="41"/>
                    <a:pt x="8" y="34"/>
                  </a:cubicBezTo>
                  <a:cubicBezTo>
                    <a:pt x="4" y="27"/>
                    <a:pt x="1" y="20"/>
                    <a:pt x="0" y="15"/>
                  </a:cubicBezTo>
                  <a:cubicBezTo>
                    <a:pt x="-1" y="10"/>
                    <a:pt x="0" y="5"/>
                    <a:pt x="2" y="3"/>
                  </a:cubicBezTo>
                  <a:cubicBezTo>
                    <a:pt x="5" y="0"/>
                    <a:pt x="9" y="-1"/>
                    <a:pt x="14" y="1"/>
                  </a:cubicBezTo>
                  <a:cubicBezTo>
                    <a:pt x="20" y="2"/>
                    <a:pt x="26" y="5"/>
                    <a:pt x="33" y="9"/>
                  </a:cubicBezTo>
                  <a:cubicBezTo>
                    <a:pt x="40" y="13"/>
                    <a:pt x="47" y="19"/>
                    <a:pt x="54" y="2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2" name="Google Shape;802;p25"/>
            <p:cNvSpPr/>
            <p:nvPr/>
          </p:nvSpPr>
          <p:spPr>
            <a:xfrm>
              <a:off x="10275560" y="1085066"/>
              <a:ext cx="20046" cy="19558"/>
            </a:xfrm>
            <a:custGeom>
              <a:rect b="b" l="l" r="r" t="t"/>
              <a:pathLst>
                <a:path extrusionOk="0" h="40" w="41">
                  <a:moveTo>
                    <a:pt x="41" y="20"/>
                  </a:moveTo>
                  <a:cubicBezTo>
                    <a:pt x="41" y="24"/>
                    <a:pt x="40" y="27"/>
                    <a:pt x="38" y="30"/>
                  </a:cubicBezTo>
                  <a:cubicBezTo>
                    <a:pt x="36" y="33"/>
                    <a:pt x="35" y="36"/>
                    <a:pt x="31" y="38"/>
                  </a:cubicBezTo>
                  <a:cubicBezTo>
                    <a:pt x="28" y="40"/>
                    <a:pt x="24" y="40"/>
                    <a:pt x="20" y="40"/>
                  </a:cubicBezTo>
                  <a:cubicBezTo>
                    <a:pt x="17" y="40"/>
                    <a:pt x="13" y="40"/>
                    <a:pt x="10" y="38"/>
                  </a:cubicBezTo>
                  <a:cubicBezTo>
                    <a:pt x="7" y="36"/>
                    <a:pt x="5" y="33"/>
                    <a:pt x="3" y="30"/>
                  </a:cubicBezTo>
                  <a:cubicBezTo>
                    <a:pt x="2" y="27"/>
                    <a:pt x="0" y="24"/>
                    <a:pt x="0" y="20"/>
                  </a:cubicBezTo>
                  <a:cubicBezTo>
                    <a:pt x="0" y="16"/>
                    <a:pt x="1" y="13"/>
                    <a:pt x="3" y="10"/>
                  </a:cubicBezTo>
                  <a:cubicBezTo>
                    <a:pt x="4" y="7"/>
                    <a:pt x="7" y="4"/>
                    <a:pt x="10" y="2"/>
                  </a:cubicBezTo>
                  <a:cubicBezTo>
                    <a:pt x="13" y="1"/>
                    <a:pt x="17" y="0"/>
                    <a:pt x="20" y="0"/>
                  </a:cubicBezTo>
                  <a:cubicBezTo>
                    <a:pt x="24" y="0"/>
                    <a:pt x="27" y="1"/>
                    <a:pt x="31" y="2"/>
                  </a:cubicBezTo>
                  <a:cubicBezTo>
                    <a:pt x="35" y="4"/>
                    <a:pt x="36" y="7"/>
                    <a:pt x="38" y="10"/>
                  </a:cubicBezTo>
                  <a:cubicBezTo>
                    <a:pt x="40" y="13"/>
                    <a:pt x="41" y="16"/>
                    <a:pt x="41" y="20"/>
                  </a:cubicBezTo>
                  <a:close/>
                </a:path>
              </a:pathLst>
            </a:custGeom>
            <a:solidFill>
              <a:srgbClr val="D39A4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3" name="Google Shape;803;p25"/>
            <p:cNvSpPr/>
            <p:nvPr/>
          </p:nvSpPr>
          <p:spPr>
            <a:xfrm>
              <a:off x="10398772" y="1386252"/>
              <a:ext cx="15157" cy="39115"/>
            </a:xfrm>
            <a:custGeom>
              <a:rect b="b" l="l" r="r" t="t"/>
              <a:pathLst>
                <a:path extrusionOk="0" h="80" w="31">
                  <a:moveTo>
                    <a:pt x="31" y="40"/>
                  </a:moveTo>
                  <a:cubicBezTo>
                    <a:pt x="31" y="47"/>
                    <a:pt x="31" y="54"/>
                    <a:pt x="29" y="60"/>
                  </a:cubicBezTo>
                  <a:cubicBezTo>
                    <a:pt x="28" y="66"/>
                    <a:pt x="25" y="71"/>
                    <a:pt x="23" y="74"/>
                  </a:cubicBezTo>
                  <a:cubicBezTo>
                    <a:pt x="21" y="78"/>
                    <a:pt x="18" y="80"/>
                    <a:pt x="15" y="80"/>
                  </a:cubicBezTo>
                  <a:cubicBezTo>
                    <a:pt x="13" y="80"/>
                    <a:pt x="11" y="78"/>
                    <a:pt x="8" y="74"/>
                  </a:cubicBezTo>
                  <a:cubicBezTo>
                    <a:pt x="5" y="71"/>
                    <a:pt x="3" y="66"/>
                    <a:pt x="2" y="60"/>
                  </a:cubicBezTo>
                  <a:cubicBezTo>
                    <a:pt x="1" y="54"/>
                    <a:pt x="0" y="47"/>
                    <a:pt x="0" y="40"/>
                  </a:cubicBezTo>
                  <a:cubicBezTo>
                    <a:pt x="0" y="33"/>
                    <a:pt x="1" y="26"/>
                    <a:pt x="2" y="20"/>
                  </a:cubicBezTo>
                  <a:cubicBezTo>
                    <a:pt x="3" y="14"/>
                    <a:pt x="6" y="9"/>
                    <a:pt x="8" y="5"/>
                  </a:cubicBezTo>
                  <a:cubicBezTo>
                    <a:pt x="11" y="1"/>
                    <a:pt x="13" y="0"/>
                    <a:pt x="15" y="0"/>
                  </a:cubicBezTo>
                  <a:cubicBezTo>
                    <a:pt x="18" y="0"/>
                    <a:pt x="21" y="1"/>
                    <a:pt x="23" y="5"/>
                  </a:cubicBezTo>
                  <a:cubicBezTo>
                    <a:pt x="25" y="9"/>
                    <a:pt x="27" y="14"/>
                    <a:pt x="29" y="20"/>
                  </a:cubicBezTo>
                  <a:cubicBezTo>
                    <a:pt x="30" y="26"/>
                    <a:pt x="31" y="33"/>
                    <a:pt x="31" y="4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4" name="Google Shape;804;p25"/>
            <p:cNvSpPr/>
            <p:nvPr/>
          </p:nvSpPr>
          <p:spPr>
            <a:xfrm>
              <a:off x="10398772" y="1433679"/>
              <a:ext cx="15157" cy="39604"/>
            </a:xfrm>
            <a:custGeom>
              <a:rect b="b" l="l" r="r" t="t"/>
              <a:pathLst>
                <a:path extrusionOk="0" h="81" w="31">
                  <a:moveTo>
                    <a:pt x="31" y="40"/>
                  </a:moveTo>
                  <a:cubicBezTo>
                    <a:pt x="31" y="48"/>
                    <a:pt x="31" y="55"/>
                    <a:pt x="29" y="61"/>
                  </a:cubicBezTo>
                  <a:cubicBezTo>
                    <a:pt x="28" y="68"/>
                    <a:pt x="25" y="72"/>
                    <a:pt x="23" y="75"/>
                  </a:cubicBezTo>
                  <a:cubicBezTo>
                    <a:pt x="21" y="79"/>
                    <a:pt x="18" y="81"/>
                    <a:pt x="15" y="81"/>
                  </a:cubicBezTo>
                  <a:cubicBezTo>
                    <a:pt x="13" y="81"/>
                    <a:pt x="11" y="79"/>
                    <a:pt x="8" y="75"/>
                  </a:cubicBezTo>
                  <a:cubicBezTo>
                    <a:pt x="5" y="72"/>
                    <a:pt x="3" y="68"/>
                    <a:pt x="2" y="61"/>
                  </a:cubicBezTo>
                  <a:cubicBezTo>
                    <a:pt x="1" y="55"/>
                    <a:pt x="0" y="48"/>
                    <a:pt x="0" y="40"/>
                  </a:cubicBezTo>
                  <a:cubicBezTo>
                    <a:pt x="0" y="33"/>
                    <a:pt x="1" y="27"/>
                    <a:pt x="2" y="20"/>
                  </a:cubicBezTo>
                  <a:cubicBezTo>
                    <a:pt x="3" y="14"/>
                    <a:pt x="5" y="10"/>
                    <a:pt x="8" y="6"/>
                  </a:cubicBezTo>
                  <a:cubicBezTo>
                    <a:pt x="11" y="3"/>
                    <a:pt x="13" y="0"/>
                    <a:pt x="15" y="0"/>
                  </a:cubicBezTo>
                  <a:cubicBezTo>
                    <a:pt x="18" y="0"/>
                    <a:pt x="21" y="3"/>
                    <a:pt x="23" y="6"/>
                  </a:cubicBezTo>
                  <a:cubicBezTo>
                    <a:pt x="25" y="10"/>
                    <a:pt x="27" y="14"/>
                    <a:pt x="29" y="20"/>
                  </a:cubicBezTo>
                  <a:cubicBezTo>
                    <a:pt x="30" y="27"/>
                    <a:pt x="31" y="33"/>
                    <a:pt x="31" y="4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5" name="Google Shape;805;p25"/>
            <p:cNvSpPr/>
            <p:nvPr/>
          </p:nvSpPr>
          <p:spPr>
            <a:xfrm>
              <a:off x="10410507" y="1421945"/>
              <a:ext cx="39115" cy="15157"/>
            </a:xfrm>
            <a:custGeom>
              <a:rect b="b" l="l" r="r" t="t"/>
              <a:pathLst>
                <a:path extrusionOk="0" h="31" w="80">
                  <a:moveTo>
                    <a:pt x="80" y="16"/>
                  </a:moveTo>
                  <a:cubicBezTo>
                    <a:pt x="80" y="18"/>
                    <a:pt x="79" y="21"/>
                    <a:pt x="75" y="23"/>
                  </a:cubicBezTo>
                  <a:cubicBezTo>
                    <a:pt x="72"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5" y="8"/>
                  </a:cubicBezTo>
                  <a:cubicBezTo>
                    <a:pt x="78" y="10"/>
                    <a:pt x="80" y="13"/>
                    <a:pt x="80" y="1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6" name="Google Shape;806;p25"/>
            <p:cNvSpPr/>
            <p:nvPr/>
          </p:nvSpPr>
          <p:spPr>
            <a:xfrm>
              <a:off x="10362591" y="1421945"/>
              <a:ext cx="39115" cy="15157"/>
            </a:xfrm>
            <a:custGeom>
              <a:rect b="b" l="l" r="r" t="t"/>
              <a:pathLst>
                <a:path extrusionOk="0" h="31" w="80">
                  <a:moveTo>
                    <a:pt x="80" y="16"/>
                  </a:moveTo>
                  <a:cubicBezTo>
                    <a:pt x="80" y="18"/>
                    <a:pt x="79" y="21"/>
                    <a:pt x="75" y="23"/>
                  </a:cubicBezTo>
                  <a:cubicBezTo>
                    <a:pt x="71" y="26"/>
                    <a:pt x="67" y="28"/>
                    <a:pt x="60" y="29"/>
                  </a:cubicBezTo>
                  <a:cubicBezTo>
                    <a:pt x="54" y="30"/>
                    <a:pt x="47" y="31"/>
                    <a:pt x="40" y="31"/>
                  </a:cubicBezTo>
                  <a:cubicBezTo>
                    <a:pt x="33" y="31"/>
                    <a:pt x="26" y="30"/>
                    <a:pt x="20" y="29"/>
                  </a:cubicBezTo>
                  <a:cubicBezTo>
                    <a:pt x="14" y="28"/>
                    <a:pt x="10" y="26"/>
                    <a:pt x="6" y="23"/>
                  </a:cubicBezTo>
                  <a:cubicBezTo>
                    <a:pt x="2" y="21"/>
                    <a:pt x="0" y="18"/>
                    <a:pt x="0" y="16"/>
                  </a:cubicBezTo>
                  <a:cubicBezTo>
                    <a:pt x="0" y="13"/>
                    <a:pt x="2" y="10"/>
                    <a:pt x="6" y="8"/>
                  </a:cubicBezTo>
                  <a:cubicBezTo>
                    <a:pt x="9" y="6"/>
                    <a:pt x="14" y="4"/>
                    <a:pt x="20" y="2"/>
                  </a:cubicBezTo>
                  <a:cubicBezTo>
                    <a:pt x="26" y="1"/>
                    <a:pt x="33" y="0"/>
                    <a:pt x="40" y="0"/>
                  </a:cubicBezTo>
                  <a:cubicBezTo>
                    <a:pt x="47" y="0"/>
                    <a:pt x="54" y="1"/>
                    <a:pt x="60" y="2"/>
                  </a:cubicBezTo>
                  <a:cubicBezTo>
                    <a:pt x="67" y="4"/>
                    <a:pt x="72" y="6"/>
                    <a:pt x="75" y="8"/>
                  </a:cubicBezTo>
                  <a:cubicBezTo>
                    <a:pt x="79" y="10"/>
                    <a:pt x="80" y="13"/>
                    <a:pt x="80" y="1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7" name="Google Shape;807;p25"/>
            <p:cNvSpPr/>
            <p:nvPr/>
          </p:nvSpPr>
          <p:spPr>
            <a:xfrm>
              <a:off x="10408551" y="1397987"/>
              <a:ext cx="29336" cy="29825"/>
            </a:xfrm>
            <a:custGeom>
              <a:rect b="b" l="l" r="r" t="t"/>
              <a:pathLst>
                <a:path extrusionOk="0" h="61" w="60">
                  <a:moveTo>
                    <a:pt x="58" y="2"/>
                  </a:moveTo>
                  <a:cubicBezTo>
                    <a:pt x="60" y="4"/>
                    <a:pt x="61" y="7"/>
                    <a:pt x="60" y="11"/>
                  </a:cubicBezTo>
                  <a:cubicBezTo>
                    <a:pt x="59" y="15"/>
                    <a:pt x="57" y="20"/>
                    <a:pt x="53" y="25"/>
                  </a:cubicBezTo>
                  <a:cubicBezTo>
                    <a:pt x="49" y="31"/>
                    <a:pt x="46" y="36"/>
                    <a:pt x="41" y="41"/>
                  </a:cubicBezTo>
                  <a:cubicBezTo>
                    <a:pt x="36" y="46"/>
                    <a:pt x="30" y="51"/>
                    <a:pt x="25" y="54"/>
                  </a:cubicBezTo>
                  <a:cubicBezTo>
                    <a:pt x="20" y="58"/>
                    <a:pt x="15" y="59"/>
                    <a:pt x="11" y="60"/>
                  </a:cubicBezTo>
                  <a:cubicBezTo>
                    <a:pt x="7" y="61"/>
                    <a:pt x="4" y="60"/>
                    <a:pt x="2" y="58"/>
                  </a:cubicBezTo>
                  <a:cubicBezTo>
                    <a:pt x="0" y="56"/>
                    <a:pt x="-1" y="53"/>
                    <a:pt x="0" y="49"/>
                  </a:cubicBezTo>
                  <a:cubicBezTo>
                    <a:pt x="1" y="45"/>
                    <a:pt x="3" y="41"/>
                    <a:pt x="6" y="35"/>
                  </a:cubicBezTo>
                  <a:cubicBezTo>
                    <a:pt x="10" y="30"/>
                    <a:pt x="14" y="24"/>
                    <a:pt x="19" y="19"/>
                  </a:cubicBezTo>
                  <a:cubicBezTo>
                    <a:pt x="24" y="14"/>
                    <a:pt x="30" y="10"/>
                    <a:pt x="35" y="6"/>
                  </a:cubicBezTo>
                  <a:cubicBezTo>
                    <a:pt x="41" y="3"/>
                    <a:pt x="45" y="1"/>
                    <a:pt x="49" y="0"/>
                  </a:cubicBezTo>
                  <a:cubicBezTo>
                    <a:pt x="53" y="-1"/>
                    <a:pt x="56" y="0"/>
                    <a:pt x="58"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8" name="Google Shape;808;p25"/>
            <p:cNvSpPr/>
            <p:nvPr/>
          </p:nvSpPr>
          <p:spPr>
            <a:xfrm>
              <a:off x="10374325" y="1431724"/>
              <a:ext cx="29825" cy="29825"/>
            </a:xfrm>
            <a:custGeom>
              <a:rect b="b" l="l" r="r" t="t"/>
              <a:pathLst>
                <a:path extrusionOk="0" h="61" w="61">
                  <a:moveTo>
                    <a:pt x="59" y="2"/>
                  </a:moveTo>
                  <a:cubicBezTo>
                    <a:pt x="61" y="4"/>
                    <a:pt x="62" y="7"/>
                    <a:pt x="61" y="11"/>
                  </a:cubicBezTo>
                  <a:cubicBezTo>
                    <a:pt x="60" y="15"/>
                    <a:pt x="58" y="20"/>
                    <a:pt x="54" y="25"/>
                  </a:cubicBezTo>
                  <a:cubicBezTo>
                    <a:pt x="51" y="31"/>
                    <a:pt x="47" y="36"/>
                    <a:pt x="42" y="41"/>
                  </a:cubicBezTo>
                  <a:cubicBezTo>
                    <a:pt x="37" y="46"/>
                    <a:pt x="31" y="51"/>
                    <a:pt x="26" y="54"/>
                  </a:cubicBezTo>
                  <a:cubicBezTo>
                    <a:pt x="21" y="58"/>
                    <a:pt x="17" y="59"/>
                    <a:pt x="12" y="60"/>
                  </a:cubicBezTo>
                  <a:cubicBezTo>
                    <a:pt x="8" y="61"/>
                    <a:pt x="4" y="61"/>
                    <a:pt x="2" y="59"/>
                  </a:cubicBezTo>
                  <a:cubicBezTo>
                    <a:pt x="0" y="58"/>
                    <a:pt x="0" y="53"/>
                    <a:pt x="1" y="49"/>
                  </a:cubicBezTo>
                  <a:cubicBezTo>
                    <a:pt x="2" y="45"/>
                    <a:pt x="4" y="40"/>
                    <a:pt x="7" y="35"/>
                  </a:cubicBezTo>
                  <a:cubicBezTo>
                    <a:pt x="10" y="30"/>
                    <a:pt x="15" y="24"/>
                    <a:pt x="20" y="19"/>
                  </a:cubicBezTo>
                  <a:cubicBezTo>
                    <a:pt x="25" y="14"/>
                    <a:pt x="30" y="11"/>
                    <a:pt x="35" y="7"/>
                  </a:cubicBezTo>
                  <a:cubicBezTo>
                    <a:pt x="41" y="4"/>
                    <a:pt x="46" y="1"/>
                    <a:pt x="50" y="0"/>
                  </a:cubicBezTo>
                  <a:cubicBezTo>
                    <a:pt x="54" y="-1"/>
                    <a:pt x="57" y="0"/>
                    <a:pt x="59"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09" name="Google Shape;809;p25"/>
            <p:cNvSpPr/>
            <p:nvPr/>
          </p:nvSpPr>
          <p:spPr>
            <a:xfrm>
              <a:off x="10408551" y="1431724"/>
              <a:ext cx="29336" cy="29825"/>
            </a:xfrm>
            <a:custGeom>
              <a:rect b="b" l="l" r="r" t="t"/>
              <a:pathLst>
                <a:path extrusionOk="0" h="61" w="60">
                  <a:moveTo>
                    <a:pt x="41" y="19"/>
                  </a:moveTo>
                  <a:cubicBezTo>
                    <a:pt x="46" y="24"/>
                    <a:pt x="50" y="30"/>
                    <a:pt x="53" y="35"/>
                  </a:cubicBezTo>
                  <a:cubicBezTo>
                    <a:pt x="57" y="40"/>
                    <a:pt x="59" y="45"/>
                    <a:pt x="60" y="49"/>
                  </a:cubicBezTo>
                  <a:cubicBezTo>
                    <a:pt x="61" y="53"/>
                    <a:pt x="60" y="58"/>
                    <a:pt x="58" y="59"/>
                  </a:cubicBezTo>
                  <a:cubicBezTo>
                    <a:pt x="56" y="61"/>
                    <a:pt x="53" y="61"/>
                    <a:pt x="49" y="60"/>
                  </a:cubicBezTo>
                  <a:cubicBezTo>
                    <a:pt x="45" y="59"/>
                    <a:pt x="41" y="58"/>
                    <a:pt x="35" y="54"/>
                  </a:cubicBezTo>
                  <a:cubicBezTo>
                    <a:pt x="30" y="51"/>
                    <a:pt x="24" y="46"/>
                    <a:pt x="19" y="41"/>
                  </a:cubicBezTo>
                  <a:cubicBezTo>
                    <a:pt x="14" y="36"/>
                    <a:pt x="10" y="31"/>
                    <a:pt x="6" y="25"/>
                  </a:cubicBezTo>
                  <a:cubicBezTo>
                    <a:pt x="3" y="20"/>
                    <a:pt x="1" y="15"/>
                    <a:pt x="0" y="11"/>
                  </a:cubicBezTo>
                  <a:cubicBezTo>
                    <a:pt x="-1" y="7"/>
                    <a:pt x="0" y="4"/>
                    <a:pt x="2" y="2"/>
                  </a:cubicBezTo>
                  <a:cubicBezTo>
                    <a:pt x="3" y="0"/>
                    <a:pt x="7" y="-1"/>
                    <a:pt x="11" y="0"/>
                  </a:cubicBezTo>
                  <a:cubicBezTo>
                    <a:pt x="15" y="1"/>
                    <a:pt x="20" y="4"/>
                    <a:pt x="25" y="7"/>
                  </a:cubicBezTo>
                  <a:cubicBezTo>
                    <a:pt x="30" y="11"/>
                    <a:pt x="36" y="14"/>
                    <a:pt x="41" y="19"/>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0" name="Google Shape;810;p25"/>
            <p:cNvSpPr/>
            <p:nvPr/>
          </p:nvSpPr>
          <p:spPr>
            <a:xfrm>
              <a:off x="10374325" y="1397987"/>
              <a:ext cx="29825" cy="29825"/>
            </a:xfrm>
            <a:custGeom>
              <a:rect b="b" l="l" r="r" t="t"/>
              <a:pathLst>
                <a:path extrusionOk="0" h="61" w="61">
                  <a:moveTo>
                    <a:pt x="42" y="19"/>
                  </a:moveTo>
                  <a:cubicBezTo>
                    <a:pt x="47" y="24"/>
                    <a:pt x="51" y="30"/>
                    <a:pt x="54" y="35"/>
                  </a:cubicBezTo>
                  <a:cubicBezTo>
                    <a:pt x="58" y="41"/>
                    <a:pt x="60" y="45"/>
                    <a:pt x="61" y="49"/>
                  </a:cubicBezTo>
                  <a:cubicBezTo>
                    <a:pt x="62" y="53"/>
                    <a:pt x="61" y="56"/>
                    <a:pt x="59" y="58"/>
                  </a:cubicBezTo>
                  <a:cubicBezTo>
                    <a:pt x="57" y="60"/>
                    <a:pt x="54" y="61"/>
                    <a:pt x="50" y="60"/>
                  </a:cubicBezTo>
                  <a:cubicBezTo>
                    <a:pt x="46" y="59"/>
                    <a:pt x="41" y="58"/>
                    <a:pt x="35" y="54"/>
                  </a:cubicBezTo>
                  <a:cubicBezTo>
                    <a:pt x="29" y="51"/>
                    <a:pt x="25" y="46"/>
                    <a:pt x="20" y="41"/>
                  </a:cubicBezTo>
                  <a:cubicBezTo>
                    <a:pt x="15" y="36"/>
                    <a:pt x="10" y="31"/>
                    <a:pt x="7" y="25"/>
                  </a:cubicBezTo>
                  <a:cubicBezTo>
                    <a:pt x="4" y="20"/>
                    <a:pt x="2" y="15"/>
                    <a:pt x="1" y="11"/>
                  </a:cubicBezTo>
                  <a:cubicBezTo>
                    <a:pt x="0" y="7"/>
                    <a:pt x="0" y="4"/>
                    <a:pt x="2" y="2"/>
                  </a:cubicBezTo>
                  <a:cubicBezTo>
                    <a:pt x="4" y="0"/>
                    <a:pt x="7" y="-1"/>
                    <a:pt x="12" y="0"/>
                  </a:cubicBezTo>
                  <a:cubicBezTo>
                    <a:pt x="16" y="1"/>
                    <a:pt x="21" y="3"/>
                    <a:pt x="26" y="6"/>
                  </a:cubicBezTo>
                  <a:cubicBezTo>
                    <a:pt x="31" y="10"/>
                    <a:pt x="37" y="14"/>
                    <a:pt x="42" y="19"/>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1" name="Google Shape;811;p25"/>
            <p:cNvSpPr/>
            <p:nvPr/>
          </p:nvSpPr>
          <p:spPr>
            <a:xfrm>
              <a:off x="10398772" y="1421945"/>
              <a:ext cx="15157" cy="15157"/>
            </a:xfrm>
            <a:custGeom>
              <a:rect b="b" l="l" r="r" t="t"/>
              <a:pathLst>
                <a:path extrusionOk="0" h="31" w="31">
                  <a:moveTo>
                    <a:pt x="31" y="16"/>
                  </a:moveTo>
                  <a:cubicBezTo>
                    <a:pt x="31" y="18"/>
                    <a:pt x="31" y="21"/>
                    <a:pt x="29" y="23"/>
                  </a:cubicBezTo>
                  <a:cubicBezTo>
                    <a:pt x="28" y="26"/>
                    <a:pt x="25" y="28"/>
                    <a:pt x="23" y="29"/>
                  </a:cubicBezTo>
                  <a:cubicBezTo>
                    <a:pt x="21" y="30"/>
                    <a:pt x="18" y="31"/>
                    <a:pt x="15" y="31"/>
                  </a:cubicBezTo>
                  <a:cubicBezTo>
                    <a:pt x="13" y="31"/>
                    <a:pt x="11" y="30"/>
                    <a:pt x="8" y="29"/>
                  </a:cubicBezTo>
                  <a:cubicBezTo>
                    <a:pt x="6" y="28"/>
                    <a:pt x="3" y="26"/>
                    <a:pt x="2" y="23"/>
                  </a:cubicBezTo>
                  <a:cubicBezTo>
                    <a:pt x="1" y="21"/>
                    <a:pt x="0" y="18"/>
                    <a:pt x="0" y="16"/>
                  </a:cubicBezTo>
                  <a:cubicBezTo>
                    <a:pt x="0" y="13"/>
                    <a:pt x="1" y="10"/>
                    <a:pt x="2" y="8"/>
                  </a:cubicBezTo>
                  <a:cubicBezTo>
                    <a:pt x="3" y="6"/>
                    <a:pt x="6" y="4"/>
                    <a:pt x="8" y="2"/>
                  </a:cubicBezTo>
                  <a:cubicBezTo>
                    <a:pt x="11" y="1"/>
                    <a:pt x="13" y="0"/>
                    <a:pt x="15" y="0"/>
                  </a:cubicBezTo>
                  <a:cubicBezTo>
                    <a:pt x="18" y="0"/>
                    <a:pt x="21" y="1"/>
                    <a:pt x="23" y="2"/>
                  </a:cubicBezTo>
                  <a:cubicBezTo>
                    <a:pt x="25" y="4"/>
                    <a:pt x="27" y="6"/>
                    <a:pt x="29" y="8"/>
                  </a:cubicBezTo>
                  <a:cubicBezTo>
                    <a:pt x="30" y="10"/>
                    <a:pt x="31" y="13"/>
                    <a:pt x="31" y="16"/>
                  </a:cubicBezTo>
                  <a:close/>
                </a:path>
              </a:pathLst>
            </a:custGeom>
            <a:solidFill>
              <a:srgbClr val="D39A4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2" name="Google Shape;812;p25"/>
            <p:cNvSpPr/>
            <p:nvPr/>
          </p:nvSpPr>
          <p:spPr>
            <a:xfrm>
              <a:off x="9688835" y="1041062"/>
              <a:ext cx="15157" cy="39115"/>
            </a:xfrm>
            <a:custGeom>
              <a:rect b="b" l="l" r="r" t="t"/>
              <a:pathLst>
                <a:path extrusionOk="0" h="80" w="31">
                  <a:moveTo>
                    <a:pt x="31" y="40"/>
                  </a:moveTo>
                  <a:cubicBezTo>
                    <a:pt x="31" y="47"/>
                    <a:pt x="31" y="54"/>
                    <a:pt x="29" y="60"/>
                  </a:cubicBezTo>
                  <a:cubicBezTo>
                    <a:pt x="28" y="66"/>
                    <a:pt x="27" y="72"/>
                    <a:pt x="24" y="75"/>
                  </a:cubicBezTo>
                  <a:cubicBezTo>
                    <a:pt x="22" y="79"/>
                    <a:pt x="19" y="80"/>
                    <a:pt x="16" y="80"/>
                  </a:cubicBezTo>
                  <a:cubicBezTo>
                    <a:pt x="13" y="80"/>
                    <a:pt x="11" y="79"/>
                    <a:pt x="8" y="75"/>
                  </a:cubicBezTo>
                  <a:cubicBezTo>
                    <a:pt x="6" y="72"/>
                    <a:pt x="5" y="66"/>
                    <a:pt x="3" y="60"/>
                  </a:cubicBezTo>
                  <a:cubicBezTo>
                    <a:pt x="2" y="54"/>
                    <a:pt x="0" y="47"/>
                    <a:pt x="0" y="40"/>
                  </a:cubicBezTo>
                  <a:cubicBezTo>
                    <a:pt x="0" y="33"/>
                    <a:pt x="1" y="26"/>
                    <a:pt x="3" y="20"/>
                  </a:cubicBezTo>
                  <a:cubicBezTo>
                    <a:pt x="4" y="14"/>
                    <a:pt x="6" y="9"/>
                    <a:pt x="8" y="5"/>
                  </a:cubicBezTo>
                  <a:cubicBezTo>
                    <a:pt x="11" y="2"/>
                    <a:pt x="13" y="0"/>
                    <a:pt x="16" y="0"/>
                  </a:cubicBezTo>
                  <a:cubicBezTo>
                    <a:pt x="19" y="0"/>
                    <a:pt x="22" y="2"/>
                    <a:pt x="24" y="5"/>
                  </a:cubicBezTo>
                  <a:cubicBezTo>
                    <a:pt x="27" y="9"/>
                    <a:pt x="28" y="14"/>
                    <a:pt x="29" y="20"/>
                  </a:cubicBezTo>
                  <a:cubicBezTo>
                    <a:pt x="31" y="26"/>
                    <a:pt x="31" y="33"/>
                    <a:pt x="31" y="4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3" name="Google Shape;813;p25"/>
            <p:cNvSpPr/>
            <p:nvPr/>
          </p:nvSpPr>
          <p:spPr>
            <a:xfrm>
              <a:off x="9688835" y="1088978"/>
              <a:ext cx="15157" cy="39115"/>
            </a:xfrm>
            <a:custGeom>
              <a:rect b="b" l="l" r="r" t="t"/>
              <a:pathLst>
                <a:path extrusionOk="0" h="80" w="31">
                  <a:moveTo>
                    <a:pt x="31" y="40"/>
                  </a:moveTo>
                  <a:cubicBezTo>
                    <a:pt x="31" y="47"/>
                    <a:pt x="31" y="54"/>
                    <a:pt x="29" y="60"/>
                  </a:cubicBezTo>
                  <a:cubicBezTo>
                    <a:pt x="28" y="66"/>
                    <a:pt x="27" y="71"/>
                    <a:pt x="24" y="74"/>
                  </a:cubicBezTo>
                  <a:cubicBezTo>
                    <a:pt x="22" y="78"/>
                    <a:pt x="19" y="80"/>
                    <a:pt x="16" y="80"/>
                  </a:cubicBezTo>
                  <a:cubicBezTo>
                    <a:pt x="13" y="80"/>
                    <a:pt x="11" y="78"/>
                    <a:pt x="8" y="74"/>
                  </a:cubicBezTo>
                  <a:cubicBezTo>
                    <a:pt x="6" y="71"/>
                    <a:pt x="5" y="66"/>
                    <a:pt x="3" y="60"/>
                  </a:cubicBezTo>
                  <a:cubicBezTo>
                    <a:pt x="2" y="54"/>
                    <a:pt x="0" y="47"/>
                    <a:pt x="0" y="40"/>
                  </a:cubicBezTo>
                  <a:cubicBezTo>
                    <a:pt x="0" y="33"/>
                    <a:pt x="1" y="26"/>
                    <a:pt x="3" y="20"/>
                  </a:cubicBezTo>
                  <a:cubicBezTo>
                    <a:pt x="4" y="14"/>
                    <a:pt x="6" y="9"/>
                    <a:pt x="8" y="5"/>
                  </a:cubicBezTo>
                  <a:cubicBezTo>
                    <a:pt x="11" y="2"/>
                    <a:pt x="13" y="0"/>
                    <a:pt x="16" y="0"/>
                  </a:cubicBezTo>
                  <a:cubicBezTo>
                    <a:pt x="19" y="0"/>
                    <a:pt x="22" y="2"/>
                    <a:pt x="24" y="5"/>
                  </a:cubicBezTo>
                  <a:cubicBezTo>
                    <a:pt x="27" y="9"/>
                    <a:pt x="28" y="14"/>
                    <a:pt x="29" y="20"/>
                  </a:cubicBezTo>
                  <a:cubicBezTo>
                    <a:pt x="31" y="26"/>
                    <a:pt x="31" y="33"/>
                    <a:pt x="31" y="4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4" name="Google Shape;814;p25"/>
            <p:cNvSpPr/>
            <p:nvPr/>
          </p:nvSpPr>
          <p:spPr>
            <a:xfrm>
              <a:off x="9701058" y="1076754"/>
              <a:ext cx="39115" cy="15157"/>
            </a:xfrm>
            <a:custGeom>
              <a:rect b="b" l="l" r="r" t="t"/>
              <a:pathLst>
                <a:path extrusionOk="0" h="31" w="80">
                  <a:moveTo>
                    <a:pt x="80" y="16"/>
                  </a:moveTo>
                  <a:cubicBezTo>
                    <a:pt x="80" y="18"/>
                    <a:pt x="78" y="21"/>
                    <a:pt x="74" y="23"/>
                  </a:cubicBezTo>
                  <a:cubicBezTo>
                    <a:pt x="71"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4" y="8"/>
                  </a:cubicBezTo>
                  <a:cubicBezTo>
                    <a:pt x="78" y="10"/>
                    <a:pt x="80" y="13"/>
                    <a:pt x="80" y="1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5" name="Google Shape;815;p25"/>
            <p:cNvSpPr/>
            <p:nvPr/>
          </p:nvSpPr>
          <p:spPr>
            <a:xfrm>
              <a:off x="9653142" y="1076754"/>
              <a:ext cx="39115" cy="15157"/>
            </a:xfrm>
            <a:custGeom>
              <a:rect b="b" l="l" r="r" t="t"/>
              <a:pathLst>
                <a:path extrusionOk="0" h="31" w="80">
                  <a:moveTo>
                    <a:pt x="80" y="16"/>
                  </a:moveTo>
                  <a:cubicBezTo>
                    <a:pt x="80" y="18"/>
                    <a:pt x="79" y="21"/>
                    <a:pt x="75" y="23"/>
                  </a:cubicBezTo>
                  <a:cubicBezTo>
                    <a:pt x="72" y="26"/>
                    <a:pt x="66" y="28"/>
                    <a:pt x="60" y="29"/>
                  </a:cubicBezTo>
                  <a:cubicBezTo>
                    <a:pt x="54" y="30"/>
                    <a:pt x="47" y="31"/>
                    <a:pt x="40" y="31"/>
                  </a:cubicBezTo>
                  <a:cubicBezTo>
                    <a:pt x="33" y="31"/>
                    <a:pt x="26" y="30"/>
                    <a:pt x="20" y="29"/>
                  </a:cubicBezTo>
                  <a:cubicBezTo>
                    <a:pt x="14" y="28"/>
                    <a:pt x="9" y="26"/>
                    <a:pt x="5" y="23"/>
                  </a:cubicBezTo>
                  <a:cubicBezTo>
                    <a:pt x="2" y="21"/>
                    <a:pt x="0" y="18"/>
                    <a:pt x="0" y="16"/>
                  </a:cubicBezTo>
                  <a:cubicBezTo>
                    <a:pt x="0" y="13"/>
                    <a:pt x="2" y="10"/>
                    <a:pt x="5" y="8"/>
                  </a:cubicBezTo>
                  <a:cubicBezTo>
                    <a:pt x="9" y="6"/>
                    <a:pt x="14" y="4"/>
                    <a:pt x="20" y="2"/>
                  </a:cubicBezTo>
                  <a:cubicBezTo>
                    <a:pt x="26" y="1"/>
                    <a:pt x="33" y="0"/>
                    <a:pt x="40" y="0"/>
                  </a:cubicBezTo>
                  <a:cubicBezTo>
                    <a:pt x="47" y="0"/>
                    <a:pt x="54" y="1"/>
                    <a:pt x="60" y="2"/>
                  </a:cubicBezTo>
                  <a:cubicBezTo>
                    <a:pt x="66" y="4"/>
                    <a:pt x="71" y="6"/>
                    <a:pt x="75" y="8"/>
                  </a:cubicBezTo>
                  <a:cubicBezTo>
                    <a:pt x="78" y="10"/>
                    <a:pt x="80" y="13"/>
                    <a:pt x="80" y="16"/>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6" name="Google Shape;816;p25"/>
            <p:cNvSpPr/>
            <p:nvPr/>
          </p:nvSpPr>
          <p:spPr>
            <a:xfrm>
              <a:off x="9698613" y="1052796"/>
              <a:ext cx="29825" cy="29825"/>
            </a:xfrm>
            <a:custGeom>
              <a:rect b="b" l="l" r="r" t="t"/>
              <a:pathLst>
                <a:path extrusionOk="0" h="61" w="61">
                  <a:moveTo>
                    <a:pt x="59" y="2"/>
                  </a:moveTo>
                  <a:cubicBezTo>
                    <a:pt x="61" y="4"/>
                    <a:pt x="61" y="7"/>
                    <a:pt x="60" y="11"/>
                  </a:cubicBezTo>
                  <a:cubicBezTo>
                    <a:pt x="60" y="15"/>
                    <a:pt x="57" y="20"/>
                    <a:pt x="54" y="25"/>
                  </a:cubicBezTo>
                  <a:cubicBezTo>
                    <a:pt x="51" y="31"/>
                    <a:pt x="46" y="36"/>
                    <a:pt x="41" y="41"/>
                  </a:cubicBezTo>
                  <a:cubicBezTo>
                    <a:pt x="36" y="46"/>
                    <a:pt x="32" y="51"/>
                    <a:pt x="26" y="54"/>
                  </a:cubicBezTo>
                  <a:cubicBezTo>
                    <a:pt x="21" y="58"/>
                    <a:pt x="16" y="59"/>
                    <a:pt x="11" y="60"/>
                  </a:cubicBezTo>
                  <a:cubicBezTo>
                    <a:pt x="7" y="61"/>
                    <a:pt x="4" y="61"/>
                    <a:pt x="2" y="59"/>
                  </a:cubicBezTo>
                  <a:cubicBezTo>
                    <a:pt x="0" y="58"/>
                    <a:pt x="0" y="53"/>
                    <a:pt x="0" y="49"/>
                  </a:cubicBezTo>
                  <a:cubicBezTo>
                    <a:pt x="1" y="45"/>
                    <a:pt x="4" y="40"/>
                    <a:pt x="7" y="35"/>
                  </a:cubicBezTo>
                  <a:cubicBezTo>
                    <a:pt x="11" y="30"/>
                    <a:pt x="15" y="24"/>
                    <a:pt x="20" y="19"/>
                  </a:cubicBezTo>
                  <a:cubicBezTo>
                    <a:pt x="25" y="14"/>
                    <a:pt x="30" y="11"/>
                    <a:pt x="35" y="7"/>
                  </a:cubicBezTo>
                  <a:cubicBezTo>
                    <a:pt x="40" y="4"/>
                    <a:pt x="45" y="1"/>
                    <a:pt x="50" y="0"/>
                  </a:cubicBezTo>
                  <a:cubicBezTo>
                    <a:pt x="54" y="-1"/>
                    <a:pt x="57" y="0"/>
                    <a:pt x="59"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7" name="Google Shape;817;p25"/>
            <p:cNvSpPr/>
            <p:nvPr/>
          </p:nvSpPr>
          <p:spPr>
            <a:xfrm>
              <a:off x="9664877" y="1086533"/>
              <a:ext cx="29825" cy="29825"/>
            </a:xfrm>
            <a:custGeom>
              <a:rect b="b" l="l" r="r" t="t"/>
              <a:pathLst>
                <a:path extrusionOk="0" h="61" w="61">
                  <a:moveTo>
                    <a:pt x="59" y="2"/>
                  </a:moveTo>
                  <a:cubicBezTo>
                    <a:pt x="61" y="4"/>
                    <a:pt x="61" y="7"/>
                    <a:pt x="60" y="11"/>
                  </a:cubicBezTo>
                  <a:cubicBezTo>
                    <a:pt x="59" y="15"/>
                    <a:pt x="57" y="21"/>
                    <a:pt x="54" y="26"/>
                  </a:cubicBezTo>
                  <a:cubicBezTo>
                    <a:pt x="51" y="32"/>
                    <a:pt x="46" y="36"/>
                    <a:pt x="41" y="41"/>
                  </a:cubicBezTo>
                  <a:cubicBezTo>
                    <a:pt x="36" y="46"/>
                    <a:pt x="32" y="51"/>
                    <a:pt x="26" y="54"/>
                  </a:cubicBezTo>
                  <a:cubicBezTo>
                    <a:pt x="21" y="57"/>
                    <a:pt x="15" y="59"/>
                    <a:pt x="11" y="60"/>
                  </a:cubicBezTo>
                  <a:cubicBezTo>
                    <a:pt x="7" y="61"/>
                    <a:pt x="4" y="61"/>
                    <a:pt x="2" y="59"/>
                  </a:cubicBezTo>
                  <a:cubicBezTo>
                    <a:pt x="0" y="57"/>
                    <a:pt x="-1" y="54"/>
                    <a:pt x="0" y="49"/>
                  </a:cubicBezTo>
                  <a:cubicBezTo>
                    <a:pt x="1" y="45"/>
                    <a:pt x="4" y="40"/>
                    <a:pt x="7" y="35"/>
                  </a:cubicBezTo>
                  <a:cubicBezTo>
                    <a:pt x="11" y="30"/>
                    <a:pt x="14" y="24"/>
                    <a:pt x="19" y="19"/>
                  </a:cubicBezTo>
                  <a:cubicBezTo>
                    <a:pt x="24" y="14"/>
                    <a:pt x="30" y="11"/>
                    <a:pt x="35" y="7"/>
                  </a:cubicBezTo>
                  <a:cubicBezTo>
                    <a:pt x="40" y="4"/>
                    <a:pt x="45" y="1"/>
                    <a:pt x="49" y="0"/>
                  </a:cubicBezTo>
                  <a:cubicBezTo>
                    <a:pt x="54" y="-1"/>
                    <a:pt x="57" y="0"/>
                    <a:pt x="59"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8" name="Google Shape;818;p25"/>
            <p:cNvSpPr/>
            <p:nvPr/>
          </p:nvSpPr>
          <p:spPr>
            <a:xfrm>
              <a:off x="9698613" y="1086533"/>
              <a:ext cx="29825" cy="29825"/>
            </a:xfrm>
            <a:custGeom>
              <a:rect b="b" l="l" r="r" t="t"/>
              <a:pathLst>
                <a:path extrusionOk="0" h="61" w="61">
                  <a:moveTo>
                    <a:pt x="41" y="19"/>
                  </a:moveTo>
                  <a:cubicBezTo>
                    <a:pt x="46" y="24"/>
                    <a:pt x="51" y="30"/>
                    <a:pt x="54" y="35"/>
                  </a:cubicBezTo>
                  <a:cubicBezTo>
                    <a:pt x="57" y="40"/>
                    <a:pt x="60" y="45"/>
                    <a:pt x="60" y="49"/>
                  </a:cubicBezTo>
                  <a:cubicBezTo>
                    <a:pt x="61" y="54"/>
                    <a:pt x="61" y="57"/>
                    <a:pt x="59" y="59"/>
                  </a:cubicBezTo>
                  <a:cubicBezTo>
                    <a:pt x="57" y="61"/>
                    <a:pt x="54" y="61"/>
                    <a:pt x="50" y="60"/>
                  </a:cubicBezTo>
                  <a:cubicBezTo>
                    <a:pt x="45" y="59"/>
                    <a:pt x="40" y="57"/>
                    <a:pt x="35" y="54"/>
                  </a:cubicBezTo>
                  <a:cubicBezTo>
                    <a:pt x="30" y="51"/>
                    <a:pt x="25" y="46"/>
                    <a:pt x="20" y="41"/>
                  </a:cubicBezTo>
                  <a:cubicBezTo>
                    <a:pt x="15" y="36"/>
                    <a:pt x="11" y="32"/>
                    <a:pt x="7" y="26"/>
                  </a:cubicBezTo>
                  <a:cubicBezTo>
                    <a:pt x="4" y="21"/>
                    <a:pt x="1" y="15"/>
                    <a:pt x="0" y="11"/>
                  </a:cubicBezTo>
                  <a:cubicBezTo>
                    <a:pt x="0" y="7"/>
                    <a:pt x="0" y="4"/>
                    <a:pt x="2" y="2"/>
                  </a:cubicBezTo>
                  <a:cubicBezTo>
                    <a:pt x="4" y="0"/>
                    <a:pt x="7" y="-1"/>
                    <a:pt x="11" y="0"/>
                  </a:cubicBezTo>
                  <a:cubicBezTo>
                    <a:pt x="16" y="1"/>
                    <a:pt x="21" y="4"/>
                    <a:pt x="26" y="7"/>
                  </a:cubicBezTo>
                  <a:cubicBezTo>
                    <a:pt x="32" y="11"/>
                    <a:pt x="36" y="14"/>
                    <a:pt x="41" y="19"/>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19" name="Google Shape;819;p25"/>
            <p:cNvSpPr/>
            <p:nvPr/>
          </p:nvSpPr>
          <p:spPr>
            <a:xfrm>
              <a:off x="9664877" y="1052796"/>
              <a:ext cx="29825" cy="29825"/>
            </a:xfrm>
            <a:custGeom>
              <a:rect b="b" l="l" r="r" t="t"/>
              <a:pathLst>
                <a:path extrusionOk="0" h="61" w="61">
                  <a:moveTo>
                    <a:pt x="41" y="19"/>
                  </a:moveTo>
                  <a:cubicBezTo>
                    <a:pt x="46" y="24"/>
                    <a:pt x="51" y="30"/>
                    <a:pt x="54" y="35"/>
                  </a:cubicBezTo>
                  <a:cubicBezTo>
                    <a:pt x="57" y="40"/>
                    <a:pt x="59" y="45"/>
                    <a:pt x="60" y="49"/>
                  </a:cubicBezTo>
                  <a:cubicBezTo>
                    <a:pt x="61" y="53"/>
                    <a:pt x="61" y="58"/>
                    <a:pt x="59" y="59"/>
                  </a:cubicBezTo>
                  <a:cubicBezTo>
                    <a:pt x="57" y="61"/>
                    <a:pt x="54" y="62"/>
                    <a:pt x="49" y="60"/>
                  </a:cubicBezTo>
                  <a:cubicBezTo>
                    <a:pt x="45" y="60"/>
                    <a:pt x="40" y="58"/>
                    <a:pt x="35" y="54"/>
                  </a:cubicBezTo>
                  <a:cubicBezTo>
                    <a:pt x="30" y="51"/>
                    <a:pt x="24" y="46"/>
                    <a:pt x="19" y="41"/>
                  </a:cubicBezTo>
                  <a:cubicBezTo>
                    <a:pt x="14" y="36"/>
                    <a:pt x="11" y="31"/>
                    <a:pt x="7" y="25"/>
                  </a:cubicBezTo>
                  <a:cubicBezTo>
                    <a:pt x="4" y="20"/>
                    <a:pt x="1" y="15"/>
                    <a:pt x="0" y="11"/>
                  </a:cubicBezTo>
                  <a:cubicBezTo>
                    <a:pt x="-1" y="7"/>
                    <a:pt x="0" y="4"/>
                    <a:pt x="2" y="2"/>
                  </a:cubicBezTo>
                  <a:cubicBezTo>
                    <a:pt x="4" y="0"/>
                    <a:pt x="7" y="-1"/>
                    <a:pt x="11" y="0"/>
                  </a:cubicBezTo>
                  <a:cubicBezTo>
                    <a:pt x="15" y="1"/>
                    <a:pt x="21" y="4"/>
                    <a:pt x="26" y="7"/>
                  </a:cubicBezTo>
                  <a:cubicBezTo>
                    <a:pt x="32" y="11"/>
                    <a:pt x="36" y="14"/>
                    <a:pt x="41" y="19"/>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0" name="Google Shape;820;p25"/>
            <p:cNvSpPr/>
            <p:nvPr/>
          </p:nvSpPr>
          <p:spPr>
            <a:xfrm>
              <a:off x="9688835" y="1076754"/>
              <a:ext cx="15157" cy="15157"/>
            </a:xfrm>
            <a:custGeom>
              <a:rect b="b" l="l" r="r" t="t"/>
              <a:pathLst>
                <a:path extrusionOk="0" h="31" w="31">
                  <a:moveTo>
                    <a:pt x="31" y="16"/>
                  </a:moveTo>
                  <a:cubicBezTo>
                    <a:pt x="31" y="18"/>
                    <a:pt x="31" y="21"/>
                    <a:pt x="29" y="23"/>
                  </a:cubicBezTo>
                  <a:cubicBezTo>
                    <a:pt x="28" y="26"/>
                    <a:pt x="27" y="28"/>
                    <a:pt x="24" y="29"/>
                  </a:cubicBezTo>
                  <a:cubicBezTo>
                    <a:pt x="22" y="30"/>
                    <a:pt x="19" y="31"/>
                    <a:pt x="16" y="31"/>
                  </a:cubicBezTo>
                  <a:cubicBezTo>
                    <a:pt x="13" y="31"/>
                    <a:pt x="11" y="30"/>
                    <a:pt x="8" y="29"/>
                  </a:cubicBezTo>
                  <a:cubicBezTo>
                    <a:pt x="6" y="28"/>
                    <a:pt x="5" y="26"/>
                    <a:pt x="3" y="23"/>
                  </a:cubicBezTo>
                  <a:cubicBezTo>
                    <a:pt x="2" y="21"/>
                    <a:pt x="0" y="18"/>
                    <a:pt x="0" y="16"/>
                  </a:cubicBezTo>
                  <a:cubicBezTo>
                    <a:pt x="0" y="13"/>
                    <a:pt x="1" y="10"/>
                    <a:pt x="3" y="8"/>
                  </a:cubicBezTo>
                  <a:cubicBezTo>
                    <a:pt x="4" y="6"/>
                    <a:pt x="6" y="4"/>
                    <a:pt x="8" y="2"/>
                  </a:cubicBezTo>
                  <a:cubicBezTo>
                    <a:pt x="11" y="1"/>
                    <a:pt x="13" y="0"/>
                    <a:pt x="16" y="0"/>
                  </a:cubicBezTo>
                  <a:cubicBezTo>
                    <a:pt x="19" y="0"/>
                    <a:pt x="22" y="1"/>
                    <a:pt x="24" y="2"/>
                  </a:cubicBezTo>
                  <a:cubicBezTo>
                    <a:pt x="27" y="4"/>
                    <a:pt x="28" y="6"/>
                    <a:pt x="29" y="8"/>
                  </a:cubicBezTo>
                  <a:cubicBezTo>
                    <a:pt x="31" y="10"/>
                    <a:pt x="31" y="13"/>
                    <a:pt x="31" y="16"/>
                  </a:cubicBezTo>
                  <a:close/>
                </a:path>
              </a:pathLst>
            </a:custGeom>
            <a:solidFill>
              <a:srgbClr val="D39A4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1" name="Google Shape;821;p25"/>
            <p:cNvSpPr/>
            <p:nvPr/>
          </p:nvSpPr>
          <p:spPr>
            <a:xfrm>
              <a:off x="9990509" y="1162319"/>
              <a:ext cx="20046" cy="51338"/>
            </a:xfrm>
            <a:custGeom>
              <a:rect b="b" l="l" r="r" t="t"/>
              <a:pathLst>
                <a:path extrusionOk="0" h="105" w="41">
                  <a:moveTo>
                    <a:pt x="41" y="52"/>
                  </a:moveTo>
                  <a:cubicBezTo>
                    <a:pt x="41" y="62"/>
                    <a:pt x="40" y="71"/>
                    <a:pt x="38" y="79"/>
                  </a:cubicBezTo>
                  <a:cubicBezTo>
                    <a:pt x="36" y="87"/>
                    <a:pt x="33" y="94"/>
                    <a:pt x="30" y="98"/>
                  </a:cubicBezTo>
                  <a:cubicBezTo>
                    <a:pt x="27" y="103"/>
                    <a:pt x="24" y="105"/>
                    <a:pt x="20" y="105"/>
                  </a:cubicBezTo>
                  <a:cubicBezTo>
                    <a:pt x="17" y="105"/>
                    <a:pt x="13" y="103"/>
                    <a:pt x="10" y="98"/>
                  </a:cubicBezTo>
                  <a:cubicBezTo>
                    <a:pt x="7" y="94"/>
                    <a:pt x="5" y="87"/>
                    <a:pt x="3" y="79"/>
                  </a:cubicBezTo>
                  <a:cubicBezTo>
                    <a:pt x="2" y="71"/>
                    <a:pt x="0" y="62"/>
                    <a:pt x="0" y="52"/>
                  </a:cubicBezTo>
                  <a:cubicBezTo>
                    <a:pt x="0" y="43"/>
                    <a:pt x="1" y="34"/>
                    <a:pt x="3" y="26"/>
                  </a:cubicBezTo>
                  <a:cubicBezTo>
                    <a:pt x="4" y="18"/>
                    <a:pt x="7" y="12"/>
                    <a:pt x="10" y="7"/>
                  </a:cubicBezTo>
                  <a:cubicBezTo>
                    <a:pt x="13" y="3"/>
                    <a:pt x="17" y="0"/>
                    <a:pt x="20" y="0"/>
                  </a:cubicBezTo>
                  <a:cubicBezTo>
                    <a:pt x="24" y="0"/>
                    <a:pt x="27" y="3"/>
                    <a:pt x="30" y="7"/>
                  </a:cubicBezTo>
                  <a:cubicBezTo>
                    <a:pt x="33" y="12"/>
                    <a:pt x="36" y="18"/>
                    <a:pt x="38" y="26"/>
                  </a:cubicBezTo>
                  <a:cubicBezTo>
                    <a:pt x="40" y="34"/>
                    <a:pt x="41" y="43"/>
                    <a:pt x="41" y="5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2" name="Google Shape;822;p25"/>
            <p:cNvSpPr/>
            <p:nvPr/>
          </p:nvSpPr>
          <p:spPr>
            <a:xfrm>
              <a:off x="9990509" y="1224903"/>
              <a:ext cx="20046" cy="51827"/>
            </a:xfrm>
            <a:custGeom>
              <a:rect b="b" l="l" r="r" t="t"/>
              <a:pathLst>
                <a:path extrusionOk="0" h="106" w="41">
                  <a:moveTo>
                    <a:pt x="41" y="53"/>
                  </a:moveTo>
                  <a:cubicBezTo>
                    <a:pt x="41" y="63"/>
                    <a:pt x="40" y="72"/>
                    <a:pt x="38" y="80"/>
                  </a:cubicBezTo>
                  <a:cubicBezTo>
                    <a:pt x="36" y="88"/>
                    <a:pt x="33" y="94"/>
                    <a:pt x="30" y="99"/>
                  </a:cubicBezTo>
                  <a:cubicBezTo>
                    <a:pt x="27" y="104"/>
                    <a:pt x="24" y="106"/>
                    <a:pt x="20" y="106"/>
                  </a:cubicBezTo>
                  <a:cubicBezTo>
                    <a:pt x="17" y="106"/>
                    <a:pt x="13" y="104"/>
                    <a:pt x="10" y="99"/>
                  </a:cubicBezTo>
                  <a:cubicBezTo>
                    <a:pt x="7" y="94"/>
                    <a:pt x="5" y="88"/>
                    <a:pt x="3" y="80"/>
                  </a:cubicBezTo>
                  <a:cubicBezTo>
                    <a:pt x="2" y="72"/>
                    <a:pt x="0" y="63"/>
                    <a:pt x="0" y="53"/>
                  </a:cubicBezTo>
                  <a:cubicBezTo>
                    <a:pt x="0" y="44"/>
                    <a:pt x="1" y="35"/>
                    <a:pt x="3" y="27"/>
                  </a:cubicBezTo>
                  <a:cubicBezTo>
                    <a:pt x="4" y="19"/>
                    <a:pt x="7" y="13"/>
                    <a:pt x="10" y="8"/>
                  </a:cubicBezTo>
                  <a:cubicBezTo>
                    <a:pt x="13" y="4"/>
                    <a:pt x="17" y="0"/>
                    <a:pt x="20" y="0"/>
                  </a:cubicBezTo>
                  <a:cubicBezTo>
                    <a:pt x="24" y="0"/>
                    <a:pt x="27" y="4"/>
                    <a:pt x="30" y="8"/>
                  </a:cubicBezTo>
                  <a:cubicBezTo>
                    <a:pt x="33" y="13"/>
                    <a:pt x="36" y="19"/>
                    <a:pt x="38" y="27"/>
                  </a:cubicBezTo>
                  <a:cubicBezTo>
                    <a:pt x="40" y="35"/>
                    <a:pt x="41" y="44"/>
                    <a:pt x="41" y="53"/>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3" name="Google Shape;823;p25"/>
            <p:cNvSpPr/>
            <p:nvPr/>
          </p:nvSpPr>
          <p:spPr>
            <a:xfrm>
              <a:off x="10006155" y="1209257"/>
              <a:ext cx="51338" cy="20046"/>
            </a:xfrm>
            <a:custGeom>
              <a:rect b="b" l="l" r="r" t="t"/>
              <a:pathLst>
                <a:path extrusionOk="0" h="41" w="105">
                  <a:moveTo>
                    <a:pt x="105" y="21"/>
                  </a:moveTo>
                  <a:cubicBezTo>
                    <a:pt x="105" y="24"/>
                    <a:pt x="103" y="28"/>
                    <a:pt x="98" y="31"/>
                  </a:cubicBezTo>
                  <a:cubicBezTo>
                    <a:pt x="94" y="34"/>
                    <a:pt x="87" y="37"/>
                    <a:pt x="79" y="38"/>
                  </a:cubicBezTo>
                  <a:cubicBezTo>
                    <a:pt x="71" y="40"/>
                    <a:pt x="63" y="41"/>
                    <a:pt x="53" y="41"/>
                  </a:cubicBezTo>
                  <a:cubicBezTo>
                    <a:pt x="44" y="41"/>
                    <a:pt x="34" y="40"/>
                    <a:pt x="26" y="38"/>
                  </a:cubicBezTo>
                  <a:cubicBezTo>
                    <a:pt x="18" y="37"/>
                    <a:pt x="12" y="34"/>
                    <a:pt x="7" y="31"/>
                  </a:cubicBezTo>
                  <a:cubicBezTo>
                    <a:pt x="2" y="28"/>
                    <a:pt x="0" y="24"/>
                    <a:pt x="0" y="21"/>
                  </a:cubicBezTo>
                  <a:cubicBezTo>
                    <a:pt x="0" y="17"/>
                    <a:pt x="2" y="14"/>
                    <a:pt x="7" y="11"/>
                  </a:cubicBezTo>
                  <a:cubicBezTo>
                    <a:pt x="12" y="8"/>
                    <a:pt x="18" y="5"/>
                    <a:pt x="26" y="3"/>
                  </a:cubicBezTo>
                  <a:cubicBezTo>
                    <a:pt x="34" y="1"/>
                    <a:pt x="43" y="0"/>
                    <a:pt x="53" y="0"/>
                  </a:cubicBezTo>
                  <a:cubicBezTo>
                    <a:pt x="62" y="0"/>
                    <a:pt x="71" y="1"/>
                    <a:pt x="79" y="3"/>
                  </a:cubicBezTo>
                  <a:cubicBezTo>
                    <a:pt x="87" y="5"/>
                    <a:pt x="94" y="8"/>
                    <a:pt x="98" y="11"/>
                  </a:cubicBezTo>
                  <a:cubicBezTo>
                    <a:pt x="103" y="14"/>
                    <a:pt x="105" y="17"/>
                    <a:pt x="105"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4" name="Google Shape;824;p25"/>
            <p:cNvSpPr/>
            <p:nvPr/>
          </p:nvSpPr>
          <p:spPr>
            <a:xfrm>
              <a:off x="9943082" y="1209257"/>
              <a:ext cx="51827" cy="20046"/>
            </a:xfrm>
            <a:custGeom>
              <a:rect b="b" l="l" r="r" t="t"/>
              <a:pathLst>
                <a:path extrusionOk="0" h="41" w="106">
                  <a:moveTo>
                    <a:pt x="106" y="21"/>
                  </a:moveTo>
                  <a:cubicBezTo>
                    <a:pt x="106" y="24"/>
                    <a:pt x="104" y="28"/>
                    <a:pt x="99" y="31"/>
                  </a:cubicBezTo>
                  <a:cubicBezTo>
                    <a:pt x="95" y="34"/>
                    <a:pt x="87" y="37"/>
                    <a:pt x="79" y="38"/>
                  </a:cubicBezTo>
                  <a:cubicBezTo>
                    <a:pt x="71" y="40"/>
                    <a:pt x="62" y="41"/>
                    <a:pt x="53" y="41"/>
                  </a:cubicBezTo>
                  <a:cubicBezTo>
                    <a:pt x="44" y="41"/>
                    <a:pt x="34" y="40"/>
                    <a:pt x="26" y="38"/>
                  </a:cubicBezTo>
                  <a:cubicBezTo>
                    <a:pt x="18" y="37"/>
                    <a:pt x="12" y="34"/>
                    <a:pt x="7" y="31"/>
                  </a:cubicBezTo>
                  <a:cubicBezTo>
                    <a:pt x="2" y="28"/>
                    <a:pt x="0" y="24"/>
                    <a:pt x="0" y="21"/>
                  </a:cubicBezTo>
                  <a:cubicBezTo>
                    <a:pt x="0" y="17"/>
                    <a:pt x="2" y="14"/>
                    <a:pt x="7" y="11"/>
                  </a:cubicBezTo>
                  <a:cubicBezTo>
                    <a:pt x="12" y="8"/>
                    <a:pt x="18" y="5"/>
                    <a:pt x="26" y="3"/>
                  </a:cubicBezTo>
                  <a:cubicBezTo>
                    <a:pt x="34" y="1"/>
                    <a:pt x="44" y="0"/>
                    <a:pt x="53" y="0"/>
                  </a:cubicBezTo>
                  <a:cubicBezTo>
                    <a:pt x="62" y="0"/>
                    <a:pt x="71" y="1"/>
                    <a:pt x="79" y="3"/>
                  </a:cubicBezTo>
                  <a:cubicBezTo>
                    <a:pt x="87" y="5"/>
                    <a:pt x="94" y="8"/>
                    <a:pt x="99" y="11"/>
                  </a:cubicBezTo>
                  <a:cubicBezTo>
                    <a:pt x="103" y="14"/>
                    <a:pt x="106" y="17"/>
                    <a:pt x="106"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5" name="Google Shape;825;p25"/>
            <p:cNvSpPr/>
            <p:nvPr/>
          </p:nvSpPr>
          <p:spPr>
            <a:xfrm>
              <a:off x="10003222" y="1177965"/>
              <a:ext cx="39115" cy="39115"/>
            </a:xfrm>
            <a:custGeom>
              <a:rect b="b" l="l" r="r" t="t"/>
              <a:pathLst>
                <a:path extrusionOk="0" h="80" w="80">
                  <a:moveTo>
                    <a:pt x="77" y="2"/>
                  </a:moveTo>
                  <a:cubicBezTo>
                    <a:pt x="80" y="4"/>
                    <a:pt x="80" y="9"/>
                    <a:pt x="79" y="14"/>
                  </a:cubicBezTo>
                  <a:cubicBezTo>
                    <a:pt x="78" y="20"/>
                    <a:pt x="76" y="26"/>
                    <a:pt x="71" y="33"/>
                  </a:cubicBezTo>
                  <a:cubicBezTo>
                    <a:pt x="67" y="40"/>
                    <a:pt x="61" y="48"/>
                    <a:pt x="54" y="54"/>
                  </a:cubicBezTo>
                  <a:cubicBezTo>
                    <a:pt x="48" y="61"/>
                    <a:pt x="41" y="66"/>
                    <a:pt x="34" y="70"/>
                  </a:cubicBezTo>
                  <a:cubicBezTo>
                    <a:pt x="27" y="75"/>
                    <a:pt x="21" y="78"/>
                    <a:pt x="15" y="79"/>
                  </a:cubicBezTo>
                  <a:cubicBezTo>
                    <a:pt x="10" y="80"/>
                    <a:pt x="5" y="80"/>
                    <a:pt x="2" y="77"/>
                  </a:cubicBezTo>
                  <a:cubicBezTo>
                    <a:pt x="0" y="75"/>
                    <a:pt x="-1" y="70"/>
                    <a:pt x="0" y="64"/>
                  </a:cubicBezTo>
                  <a:cubicBezTo>
                    <a:pt x="1" y="59"/>
                    <a:pt x="5" y="52"/>
                    <a:pt x="9" y="45"/>
                  </a:cubicBezTo>
                  <a:cubicBezTo>
                    <a:pt x="14" y="39"/>
                    <a:pt x="19" y="32"/>
                    <a:pt x="25" y="25"/>
                  </a:cubicBezTo>
                  <a:cubicBezTo>
                    <a:pt x="32" y="19"/>
                    <a:pt x="39" y="13"/>
                    <a:pt x="46" y="8"/>
                  </a:cubicBezTo>
                  <a:cubicBezTo>
                    <a:pt x="53" y="4"/>
                    <a:pt x="59" y="1"/>
                    <a:pt x="65" y="0"/>
                  </a:cubicBezTo>
                  <a:cubicBezTo>
                    <a:pt x="70" y="-1"/>
                    <a:pt x="75" y="-1"/>
                    <a:pt x="77"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6" name="Google Shape;826;p25"/>
            <p:cNvSpPr/>
            <p:nvPr/>
          </p:nvSpPr>
          <p:spPr>
            <a:xfrm>
              <a:off x="9958728" y="1222458"/>
              <a:ext cx="39115" cy="39115"/>
            </a:xfrm>
            <a:custGeom>
              <a:rect b="b" l="l" r="r" t="t"/>
              <a:pathLst>
                <a:path extrusionOk="0" h="80" w="80">
                  <a:moveTo>
                    <a:pt x="77" y="2"/>
                  </a:moveTo>
                  <a:cubicBezTo>
                    <a:pt x="80" y="5"/>
                    <a:pt x="80" y="9"/>
                    <a:pt x="79" y="14"/>
                  </a:cubicBezTo>
                  <a:cubicBezTo>
                    <a:pt x="78" y="20"/>
                    <a:pt x="76" y="26"/>
                    <a:pt x="71" y="33"/>
                  </a:cubicBezTo>
                  <a:cubicBezTo>
                    <a:pt x="67" y="40"/>
                    <a:pt x="61" y="48"/>
                    <a:pt x="54" y="54"/>
                  </a:cubicBezTo>
                  <a:cubicBezTo>
                    <a:pt x="47" y="61"/>
                    <a:pt x="40" y="66"/>
                    <a:pt x="33" y="70"/>
                  </a:cubicBezTo>
                  <a:cubicBezTo>
                    <a:pt x="27" y="75"/>
                    <a:pt x="21" y="78"/>
                    <a:pt x="15" y="79"/>
                  </a:cubicBezTo>
                  <a:cubicBezTo>
                    <a:pt x="10" y="80"/>
                    <a:pt x="5" y="80"/>
                    <a:pt x="2" y="77"/>
                  </a:cubicBezTo>
                  <a:cubicBezTo>
                    <a:pt x="0" y="75"/>
                    <a:pt x="-1" y="70"/>
                    <a:pt x="0" y="65"/>
                  </a:cubicBezTo>
                  <a:cubicBezTo>
                    <a:pt x="1" y="59"/>
                    <a:pt x="5" y="53"/>
                    <a:pt x="9" y="46"/>
                  </a:cubicBezTo>
                  <a:cubicBezTo>
                    <a:pt x="14" y="39"/>
                    <a:pt x="19" y="32"/>
                    <a:pt x="25" y="25"/>
                  </a:cubicBezTo>
                  <a:cubicBezTo>
                    <a:pt x="32" y="18"/>
                    <a:pt x="39" y="13"/>
                    <a:pt x="46" y="8"/>
                  </a:cubicBezTo>
                  <a:cubicBezTo>
                    <a:pt x="53" y="4"/>
                    <a:pt x="59" y="1"/>
                    <a:pt x="65" y="0"/>
                  </a:cubicBezTo>
                  <a:cubicBezTo>
                    <a:pt x="70" y="-1"/>
                    <a:pt x="74" y="0"/>
                    <a:pt x="77" y="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7" name="Google Shape;827;p25"/>
            <p:cNvSpPr/>
            <p:nvPr/>
          </p:nvSpPr>
          <p:spPr>
            <a:xfrm>
              <a:off x="10003222" y="1222458"/>
              <a:ext cx="39115" cy="39115"/>
            </a:xfrm>
            <a:custGeom>
              <a:rect b="b" l="l" r="r" t="t"/>
              <a:pathLst>
                <a:path extrusionOk="0" h="80" w="80">
                  <a:moveTo>
                    <a:pt x="54" y="25"/>
                  </a:moveTo>
                  <a:cubicBezTo>
                    <a:pt x="61" y="32"/>
                    <a:pt x="67" y="39"/>
                    <a:pt x="71" y="46"/>
                  </a:cubicBezTo>
                  <a:cubicBezTo>
                    <a:pt x="76" y="53"/>
                    <a:pt x="78" y="60"/>
                    <a:pt x="79" y="65"/>
                  </a:cubicBezTo>
                  <a:cubicBezTo>
                    <a:pt x="80" y="71"/>
                    <a:pt x="80" y="75"/>
                    <a:pt x="77" y="77"/>
                  </a:cubicBezTo>
                  <a:cubicBezTo>
                    <a:pt x="75" y="80"/>
                    <a:pt x="70" y="80"/>
                    <a:pt x="65" y="79"/>
                  </a:cubicBezTo>
                  <a:cubicBezTo>
                    <a:pt x="59" y="78"/>
                    <a:pt x="53" y="75"/>
                    <a:pt x="46" y="70"/>
                  </a:cubicBezTo>
                  <a:cubicBezTo>
                    <a:pt x="39" y="66"/>
                    <a:pt x="32" y="61"/>
                    <a:pt x="25" y="54"/>
                  </a:cubicBezTo>
                  <a:cubicBezTo>
                    <a:pt x="19" y="48"/>
                    <a:pt x="14" y="40"/>
                    <a:pt x="9" y="33"/>
                  </a:cubicBezTo>
                  <a:cubicBezTo>
                    <a:pt x="5" y="26"/>
                    <a:pt x="1" y="20"/>
                    <a:pt x="0" y="14"/>
                  </a:cubicBezTo>
                  <a:cubicBezTo>
                    <a:pt x="-1" y="9"/>
                    <a:pt x="0" y="5"/>
                    <a:pt x="2" y="2"/>
                  </a:cubicBezTo>
                  <a:cubicBezTo>
                    <a:pt x="5" y="0"/>
                    <a:pt x="9" y="-1"/>
                    <a:pt x="15" y="0"/>
                  </a:cubicBezTo>
                  <a:cubicBezTo>
                    <a:pt x="20" y="1"/>
                    <a:pt x="28" y="4"/>
                    <a:pt x="34" y="8"/>
                  </a:cubicBezTo>
                  <a:cubicBezTo>
                    <a:pt x="41" y="13"/>
                    <a:pt x="48" y="18"/>
                    <a:pt x="54" y="25"/>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8" name="Google Shape;828;p25"/>
            <p:cNvSpPr/>
            <p:nvPr/>
          </p:nvSpPr>
          <p:spPr>
            <a:xfrm>
              <a:off x="9958728" y="1177965"/>
              <a:ext cx="39115" cy="39115"/>
            </a:xfrm>
            <a:custGeom>
              <a:rect b="b" l="l" r="r" t="t"/>
              <a:pathLst>
                <a:path extrusionOk="0" h="80" w="80">
                  <a:moveTo>
                    <a:pt x="54" y="25"/>
                  </a:moveTo>
                  <a:cubicBezTo>
                    <a:pt x="61" y="31"/>
                    <a:pt x="67" y="39"/>
                    <a:pt x="71" y="45"/>
                  </a:cubicBezTo>
                  <a:cubicBezTo>
                    <a:pt x="76" y="52"/>
                    <a:pt x="78" y="59"/>
                    <a:pt x="79" y="64"/>
                  </a:cubicBezTo>
                  <a:cubicBezTo>
                    <a:pt x="80" y="70"/>
                    <a:pt x="80" y="75"/>
                    <a:pt x="77" y="77"/>
                  </a:cubicBezTo>
                  <a:cubicBezTo>
                    <a:pt x="74" y="80"/>
                    <a:pt x="70" y="80"/>
                    <a:pt x="65" y="79"/>
                  </a:cubicBezTo>
                  <a:cubicBezTo>
                    <a:pt x="59" y="78"/>
                    <a:pt x="53" y="75"/>
                    <a:pt x="46" y="70"/>
                  </a:cubicBezTo>
                  <a:cubicBezTo>
                    <a:pt x="39" y="66"/>
                    <a:pt x="32" y="61"/>
                    <a:pt x="25" y="54"/>
                  </a:cubicBezTo>
                  <a:cubicBezTo>
                    <a:pt x="19" y="48"/>
                    <a:pt x="14" y="40"/>
                    <a:pt x="9" y="33"/>
                  </a:cubicBezTo>
                  <a:cubicBezTo>
                    <a:pt x="5" y="26"/>
                    <a:pt x="1" y="20"/>
                    <a:pt x="0" y="14"/>
                  </a:cubicBezTo>
                  <a:cubicBezTo>
                    <a:pt x="-1" y="9"/>
                    <a:pt x="0" y="4"/>
                    <a:pt x="2" y="2"/>
                  </a:cubicBezTo>
                  <a:cubicBezTo>
                    <a:pt x="5" y="-1"/>
                    <a:pt x="9" y="-1"/>
                    <a:pt x="15" y="0"/>
                  </a:cubicBezTo>
                  <a:cubicBezTo>
                    <a:pt x="20" y="1"/>
                    <a:pt x="27" y="4"/>
                    <a:pt x="33" y="8"/>
                  </a:cubicBezTo>
                  <a:cubicBezTo>
                    <a:pt x="40" y="13"/>
                    <a:pt x="47" y="18"/>
                    <a:pt x="54" y="25"/>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29" name="Google Shape;829;p25"/>
            <p:cNvSpPr/>
            <p:nvPr/>
          </p:nvSpPr>
          <p:spPr>
            <a:xfrm>
              <a:off x="9990509" y="1209257"/>
              <a:ext cx="20046" cy="20046"/>
            </a:xfrm>
            <a:custGeom>
              <a:rect b="b" l="l" r="r" t="t"/>
              <a:pathLst>
                <a:path extrusionOk="0" h="41" w="41">
                  <a:moveTo>
                    <a:pt x="41" y="21"/>
                  </a:moveTo>
                  <a:cubicBezTo>
                    <a:pt x="41" y="24"/>
                    <a:pt x="40" y="28"/>
                    <a:pt x="38" y="31"/>
                  </a:cubicBezTo>
                  <a:cubicBezTo>
                    <a:pt x="36" y="34"/>
                    <a:pt x="33" y="37"/>
                    <a:pt x="30" y="38"/>
                  </a:cubicBezTo>
                  <a:cubicBezTo>
                    <a:pt x="27" y="40"/>
                    <a:pt x="24" y="41"/>
                    <a:pt x="20" y="41"/>
                  </a:cubicBezTo>
                  <a:cubicBezTo>
                    <a:pt x="17" y="41"/>
                    <a:pt x="13" y="40"/>
                    <a:pt x="10" y="38"/>
                  </a:cubicBezTo>
                  <a:cubicBezTo>
                    <a:pt x="7" y="37"/>
                    <a:pt x="5" y="34"/>
                    <a:pt x="3" y="31"/>
                  </a:cubicBezTo>
                  <a:cubicBezTo>
                    <a:pt x="2" y="28"/>
                    <a:pt x="0" y="24"/>
                    <a:pt x="0" y="21"/>
                  </a:cubicBezTo>
                  <a:cubicBezTo>
                    <a:pt x="0" y="17"/>
                    <a:pt x="1" y="14"/>
                    <a:pt x="3" y="11"/>
                  </a:cubicBezTo>
                  <a:cubicBezTo>
                    <a:pt x="4" y="8"/>
                    <a:pt x="7" y="5"/>
                    <a:pt x="10" y="3"/>
                  </a:cubicBezTo>
                  <a:cubicBezTo>
                    <a:pt x="13" y="1"/>
                    <a:pt x="17" y="0"/>
                    <a:pt x="20" y="0"/>
                  </a:cubicBezTo>
                  <a:cubicBezTo>
                    <a:pt x="24" y="0"/>
                    <a:pt x="27" y="1"/>
                    <a:pt x="30" y="3"/>
                  </a:cubicBezTo>
                  <a:cubicBezTo>
                    <a:pt x="33" y="5"/>
                    <a:pt x="36" y="8"/>
                    <a:pt x="38" y="11"/>
                  </a:cubicBezTo>
                  <a:cubicBezTo>
                    <a:pt x="40" y="14"/>
                    <a:pt x="41" y="17"/>
                    <a:pt x="41" y="21"/>
                  </a:cubicBezTo>
                  <a:close/>
                </a:path>
              </a:pathLst>
            </a:custGeom>
            <a:solidFill>
              <a:srgbClr val="D39A4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34"/>
          <p:cNvSpPr txBox="1"/>
          <p:nvPr>
            <p:ph type="title"/>
          </p:nvPr>
        </p:nvSpPr>
        <p:spPr>
          <a:xfrm>
            <a:off x="378350" y="2511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800"/>
              <a:t>Cyclonen, extreme regenval, overstromingen - </a:t>
            </a:r>
            <a:r>
              <a:rPr lang="nl" sz="2800">
                <a:solidFill>
                  <a:srgbClr val="1155CC"/>
                </a:solidFill>
              </a:rPr>
              <a:t>Bangladesh</a:t>
            </a:r>
            <a:endParaRPr sz="2800">
              <a:solidFill>
                <a:srgbClr val="1155CC"/>
              </a:solidFill>
            </a:endParaRPr>
          </a:p>
        </p:txBody>
      </p:sp>
      <p:pic>
        <p:nvPicPr>
          <p:cNvPr id="1250" name="Google Shape;1250;p34"/>
          <p:cNvPicPr preferRelativeResize="0"/>
          <p:nvPr/>
        </p:nvPicPr>
        <p:blipFill>
          <a:blip r:embed="rId3">
            <a:alphaModFix/>
          </a:blip>
          <a:stretch>
            <a:fillRect/>
          </a:stretch>
        </p:blipFill>
        <p:spPr>
          <a:xfrm>
            <a:off x="2557625" y="980775"/>
            <a:ext cx="5614725" cy="3740725"/>
          </a:xfrm>
          <a:prstGeom prst="rect">
            <a:avLst/>
          </a:prstGeom>
          <a:noFill/>
          <a:ln>
            <a:noFill/>
          </a:ln>
        </p:spPr>
      </p:pic>
      <p:sp>
        <p:nvSpPr>
          <p:cNvPr id="1251" name="Google Shape;1251;p34"/>
          <p:cNvSpPr txBox="1"/>
          <p:nvPr/>
        </p:nvSpPr>
        <p:spPr>
          <a:xfrm>
            <a:off x="147750" y="4811075"/>
            <a:ext cx="8449500" cy="2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000" u="sng">
                <a:solidFill>
                  <a:schemeClr val="hlink"/>
                </a:solidFill>
                <a:latin typeface="Lato"/>
                <a:ea typeface="Lato"/>
                <a:cs typeface="Lato"/>
                <a:sym typeface="Lato"/>
                <a:hlinkClick r:id="rId4"/>
              </a:rPr>
              <a:t>https://www.aljazeera.com/news/2022/6/22/bangladesh-floods-experts-say-climate-crisis-worsening-situation</a:t>
            </a:r>
            <a:r>
              <a:rPr lang="nl"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pic>
        <p:nvPicPr>
          <p:cNvPr id="1256" name="Google Shape;1256;p35"/>
          <p:cNvPicPr preferRelativeResize="0"/>
          <p:nvPr/>
        </p:nvPicPr>
        <p:blipFill>
          <a:blip r:embed="rId3">
            <a:alphaModFix/>
          </a:blip>
          <a:stretch>
            <a:fillRect/>
          </a:stretch>
        </p:blipFill>
        <p:spPr>
          <a:xfrm>
            <a:off x="775725" y="975213"/>
            <a:ext cx="5582048" cy="3721375"/>
          </a:xfrm>
          <a:prstGeom prst="rect">
            <a:avLst/>
          </a:prstGeom>
          <a:noFill/>
          <a:ln>
            <a:noFill/>
          </a:ln>
        </p:spPr>
      </p:pic>
      <p:sp>
        <p:nvSpPr>
          <p:cNvPr id="1257" name="Google Shape;1257;p35"/>
          <p:cNvSpPr txBox="1"/>
          <p:nvPr>
            <p:ph type="title"/>
          </p:nvPr>
        </p:nvSpPr>
        <p:spPr>
          <a:xfrm>
            <a:off x="535625" y="324975"/>
            <a:ext cx="79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Toegenomen intense hitte - </a:t>
            </a:r>
            <a:r>
              <a:rPr lang="nl">
                <a:solidFill>
                  <a:srgbClr val="38761D"/>
                </a:solidFill>
              </a:rPr>
              <a:t>Bolivia</a:t>
            </a:r>
            <a:endParaRPr>
              <a:solidFill>
                <a:srgbClr val="38761D"/>
              </a:solidFill>
            </a:endParaRPr>
          </a:p>
          <a:p>
            <a:pPr indent="0" lvl="0" marL="0" rtl="0" algn="l">
              <a:spcBef>
                <a:spcPts val="0"/>
              </a:spcBef>
              <a:spcAft>
                <a:spcPts val="0"/>
              </a:spcAft>
              <a:buNone/>
            </a:pPr>
            <a:r>
              <a:t/>
            </a:r>
            <a:endParaRPr/>
          </a:p>
        </p:txBody>
      </p:sp>
      <p:sp>
        <p:nvSpPr>
          <p:cNvPr id="1258" name="Google Shape;1258;p35"/>
          <p:cNvSpPr txBox="1"/>
          <p:nvPr/>
        </p:nvSpPr>
        <p:spPr>
          <a:xfrm>
            <a:off x="267800" y="4774125"/>
            <a:ext cx="7923000" cy="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000" u="sng">
                <a:solidFill>
                  <a:schemeClr val="hlink"/>
                </a:solidFill>
                <a:latin typeface="Lato"/>
                <a:ea typeface="Lato"/>
                <a:cs typeface="Lato"/>
                <a:sym typeface="Lato"/>
                <a:hlinkClick r:id="rId4"/>
              </a:rPr>
              <a:t>https://www.reuters.com/business/environment/bolivia-faces-water-shortage-winter-heat-wave-drives-drought-2023-09-28/</a:t>
            </a:r>
            <a:r>
              <a:rPr lang="nl"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36"/>
          <p:cNvSpPr txBox="1"/>
          <p:nvPr>
            <p:ph idx="1" type="subTitle"/>
          </p:nvPr>
        </p:nvSpPr>
        <p:spPr>
          <a:xfrm>
            <a:off x="1394375" y="775800"/>
            <a:ext cx="7115400" cy="10803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nl" sz="1400"/>
              <a:t>Deze “natuurrampen” dra</a:t>
            </a:r>
            <a:r>
              <a:rPr lang="nl"/>
              <a:t>gen</a:t>
            </a:r>
            <a:r>
              <a:rPr lang="nl" sz="1400"/>
              <a:t> allemaal bij aan elkaar gelieerde problemen. </a:t>
            </a:r>
            <a:endParaRPr sz="1400"/>
          </a:p>
          <a:p>
            <a:pPr indent="0" lvl="0" marL="0" rtl="0" algn="r">
              <a:lnSpc>
                <a:spcPct val="115000"/>
              </a:lnSpc>
              <a:spcBef>
                <a:spcPts val="0"/>
              </a:spcBef>
              <a:spcAft>
                <a:spcPts val="0"/>
              </a:spcAft>
              <a:buNone/>
            </a:pPr>
            <a:r>
              <a:rPr lang="nl"/>
              <a:t>D</a:t>
            </a:r>
            <a:r>
              <a:rPr lang="nl" sz="1400"/>
              <a:t>e vernietiging van huizen en infrastructuur, de vermindering van oogsten, de ontheemding van gemeenschappen, toegenomen armoede  en de </a:t>
            </a:r>
            <a:r>
              <a:rPr b="1" lang="nl" sz="1400">
                <a:solidFill>
                  <a:srgbClr val="CC0000"/>
                </a:solidFill>
              </a:rPr>
              <a:t>verwoesting van levens</a:t>
            </a:r>
            <a:r>
              <a:rPr lang="nl" sz="1400"/>
              <a:t>.</a:t>
            </a:r>
            <a:endParaRPr sz="1400"/>
          </a:p>
          <a:p>
            <a:pPr indent="0" lvl="0" marL="0" rtl="0" algn="r">
              <a:spcBef>
                <a:spcPts val="0"/>
              </a:spcBef>
              <a:spcAft>
                <a:spcPts val="0"/>
              </a:spcAft>
              <a:buNone/>
            </a:pPr>
            <a:r>
              <a:t/>
            </a:r>
            <a:endParaRPr/>
          </a:p>
        </p:txBody>
      </p:sp>
      <p:sp>
        <p:nvSpPr>
          <p:cNvPr id="1264" name="Google Shape;1264;p36"/>
          <p:cNvSpPr txBox="1"/>
          <p:nvPr>
            <p:ph type="title"/>
          </p:nvPr>
        </p:nvSpPr>
        <p:spPr>
          <a:xfrm>
            <a:off x="429325" y="0"/>
            <a:ext cx="7923000" cy="77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000"/>
          </a:p>
          <a:p>
            <a:pPr indent="0" lvl="0" marL="0" rtl="0" algn="r">
              <a:spcBef>
                <a:spcPts val="0"/>
              </a:spcBef>
              <a:spcAft>
                <a:spcPts val="0"/>
              </a:spcAft>
              <a:buNone/>
            </a:pPr>
            <a:r>
              <a:rPr lang="nl" sz="3000"/>
              <a:t>Natuurrampen?</a:t>
            </a:r>
            <a:endParaRPr sz="3000"/>
          </a:p>
        </p:txBody>
      </p:sp>
      <p:pic>
        <p:nvPicPr>
          <p:cNvPr id="1265" name="Google Shape;1265;p36"/>
          <p:cNvPicPr preferRelativeResize="0"/>
          <p:nvPr/>
        </p:nvPicPr>
        <p:blipFill>
          <a:blip r:embed="rId3">
            <a:alphaModFix/>
          </a:blip>
          <a:stretch>
            <a:fillRect/>
          </a:stretch>
        </p:blipFill>
        <p:spPr>
          <a:xfrm>
            <a:off x="3441800" y="1800700"/>
            <a:ext cx="5067975" cy="2850000"/>
          </a:xfrm>
          <a:prstGeom prst="rect">
            <a:avLst/>
          </a:prstGeom>
          <a:noFill/>
          <a:ln>
            <a:noFill/>
          </a:ln>
        </p:spPr>
      </p:pic>
      <p:sp>
        <p:nvSpPr>
          <p:cNvPr id="1266" name="Google Shape;1266;p36"/>
          <p:cNvSpPr txBox="1"/>
          <p:nvPr/>
        </p:nvSpPr>
        <p:spPr>
          <a:xfrm>
            <a:off x="429325" y="4119425"/>
            <a:ext cx="30645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nl" sz="1600">
                <a:solidFill>
                  <a:srgbClr val="6D9EEB"/>
                </a:solidFill>
                <a:latin typeface="Lato"/>
                <a:ea typeface="Lato"/>
                <a:cs typeface="Lato"/>
                <a:sym typeface="Lato"/>
              </a:rPr>
              <a:t>VRAAG AAN DEELNEMERS</a:t>
            </a:r>
            <a:endParaRPr b="1" i="1" sz="1600">
              <a:solidFill>
                <a:srgbClr val="6D9EEB"/>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VIDEO: Intersectionaliteit</a:t>
            </a:r>
            <a:endParaRPr/>
          </a:p>
        </p:txBody>
      </p:sp>
      <p:pic>
        <p:nvPicPr>
          <p:cNvPr descr="Commissioned and Produced: &#10; Professor Peter Hopkins, Newcastle University - http://www.ncl.ac.uk/gps/staff/profile/peterhopkins.html&#10;&#10;Design, Animation &amp; Sound Design:&#10; Stacy Bias - http://portfolio.stacybias.net&#10;&#10;Music: &#10; Courtesy Kai Engel and licensed under Attribution-NonCommercial License http://freemusicarchive.org/music/Kai_Engel/Caeli/Kai_Engel_-_caeli_-_05_machinery_1506 &#10;&#10;Special Thanks: to Newcastle University's Equality, Diversity and Inclusion Fund for providing funds to support the production of this video and to Kelechi Dibie and Vijaya Kotur for their advice and support." id="1272" name="Google Shape;1272;p37" title="What is intersectionality?">
            <a:hlinkClick r:id="rId3"/>
          </p:cNvPr>
          <p:cNvPicPr preferRelativeResize="0"/>
          <p:nvPr/>
        </p:nvPicPr>
        <p:blipFill>
          <a:blip r:embed="rId4">
            <a:alphaModFix/>
          </a:blip>
          <a:stretch>
            <a:fillRect/>
          </a:stretch>
        </p:blipFill>
        <p:spPr>
          <a:xfrm>
            <a:off x="720000" y="1232763"/>
            <a:ext cx="5843950" cy="3287225"/>
          </a:xfrm>
          <a:prstGeom prst="rect">
            <a:avLst/>
          </a:prstGeom>
          <a:noFill/>
          <a:ln>
            <a:noFill/>
          </a:ln>
        </p:spPr>
      </p:pic>
      <p:grpSp>
        <p:nvGrpSpPr>
          <p:cNvPr id="1273" name="Google Shape;1273;p37"/>
          <p:cNvGrpSpPr/>
          <p:nvPr/>
        </p:nvGrpSpPr>
        <p:grpSpPr>
          <a:xfrm>
            <a:off x="7340213" y="4205248"/>
            <a:ext cx="1803786" cy="938262"/>
            <a:chOff x="2367145" y="1332108"/>
            <a:chExt cx="2018335" cy="1046817"/>
          </a:xfrm>
        </p:grpSpPr>
        <p:sp>
          <p:nvSpPr>
            <p:cNvPr id="1274" name="Google Shape;1274;p37"/>
            <p:cNvSpPr/>
            <p:nvPr/>
          </p:nvSpPr>
          <p:spPr>
            <a:xfrm>
              <a:off x="2367145" y="1337976"/>
              <a:ext cx="1996332" cy="1040948"/>
            </a:xfrm>
            <a:custGeom>
              <a:rect b="b" l="l" r="r" t="t"/>
              <a:pathLst>
                <a:path extrusionOk="0" h="2129" w="4083">
                  <a:moveTo>
                    <a:pt x="3551" y="2129"/>
                  </a:moveTo>
                  <a:cubicBezTo>
                    <a:pt x="3660" y="2116"/>
                    <a:pt x="3785" y="2114"/>
                    <a:pt x="3889" y="2082"/>
                  </a:cubicBezTo>
                  <a:cubicBezTo>
                    <a:pt x="3994" y="2051"/>
                    <a:pt x="4088" y="1956"/>
                    <a:pt x="4082" y="1848"/>
                  </a:cubicBezTo>
                  <a:cubicBezTo>
                    <a:pt x="4076" y="1751"/>
                    <a:pt x="3997" y="1672"/>
                    <a:pt x="3979" y="1577"/>
                  </a:cubicBezTo>
                  <a:cubicBezTo>
                    <a:pt x="3955" y="1442"/>
                    <a:pt x="4057" y="1319"/>
                    <a:pt x="4077" y="1183"/>
                  </a:cubicBezTo>
                  <a:cubicBezTo>
                    <a:pt x="4097" y="1040"/>
                    <a:pt x="4011" y="888"/>
                    <a:pt x="3877" y="832"/>
                  </a:cubicBezTo>
                  <a:cubicBezTo>
                    <a:pt x="3797" y="798"/>
                    <a:pt x="3707" y="797"/>
                    <a:pt x="3625" y="772"/>
                  </a:cubicBezTo>
                  <a:cubicBezTo>
                    <a:pt x="3411" y="706"/>
                    <a:pt x="3278" y="488"/>
                    <a:pt x="3223" y="272"/>
                  </a:cubicBezTo>
                  <a:cubicBezTo>
                    <a:pt x="3212" y="225"/>
                    <a:pt x="3202" y="177"/>
                    <a:pt x="3178" y="136"/>
                  </a:cubicBezTo>
                  <a:cubicBezTo>
                    <a:pt x="3124" y="43"/>
                    <a:pt x="3008" y="4"/>
                    <a:pt x="2901" y="0"/>
                  </a:cubicBezTo>
                  <a:cubicBezTo>
                    <a:pt x="2719" y="-8"/>
                    <a:pt x="2542" y="62"/>
                    <a:pt x="2360" y="72"/>
                  </a:cubicBezTo>
                  <a:cubicBezTo>
                    <a:pt x="2193" y="81"/>
                    <a:pt x="2027" y="39"/>
                    <a:pt x="1862" y="18"/>
                  </a:cubicBezTo>
                  <a:cubicBezTo>
                    <a:pt x="1696" y="-3"/>
                    <a:pt x="1518" y="1"/>
                    <a:pt x="1377" y="90"/>
                  </a:cubicBezTo>
                  <a:cubicBezTo>
                    <a:pt x="1143" y="238"/>
                    <a:pt x="1082" y="573"/>
                    <a:pt x="845" y="716"/>
                  </a:cubicBezTo>
                  <a:cubicBezTo>
                    <a:pt x="759" y="769"/>
                    <a:pt x="658" y="790"/>
                    <a:pt x="561" y="819"/>
                  </a:cubicBezTo>
                  <a:cubicBezTo>
                    <a:pt x="453" y="851"/>
                    <a:pt x="346" y="895"/>
                    <a:pt x="262" y="969"/>
                  </a:cubicBezTo>
                  <a:cubicBezTo>
                    <a:pt x="177" y="1043"/>
                    <a:pt x="117" y="1151"/>
                    <a:pt x="120" y="1263"/>
                  </a:cubicBezTo>
                  <a:cubicBezTo>
                    <a:pt x="122" y="1329"/>
                    <a:pt x="145" y="1393"/>
                    <a:pt x="138" y="1459"/>
                  </a:cubicBezTo>
                  <a:cubicBezTo>
                    <a:pt x="130" y="1539"/>
                    <a:pt x="128" y="1567"/>
                    <a:pt x="90" y="1638"/>
                  </a:cubicBezTo>
                  <a:cubicBezTo>
                    <a:pt x="52" y="1709"/>
                    <a:pt x="40" y="1853"/>
                    <a:pt x="24" y="1907"/>
                  </a:cubicBezTo>
                  <a:lnTo>
                    <a:pt x="0" y="2129"/>
                  </a:lnTo>
                  <a:lnTo>
                    <a:pt x="3551" y="2129"/>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5" name="Google Shape;1275;p37"/>
            <p:cNvSpPr/>
            <p:nvPr/>
          </p:nvSpPr>
          <p:spPr>
            <a:xfrm>
              <a:off x="2714290" y="1332108"/>
              <a:ext cx="1352401" cy="1046815"/>
            </a:xfrm>
            <a:custGeom>
              <a:rect b="b" l="l" r="r" t="t"/>
              <a:pathLst>
                <a:path extrusionOk="0" h="2141" w="2766">
                  <a:moveTo>
                    <a:pt x="2692" y="2141"/>
                  </a:moveTo>
                  <a:cubicBezTo>
                    <a:pt x="2759" y="1902"/>
                    <a:pt x="2782" y="1646"/>
                    <a:pt x="2754" y="1399"/>
                  </a:cubicBezTo>
                  <a:cubicBezTo>
                    <a:pt x="2722" y="1468"/>
                    <a:pt x="2693" y="1558"/>
                    <a:pt x="2662" y="1627"/>
                  </a:cubicBezTo>
                  <a:cubicBezTo>
                    <a:pt x="2715" y="1341"/>
                    <a:pt x="2685" y="1029"/>
                    <a:pt x="2575" y="760"/>
                  </a:cubicBezTo>
                  <a:cubicBezTo>
                    <a:pt x="2576" y="872"/>
                    <a:pt x="2547" y="986"/>
                    <a:pt x="2501" y="1088"/>
                  </a:cubicBezTo>
                  <a:cubicBezTo>
                    <a:pt x="2485" y="801"/>
                    <a:pt x="2366" y="522"/>
                    <a:pt x="2192" y="293"/>
                  </a:cubicBezTo>
                  <a:cubicBezTo>
                    <a:pt x="2165" y="405"/>
                    <a:pt x="2120" y="531"/>
                    <a:pt x="2069" y="633"/>
                  </a:cubicBezTo>
                  <a:cubicBezTo>
                    <a:pt x="1990" y="448"/>
                    <a:pt x="1923" y="252"/>
                    <a:pt x="1865" y="59"/>
                  </a:cubicBezTo>
                  <a:cubicBezTo>
                    <a:pt x="1782" y="185"/>
                    <a:pt x="1727" y="335"/>
                    <a:pt x="1689" y="481"/>
                  </a:cubicBezTo>
                  <a:cubicBezTo>
                    <a:pt x="1626" y="355"/>
                    <a:pt x="1527" y="255"/>
                    <a:pt x="1414" y="171"/>
                  </a:cubicBezTo>
                  <a:lnTo>
                    <a:pt x="1414" y="171"/>
                  </a:lnTo>
                  <a:cubicBezTo>
                    <a:pt x="1416" y="191"/>
                    <a:pt x="1416" y="211"/>
                    <a:pt x="1416" y="232"/>
                  </a:cubicBezTo>
                  <a:cubicBezTo>
                    <a:pt x="1416" y="306"/>
                    <a:pt x="1408" y="381"/>
                    <a:pt x="1391" y="453"/>
                  </a:cubicBezTo>
                  <a:cubicBezTo>
                    <a:pt x="1346" y="288"/>
                    <a:pt x="1254" y="133"/>
                    <a:pt x="1146" y="0"/>
                  </a:cubicBezTo>
                  <a:cubicBezTo>
                    <a:pt x="864" y="194"/>
                    <a:pt x="627" y="462"/>
                    <a:pt x="482" y="771"/>
                  </a:cubicBezTo>
                  <a:lnTo>
                    <a:pt x="482" y="771"/>
                  </a:lnTo>
                  <a:cubicBezTo>
                    <a:pt x="498" y="655"/>
                    <a:pt x="521" y="540"/>
                    <a:pt x="550" y="427"/>
                  </a:cubicBezTo>
                  <a:cubicBezTo>
                    <a:pt x="552" y="420"/>
                    <a:pt x="556" y="403"/>
                    <a:pt x="562" y="407"/>
                  </a:cubicBezTo>
                  <a:cubicBezTo>
                    <a:pt x="299" y="669"/>
                    <a:pt x="140" y="1041"/>
                    <a:pt x="116" y="1411"/>
                  </a:cubicBezTo>
                  <a:lnTo>
                    <a:pt x="116" y="1411"/>
                  </a:lnTo>
                  <a:cubicBezTo>
                    <a:pt x="107" y="1303"/>
                    <a:pt x="86" y="1197"/>
                    <a:pt x="53" y="1095"/>
                  </a:cubicBezTo>
                  <a:cubicBezTo>
                    <a:pt x="-42" y="1438"/>
                    <a:pt x="-8" y="1820"/>
                    <a:pt x="147" y="2141"/>
                  </a:cubicBezTo>
                  <a:lnTo>
                    <a:pt x="2692" y="2141"/>
                  </a:lnTo>
                  <a:close/>
                </a:path>
              </a:pathLst>
            </a:custGeom>
            <a:solidFill>
              <a:srgbClr val="D39A4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6" name="Google Shape;1276;p37"/>
            <p:cNvSpPr/>
            <p:nvPr/>
          </p:nvSpPr>
          <p:spPr>
            <a:xfrm>
              <a:off x="2769052" y="1486613"/>
              <a:ext cx="1270260" cy="892311"/>
            </a:xfrm>
            <a:custGeom>
              <a:rect b="b" l="l" r="r" t="t"/>
              <a:pathLst>
                <a:path extrusionOk="0" h="1825" w="2598">
                  <a:moveTo>
                    <a:pt x="2492" y="1825"/>
                  </a:moveTo>
                  <a:cubicBezTo>
                    <a:pt x="2554" y="1681"/>
                    <a:pt x="2590" y="1518"/>
                    <a:pt x="2598" y="1362"/>
                  </a:cubicBezTo>
                  <a:cubicBezTo>
                    <a:pt x="2569" y="1415"/>
                    <a:pt x="2535" y="1465"/>
                    <a:pt x="2496" y="1511"/>
                  </a:cubicBezTo>
                  <a:cubicBezTo>
                    <a:pt x="2517" y="1390"/>
                    <a:pt x="2528" y="1254"/>
                    <a:pt x="2508" y="1133"/>
                  </a:cubicBezTo>
                  <a:cubicBezTo>
                    <a:pt x="2492" y="1153"/>
                    <a:pt x="2478" y="1170"/>
                    <a:pt x="2469" y="1194"/>
                  </a:cubicBezTo>
                  <a:cubicBezTo>
                    <a:pt x="2488" y="1058"/>
                    <a:pt x="2485" y="901"/>
                    <a:pt x="2455" y="767"/>
                  </a:cubicBezTo>
                  <a:cubicBezTo>
                    <a:pt x="2430" y="843"/>
                    <a:pt x="2395" y="906"/>
                    <a:pt x="2352" y="972"/>
                  </a:cubicBezTo>
                  <a:cubicBezTo>
                    <a:pt x="2358" y="841"/>
                    <a:pt x="2334" y="721"/>
                    <a:pt x="2286" y="600"/>
                  </a:cubicBezTo>
                  <a:cubicBezTo>
                    <a:pt x="2282" y="622"/>
                    <a:pt x="2286" y="660"/>
                    <a:pt x="2282" y="683"/>
                  </a:cubicBezTo>
                  <a:cubicBezTo>
                    <a:pt x="2246" y="542"/>
                    <a:pt x="2162" y="397"/>
                    <a:pt x="2054" y="300"/>
                  </a:cubicBezTo>
                  <a:cubicBezTo>
                    <a:pt x="2043" y="370"/>
                    <a:pt x="2017" y="446"/>
                    <a:pt x="1990" y="512"/>
                  </a:cubicBezTo>
                  <a:cubicBezTo>
                    <a:pt x="1964" y="448"/>
                    <a:pt x="1919" y="370"/>
                    <a:pt x="1864" y="327"/>
                  </a:cubicBezTo>
                  <a:cubicBezTo>
                    <a:pt x="1857" y="355"/>
                    <a:pt x="1840" y="382"/>
                    <a:pt x="1832" y="410"/>
                  </a:cubicBezTo>
                  <a:cubicBezTo>
                    <a:pt x="1796" y="328"/>
                    <a:pt x="1736" y="263"/>
                    <a:pt x="1672" y="200"/>
                  </a:cubicBezTo>
                  <a:cubicBezTo>
                    <a:pt x="1651" y="244"/>
                    <a:pt x="1620" y="294"/>
                    <a:pt x="1599" y="338"/>
                  </a:cubicBezTo>
                  <a:cubicBezTo>
                    <a:pt x="1556" y="238"/>
                    <a:pt x="1475" y="144"/>
                    <a:pt x="1382" y="88"/>
                  </a:cubicBezTo>
                  <a:cubicBezTo>
                    <a:pt x="1379" y="150"/>
                    <a:pt x="1366" y="211"/>
                    <a:pt x="1353" y="272"/>
                  </a:cubicBezTo>
                  <a:cubicBezTo>
                    <a:pt x="1342" y="241"/>
                    <a:pt x="1311" y="203"/>
                    <a:pt x="1286" y="182"/>
                  </a:cubicBezTo>
                  <a:cubicBezTo>
                    <a:pt x="1270" y="205"/>
                    <a:pt x="1234" y="219"/>
                    <a:pt x="1214" y="238"/>
                  </a:cubicBezTo>
                  <a:cubicBezTo>
                    <a:pt x="1204" y="222"/>
                    <a:pt x="1178" y="182"/>
                    <a:pt x="1168" y="165"/>
                  </a:cubicBezTo>
                  <a:cubicBezTo>
                    <a:pt x="1148" y="197"/>
                    <a:pt x="1111" y="218"/>
                    <a:pt x="1090" y="250"/>
                  </a:cubicBezTo>
                  <a:cubicBezTo>
                    <a:pt x="1059" y="194"/>
                    <a:pt x="1012" y="137"/>
                    <a:pt x="971" y="89"/>
                  </a:cubicBezTo>
                  <a:cubicBezTo>
                    <a:pt x="939" y="148"/>
                    <a:pt x="890" y="229"/>
                    <a:pt x="858" y="288"/>
                  </a:cubicBezTo>
                  <a:cubicBezTo>
                    <a:pt x="856" y="188"/>
                    <a:pt x="851" y="99"/>
                    <a:pt x="837" y="0"/>
                  </a:cubicBezTo>
                  <a:cubicBezTo>
                    <a:pt x="629" y="192"/>
                    <a:pt x="448" y="421"/>
                    <a:pt x="318" y="672"/>
                  </a:cubicBezTo>
                  <a:cubicBezTo>
                    <a:pt x="305" y="633"/>
                    <a:pt x="284" y="582"/>
                    <a:pt x="272" y="543"/>
                  </a:cubicBezTo>
                  <a:cubicBezTo>
                    <a:pt x="156" y="771"/>
                    <a:pt x="74" y="1030"/>
                    <a:pt x="40" y="1284"/>
                  </a:cubicBezTo>
                  <a:cubicBezTo>
                    <a:pt x="21" y="1261"/>
                    <a:pt x="11" y="1234"/>
                    <a:pt x="1" y="1206"/>
                  </a:cubicBezTo>
                  <a:cubicBezTo>
                    <a:pt x="-3" y="1413"/>
                    <a:pt x="22" y="1624"/>
                    <a:pt x="73" y="1825"/>
                  </a:cubicBezTo>
                  <a:lnTo>
                    <a:pt x="2492" y="1825"/>
                  </a:lnTo>
                  <a:close/>
                </a:path>
              </a:pathLst>
            </a:custGeom>
            <a:solidFill>
              <a:srgbClr val="99421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7" name="Google Shape;1277;p37"/>
            <p:cNvSpPr/>
            <p:nvPr/>
          </p:nvSpPr>
          <p:spPr>
            <a:xfrm>
              <a:off x="2806211" y="1638184"/>
              <a:ext cx="1168561" cy="740740"/>
            </a:xfrm>
            <a:custGeom>
              <a:rect b="b" l="l" r="r" t="t"/>
              <a:pathLst>
                <a:path extrusionOk="0" h="1515" w="2390">
                  <a:moveTo>
                    <a:pt x="2347" y="1515"/>
                  </a:moveTo>
                  <a:lnTo>
                    <a:pt x="2347" y="1515"/>
                  </a:lnTo>
                  <a:cubicBezTo>
                    <a:pt x="2375" y="1411"/>
                    <a:pt x="2390" y="1304"/>
                    <a:pt x="2390" y="1197"/>
                  </a:cubicBezTo>
                  <a:cubicBezTo>
                    <a:pt x="2390" y="1196"/>
                    <a:pt x="2390" y="1196"/>
                    <a:pt x="2390" y="1196"/>
                  </a:cubicBezTo>
                  <a:cubicBezTo>
                    <a:pt x="2390" y="536"/>
                    <a:pt x="1855" y="0"/>
                    <a:pt x="1195" y="0"/>
                  </a:cubicBezTo>
                  <a:cubicBezTo>
                    <a:pt x="534" y="0"/>
                    <a:pt x="0" y="536"/>
                    <a:pt x="0" y="1196"/>
                  </a:cubicBezTo>
                  <a:lnTo>
                    <a:pt x="0" y="1196"/>
                  </a:lnTo>
                  <a:lnTo>
                    <a:pt x="0" y="1197"/>
                  </a:lnTo>
                  <a:cubicBezTo>
                    <a:pt x="0" y="1304"/>
                    <a:pt x="14" y="1411"/>
                    <a:pt x="43" y="1515"/>
                  </a:cubicBezTo>
                  <a:lnTo>
                    <a:pt x="2347" y="1515"/>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8" name="Google Shape;1278;p37"/>
            <p:cNvSpPr/>
            <p:nvPr/>
          </p:nvSpPr>
          <p:spPr>
            <a:xfrm>
              <a:off x="3154335" y="2225399"/>
              <a:ext cx="489" cy="489"/>
            </a:xfrm>
            <a:custGeom>
              <a:rect b="b" l="l" r="r" t="t"/>
              <a:pathLst>
                <a:path extrusionOk="0" h="1" w="1">
                  <a:moveTo>
                    <a:pt x="1" y="1"/>
                  </a:moveTo>
                  <a:lnTo>
                    <a:pt x="1" y="0"/>
                  </a:lnTo>
                  <a:cubicBezTo>
                    <a:pt x="0" y="0"/>
                    <a:pt x="0"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79" name="Google Shape;1279;p37"/>
            <p:cNvSpPr/>
            <p:nvPr/>
          </p:nvSpPr>
          <p:spPr>
            <a:xfrm>
              <a:off x="3666253" y="1754062"/>
              <a:ext cx="35204" cy="16624"/>
            </a:xfrm>
            <a:custGeom>
              <a:rect b="b" l="l" r="r" t="t"/>
              <a:pathLst>
                <a:path extrusionOk="0" h="34" w="72">
                  <a:moveTo>
                    <a:pt x="14" y="25"/>
                  </a:moveTo>
                  <a:cubicBezTo>
                    <a:pt x="24" y="33"/>
                    <a:pt x="8" y="38"/>
                    <a:pt x="6" y="27"/>
                  </a:cubicBezTo>
                  <a:cubicBezTo>
                    <a:pt x="0" y="13"/>
                    <a:pt x="-5" y="7"/>
                    <a:pt x="12" y="1"/>
                  </a:cubicBezTo>
                  <a:cubicBezTo>
                    <a:pt x="35" y="-5"/>
                    <a:pt x="51" y="16"/>
                    <a:pt x="71" y="22"/>
                  </a:cubicBezTo>
                  <a:cubicBezTo>
                    <a:pt x="81" y="40"/>
                    <a:pt x="46" y="22"/>
                    <a:pt x="42" y="16"/>
                  </a:cubicBezTo>
                  <a:cubicBezTo>
                    <a:pt x="34" y="10"/>
                    <a:pt x="13" y="14"/>
                    <a:pt x="14" y="2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0" name="Google Shape;1280;p37"/>
            <p:cNvSpPr/>
            <p:nvPr/>
          </p:nvSpPr>
          <p:spPr>
            <a:xfrm>
              <a:off x="3749372" y="1790733"/>
              <a:ext cx="12223" cy="20046"/>
            </a:xfrm>
            <a:custGeom>
              <a:rect b="b" l="l" r="r" t="t"/>
              <a:pathLst>
                <a:path extrusionOk="0" h="41" w="25">
                  <a:moveTo>
                    <a:pt x="8" y="2"/>
                  </a:moveTo>
                  <a:cubicBezTo>
                    <a:pt x="-4" y="-7"/>
                    <a:pt x="-2" y="10"/>
                    <a:pt x="5" y="15"/>
                  </a:cubicBezTo>
                  <a:cubicBezTo>
                    <a:pt x="9" y="24"/>
                    <a:pt x="10" y="38"/>
                    <a:pt x="22" y="41"/>
                  </a:cubicBezTo>
                  <a:cubicBezTo>
                    <a:pt x="28" y="41"/>
                    <a:pt x="20" y="28"/>
                    <a:pt x="19" y="26"/>
                  </a:cubicBezTo>
                  <a:cubicBezTo>
                    <a:pt x="16" y="18"/>
                    <a:pt x="14" y="9"/>
                    <a:pt x="8"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1" name="Google Shape;1281;p37"/>
            <p:cNvSpPr/>
            <p:nvPr/>
          </p:nvSpPr>
          <p:spPr>
            <a:xfrm>
              <a:off x="3786531" y="2075784"/>
              <a:ext cx="59161" cy="48894"/>
            </a:xfrm>
            <a:custGeom>
              <a:rect b="b" l="l" r="r" t="t"/>
              <a:pathLst>
                <a:path extrusionOk="0" h="100" w="121">
                  <a:moveTo>
                    <a:pt x="110" y="0"/>
                  </a:moveTo>
                  <a:cubicBezTo>
                    <a:pt x="105" y="3"/>
                    <a:pt x="109" y="11"/>
                    <a:pt x="106" y="15"/>
                  </a:cubicBezTo>
                  <a:cubicBezTo>
                    <a:pt x="103" y="20"/>
                    <a:pt x="95" y="19"/>
                    <a:pt x="91" y="23"/>
                  </a:cubicBezTo>
                  <a:cubicBezTo>
                    <a:pt x="89" y="32"/>
                    <a:pt x="92" y="40"/>
                    <a:pt x="84" y="47"/>
                  </a:cubicBezTo>
                  <a:cubicBezTo>
                    <a:pt x="85" y="65"/>
                    <a:pt x="74" y="64"/>
                    <a:pt x="62" y="72"/>
                  </a:cubicBezTo>
                  <a:lnTo>
                    <a:pt x="62" y="72"/>
                  </a:lnTo>
                  <a:lnTo>
                    <a:pt x="61" y="71"/>
                  </a:lnTo>
                  <a:cubicBezTo>
                    <a:pt x="61" y="70"/>
                    <a:pt x="60" y="70"/>
                    <a:pt x="60" y="68"/>
                  </a:cubicBezTo>
                  <a:cubicBezTo>
                    <a:pt x="60" y="67"/>
                    <a:pt x="61" y="65"/>
                    <a:pt x="61" y="64"/>
                  </a:cubicBezTo>
                  <a:lnTo>
                    <a:pt x="61" y="64"/>
                  </a:lnTo>
                  <a:cubicBezTo>
                    <a:pt x="56" y="63"/>
                    <a:pt x="54" y="71"/>
                    <a:pt x="49" y="73"/>
                  </a:cubicBezTo>
                  <a:cubicBezTo>
                    <a:pt x="31" y="71"/>
                    <a:pt x="37" y="55"/>
                    <a:pt x="13" y="68"/>
                  </a:cubicBezTo>
                  <a:cubicBezTo>
                    <a:pt x="2" y="66"/>
                    <a:pt x="2" y="75"/>
                    <a:pt x="1" y="84"/>
                  </a:cubicBezTo>
                  <a:cubicBezTo>
                    <a:pt x="-6" y="103"/>
                    <a:pt x="9" y="94"/>
                    <a:pt x="16" y="85"/>
                  </a:cubicBezTo>
                  <a:cubicBezTo>
                    <a:pt x="20" y="85"/>
                    <a:pt x="21" y="92"/>
                    <a:pt x="25" y="92"/>
                  </a:cubicBezTo>
                  <a:cubicBezTo>
                    <a:pt x="30" y="92"/>
                    <a:pt x="33" y="86"/>
                    <a:pt x="37" y="88"/>
                  </a:cubicBezTo>
                  <a:cubicBezTo>
                    <a:pt x="47" y="104"/>
                    <a:pt x="44" y="81"/>
                    <a:pt x="66" y="99"/>
                  </a:cubicBezTo>
                  <a:cubicBezTo>
                    <a:pt x="76" y="103"/>
                    <a:pt x="79" y="94"/>
                    <a:pt x="80" y="87"/>
                  </a:cubicBezTo>
                  <a:cubicBezTo>
                    <a:pt x="109" y="58"/>
                    <a:pt x="90" y="64"/>
                    <a:pt x="96" y="34"/>
                  </a:cubicBezTo>
                  <a:cubicBezTo>
                    <a:pt x="98" y="32"/>
                    <a:pt x="101" y="31"/>
                    <a:pt x="103" y="33"/>
                  </a:cubicBezTo>
                  <a:cubicBezTo>
                    <a:pt x="106" y="35"/>
                    <a:pt x="104" y="40"/>
                    <a:pt x="107" y="43"/>
                  </a:cubicBezTo>
                  <a:cubicBezTo>
                    <a:pt x="111" y="46"/>
                    <a:pt x="119" y="45"/>
                    <a:pt x="121" y="41"/>
                  </a:cubicBezTo>
                  <a:cubicBezTo>
                    <a:pt x="121" y="28"/>
                    <a:pt x="114" y="13"/>
                    <a:pt x="110"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2" name="Google Shape;1282;p37"/>
            <p:cNvSpPr/>
            <p:nvPr/>
          </p:nvSpPr>
          <p:spPr>
            <a:xfrm>
              <a:off x="3365067" y="2080184"/>
              <a:ext cx="59161" cy="39115"/>
            </a:xfrm>
            <a:custGeom>
              <a:rect b="b" l="l" r="r" t="t"/>
              <a:pathLst>
                <a:path extrusionOk="0" h="80" w="121">
                  <a:moveTo>
                    <a:pt x="75" y="7"/>
                  </a:moveTo>
                  <a:cubicBezTo>
                    <a:pt x="55" y="-2"/>
                    <a:pt x="49" y="10"/>
                    <a:pt x="42" y="26"/>
                  </a:cubicBezTo>
                  <a:cubicBezTo>
                    <a:pt x="35" y="35"/>
                    <a:pt x="20" y="31"/>
                    <a:pt x="13" y="40"/>
                  </a:cubicBezTo>
                  <a:cubicBezTo>
                    <a:pt x="12" y="53"/>
                    <a:pt x="-11" y="69"/>
                    <a:pt x="8" y="79"/>
                  </a:cubicBezTo>
                  <a:cubicBezTo>
                    <a:pt x="32" y="84"/>
                    <a:pt x="46" y="53"/>
                    <a:pt x="69" y="48"/>
                  </a:cubicBezTo>
                  <a:cubicBezTo>
                    <a:pt x="77" y="44"/>
                    <a:pt x="86" y="41"/>
                    <a:pt x="91" y="34"/>
                  </a:cubicBezTo>
                  <a:cubicBezTo>
                    <a:pt x="93" y="31"/>
                    <a:pt x="96" y="25"/>
                    <a:pt x="101" y="26"/>
                  </a:cubicBezTo>
                  <a:cubicBezTo>
                    <a:pt x="104" y="28"/>
                    <a:pt x="107" y="28"/>
                    <a:pt x="110" y="25"/>
                  </a:cubicBezTo>
                  <a:lnTo>
                    <a:pt x="110" y="25"/>
                  </a:lnTo>
                  <a:cubicBezTo>
                    <a:pt x="113" y="23"/>
                    <a:pt x="114" y="20"/>
                    <a:pt x="117" y="17"/>
                  </a:cubicBezTo>
                  <a:cubicBezTo>
                    <a:pt x="119" y="13"/>
                    <a:pt x="121" y="7"/>
                    <a:pt x="121" y="2"/>
                  </a:cubicBezTo>
                  <a:lnTo>
                    <a:pt x="121" y="2"/>
                  </a:lnTo>
                  <a:cubicBezTo>
                    <a:pt x="118" y="-9"/>
                    <a:pt x="93" y="19"/>
                    <a:pt x="75"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3" name="Google Shape;1283;p37"/>
            <p:cNvSpPr/>
            <p:nvPr/>
          </p:nvSpPr>
          <p:spPr>
            <a:xfrm>
              <a:off x="3699011" y="2151569"/>
              <a:ext cx="31292" cy="61606"/>
            </a:xfrm>
            <a:custGeom>
              <a:rect b="b" l="l" r="r" t="t"/>
              <a:pathLst>
                <a:path extrusionOk="0" h="126" w="64">
                  <a:moveTo>
                    <a:pt x="47" y="27"/>
                  </a:moveTo>
                  <a:cubicBezTo>
                    <a:pt x="65" y="30"/>
                    <a:pt x="72" y="-13"/>
                    <a:pt x="52" y="4"/>
                  </a:cubicBezTo>
                  <a:cubicBezTo>
                    <a:pt x="48" y="11"/>
                    <a:pt x="43" y="15"/>
                    <a:pt x="35" y="17"/>
                  </a:cubicBezTo>
                  <a:cubicBezTo>
                    <a:pt x="31" y="20"/>
                    <a:pt x="34" y="26"/>
                    <a:pt x="33" y="31"/>
                  </a:cubicBezTo>
                  <a:cubicBezTo>
                    <a:pt x="32" y="38"/>
                    <a:pt x="22" y="43"/>
                    <a:pt x="24" y="50"/>
                  </a:cubicBezTo>
                  <a:cubicBezTo>
                    <a:pt x="24" y="53"/>
                    <a:pt x="28" y="51"/>
                    <a:pt x="29" y="49"/>
                  </a:cubicBezTo>
                  <a:cubicBezTo>
                    <a:pt x="38" y="30"/>
                    <a:pt x="45" y="76"/>
                    <a:pt x="37" y="77"/>
                  </a:cubicBezTo>
                  <a:cubicBezTo>
                    <a:pt x="29" y="79"/>
                    <a:pt x="33" y="62"/>
                    <a:pt x="25" y="62"/>
                  </a:cubicBezTo>
                  <a:cubicBezTo>
                    <a:pt x="20" y="64"/>
                    <a:pt x="23" y="71"/>
                    <a:pt x="21" y="75"/>
                  </a:cubicBezTo>
                  <a:cubicBezTo>
                    <a:pt x="-1" y="98"/>
                    <a:pt x="40" y="78"/>
                    <a:pt x="32" y="97"/>
                  </a:cubicBezTo>
                  <a:cubicBezTo>
                    <a:pt x="28" y="101"/>
                    <a:pt x="18" y="93"/>
                    <a:pt x="16" y="100"/>
                  </a:cubicBezTo>
                  <a:lnTo>
                    <a:pt x="16" y="93"/>
                  </a:lnTo>
                  <a:cubicBezTo>
                    <a:pt x="11" y="86"/>
                    <a:pt x="-8" y="96"/>
                    <a:pt x="5" y="99"/>
                  </a:cubicBezTo>
                  <a:cubicBezTo>
                    <a:pt x="16" y="104"/>
                    <a:pt x="-5" y="126"/>
                    <a:pt x="12" y="126"/>
                  </a:cubicBezTo>
                  <a:cubicBezTo>
                    <a:pt x="15" y="123"/>
                    <a:pt x="17" y="119"/>
                    <a:pt x="23" y="120"/>
                  </a:cubicBezTo>
                  <a:cubicBezTo>
                    <a:pt x="35" y="118"/>
                    <a:pt x="34" y="102"/>
                    <a:pt x="37" y="93"/>
                  </a:cubicBezTo>
                  <a:cubicBezTo>
                    <a:pt x="40" y="86"/>
                    <a:pt x="48" y="81"/>
                    <a:pt x="50" y="73"/>
                  </a:cubicBezTo>
                  <a:cubicBezTo>
                    <a:pt x="55" y="58"/>
                    <a:pt x="31" y="38"/>
                    <a:pt x="47" y="27"/>
                  </a:cubicBezTo>
                  <a:close/>
                </a:path>
              </a:pathLst>
            </a:custGeom>
            <a:solidFill>
              <a:srgbClr val="522207"/>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4" name="Google Shape;1284;p37"/>
            <p:cNvSpPr/>
            <p:nvPr/>
          </p:nvSpPr>
          <p:spPr>
            <a:xfrm>
              <a:off x="3605624" y="2135923"/>
              <a:ext cx="17602" cy="69429"/>
            </a:xfrm>
            <a:custGeom>
              <a:rect b="b" l="l" r="r" t="t"/>
              <a:pathLst>
                <a:path extrusionOk="0" h="142" w="36">
                  <a:moveTo>
                    <a:pt x="36" y="82"/>
                  </a:moveTo>
                  <a:cubicBezTo>
                    <a:pt x="35" y="60"/>
                    <a:pt x="30" y="38"/>
                    <a:pt x="32" y="16"/>
                  </a:cubicBezTo>
                  <a:cubicBezTo>
                    <a:pt x="34" y="7"/>
                    <a:pt x="21" y="6"/>
                    <a:pt x="20" y="0"/>
                  </a:cubicBezTo>
                  <a:cubicBezTo>
                    <a:pt x="9" y="6"/>
                    <a:pt x="20" y="20"/>
                    <a:pt x="17" y="29"/>
                  </a:cubicBezTo>
                  <a:cubicBezTo>
                    <a:pt x="14" y="35"/>
                    <a:pt x="13" y="40"/>
                    <a:pt x="16" y="46"/>
                  </a:cubicBezTo>
                  <a:cubicBezTo>
                    <a:pt x="15" y="58"/>
                    <a:pt x="6" y="67"/>
                    <a:pt x="7" y="79"/>
                  </a:cubicBezTo>
                  <a:cubicBezTo>
                    <a:pt x="1" y="92"/>
                    <a:pt x="0" y="105"/>
                    <a:pt x="2" y="119"/>
                  </a:cubicBezTo>
                  <a:cubicBezTo>
                    <a:pt x="1" y="126"/>
                    <a:pt x="-3" y="137"/>
                    <a:pt x="6" y="142"/>
                  </a:cubicBezTo>
                  <a:cubicBezTo>
                    <a:pt x="40" y="125"/>
                    <a:pt x="21" y="106"/>
                    <a:pt x="36" y="82"/>
                  </a:cubicBezTo>
                  <a:close/>
                </a:path>
              </a:pathLst>
            </a:custGeom>
            <a:solidFill>
              <a:srgbClr val="522207"/>
            </a:solidFill>
            <a:ln>
              <a:noFill/>
            </a:ln>
          </p:spPr>
          <p:txBody>
            <a:bodyPr anchorCtr="1" anchor="ctr" bIns="6100" lIns="90000" spcFirstLastPara="1" rIns="90000" wrap="square" tIns="61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5" name="Google Shape;1285;p37"/>
            <p:cNvSpPr/>
            <p:nvPr/>
          </p:nvSpPr>
          <p:spPr>
            <a:xfrm>
              <a:off x="2803766" y="1868963"/>
              <a:ext cx="1170027" cy="509962"/>
            </a:xfrm>
            <a:custGeom>
              <a:rect b="b" l="l" r="r" t="t"/>
              <a:pathLst>
                <a:path extrusionOk="0" h="1043" w="2393">
                  <a:moveTo>
                    <a:pt x="249" y="0"/>
                  </a:moveTo>
                  <a:cubicBezTo>
                    <a:pt x="249" y="0"/>
                    <a:pt x="854" y="897"/>
                    <a:pt x="2393" y="786"/>
                  </a:cubicBezTo>
                  <a:cubicBezTo>
                    <a:pt x="2393" y="786"/>
                    <a:pt x="2379" y="975"/>
                    <a:pt x="2352" y="1043"/>
                  </a:cubicBezTo>
                  <a:lnTo>
                    <a:pt x="48" y="1043"/>
                  </a:lnTo>
                  <a:cubicBezTo>
                    <a:pt x="48" y="1043"/>
                    <a:pt x="-145" y="519"/>
                    <a:pt x="249" y="0"/>
                  </a:cubicBez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6" name="Google Shape;1286;p37"/>
            <p:cNvSpPr/>
            <p:nvPr/>
          </p:nvSpPr>
          <p:spPr>
            <a:xfrm>
              <a:off x="3608069" y="2206819"/>
              <a:ext cx="30314" cy="51338"/>
            </a:xfrm>
            <a:custGeom>
              <a:rect b="b" l="l" r="r" t="t"/>
              <a:pathLst>
                <a:path extrusionOk="0" h="105" w="62">
                  <a:moveTo>
                    <a:pt x="13" y="32"/>
                  </a:moveTo>
                  <a:cubicBezTo>
                    <a:pt x="23" y="56"/>
                    <a:pt x="63" y="80"/>
                    <a:pt x="55" y="105"/>
                  </a:cubicBezTo>
                  <a:cubicBezTo>
                    <a:pt x="62" y="105"/>
                    <a:pt x="64" y="95"/>
                    <a:pt x="58" y="93"/>
                  </a:cubicBezTo>
                  <a:cubicBezTo>
                    <a:pt x="76" y="80"/>
                    <a:pt x="34" y="65"/>
                    <a:pt x="36" y="44"/>
                  </a:cubicBezTo>
                  <a:cubicBezTo>
                    <a:pt x="54" y="38"/>
                    <a:pt x="20" y="26"/>
                    <a:pt x="19" y="17"/>
                  </a:cubicBezTo>
                  <a:cubicBezTo>
                    <a:pt x="-2" y="-20"/>
                    <a:pt x="-7" y="12"/>
                    <a:pt x="13" y="3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7" name="Google Shape;1287;p37"/>
            <p:cNvSpPr/>
            <p:nvPr/>
          </p:nvSpPr>
          <p:spPr>
            <a:xfrm>
              <a:off x="3641806" y="2263536"/>
              <a:ext cx="17113" cy="6845"/>
            </a:xfrm>
            <a:custGeom>
              <a:rect b="b" l="l" r="r" t="t"/>
              <a:pathLst>
                <a:path extrusionOk="0" h="14" w="35">
                  <a:moveTo>
                    <a:pt x="13" y="0"/>
                  </a:moveTo>
                  <a:cubicBezTo>
                    <a:pt x="8" y="0"/>
                    <a:pt x="4" y="3"/>
                    <a:pt x="0" y="4"/>
                  </a:cubicBezTo>
                  <a:cubicBezTo>
                    <a:pt x="8" y="9"/>
                    <a:pt x="20" y="6"/>
                    <a:pt x="28" y="13"/>
                  </a:cubicBezTo>
                  <a:cubicBezTo>
                    <a:pt x="33" y="15"/>
                    <a:pt x="37" y="10"/>
                    <a:pt x="34" y="5"/>
                  </a:cubicBezTo>
                  <a:cubicBezTo>
                    <a:pt x="30" y="-1"/>
                    <a:pt x="20" y="3"/>
                    <a:pt x="1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8" name="Google Shape;1288;p37"/>
            <p:cNvSpPr/>
            <p:nvPr/>
          </p:nvSpPr>
          <p:spPr>
            <a:xfrm>
              <a:off x="3632027" y="2185306"/>
              <a:ext cx="53783" cy="40582"/>
            </a:xfrm>
            <a:custGeom>
              <a:rect b="b" l="l" r="r" t="t"/>
              <a:pathLst>
                <a:path extrusionOk="0" h="83" w="110">
                  <a:moveTo>
                    <a:pt x="44" y="2"/>
                  </a:moveTo>
                  <a:cubicBezTo>
                    <a:pt x="43" y="8"/>
                    <a:pt x="37" y="16"/>
                    <a:pt x="31" y="11"/>
                  </a:cubicBezTo>
                  <a:cubicBezTo>
                    <a:pt x="29" y="8"/>
                    <a:pt x="30" y="2"/>
                    <a:pt x="27" y="0"/>
                  </a:cubicBezTo>
                  <a:cubicBezTo>
                    <a:pt x="19" y="-4"/>
                    <a:pt x="18" y="8"/>
                    <a:pt x="15" y="13"/>
                  </a:cubicBezTo>
                  <a:cubicBezTo>
                    <a:pt x="12" y="16"/>
                    <a:pt x="9" y="17"/>
                    <a:pt x="7" y="20"/>
                  </a:cubicBezTo>
                  <a:cubicBezTo>
                    <a:pt x="6" y="27"/>
                    <a:pt x="6" y="34"/>
                    <a:pt x="1" y="40"/>
                  </a:cubicBezTo>
                  <a:cubicBezTo>
                    <a:pt x="-2" y="50"/>
                    <a:pt x="10" y="55"/>
                    <a:pt x="15" y="61"/>
                  </a:cubicBezTo>
                  <a:cubicBezTo>
                    <a:pt x="19" y="69"/>
                    <a:pt x="19" y="80"/>
                    <a:pt x="27" y="83"/>
                  </a:cubicBezTo>
                  <a:cubicBezTo>
                    <a:pt x="35" y="84"/>
                    <a:pt x="36" y="73"/>
                    <a:pt x="41" y="69"/>
                  </a:cubicBezTo>
                  <a:cubicBezTo>
                    <a:pt x="46" y="67"/>
                    <a:pt x="53" y="69"/>
                    <a:pt x="57" y="66"/>
                  </a:cubicBezTo>
                  <a:cubicBezTo>
                    <a:pt x="66" y="48"/>
                    <a:pt x="72" y="66"/>
                    <a:pt x="79" y="57"/>
                  </a:cubicBezTo>
                  <a:cubicBezTo>
                    <a:pt x="77" y="49"/>
                    <a:pt x="75" y="48"/>
                    <a:pt x="82" y="41"/>
                  </a:cubicBezTo>
                  <a:cubicBezTo>
                    <a:pt x="83" y="38"/>
                    <a:pt x="82" y="33"/>
                    <a:pt x="85" y="31"/>
                  </a:cubicBezTo>
                  <a:cubicBezTo>
                    <a:pt x="89" y="27"/>
                    <a:pt x="100" y="34"/>
                    <a:pt x="100" y="26"/>
                  </a:cubicBezTo>
                  <a:cubicBezTo>
                    <a:pt x="103" y="29"/>
                    <a:pt x="108" y="31"/>
                    <a:pt x="110" y="28"/>
                  </a:cubicBezTo>
                  <a:cubicBezTo>
                    <a:pt x="113" y="24"/>
                    <a:pt x="106" y="20"/>
                    <a:pt x="105" y="15"/>
                  </a:cubicBezTo>
                  <a:cubicBezTo>
                    <a:pt x="111" y="-5"/>
                    <a:pt x="93" y="1"/>
                    <a:pt x="82" y="6"/>
                  </a:cubicBezTo>
                  <a:cubicBezTo>
                    <a:pt x="69" y="4"/>
                    <a:pt x="53" y="16"/>
                    <a:pt x="44"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89" name="Google Shape;1289;p37"/>
            <p:cNvSpPr/>
            <p:nvPr/>
          </p:nvSpPr>
          <p:spPr>
            <a:xfrm>
              <a:off x="3649629" y="2218065"/>
              <a:ext cx="34715" cy="28847"/>
            </a:xfrm>
            <a:custGeom>
              <a:rect b="b" l="l" r="r" t="t"/>
              <a:pathLst>
                <a:path extrusionOk="0" h="59" w="71">
                  <a:moveTo>
                    <a:pt x="59" y="3"/>
                  </a:moveTo>
                  <a:cubicBezTo>
                    <a:pt x="50" y="-5"/>
                    <a:pt x="41" y="4"/>
                    <a:pt x="34" y="9"/>
                  </a:cubicBezTo>
                  <a:cubicBezTo>
                    <a:pt x="27" y="9"/>
                    <a:pt x="24" y="14"/>
                    <a:pt x="19" y="17"/>
                  </a:cubicBezTo>
                  <a:cubicBezTo>
                    <a:pt x="16" y="18"/>
                    <a:pt x="10" y="18"/>
                    <a:pt x="11" y="22"/>
                  </a:cubicBezTo>
                  <a:cubicBezTo>
                    <a:pt x="18" y="32"/>
                    <a:pt x="-5" y="36"/>
                    <a:pt x="1" y="45"/>
                  </a:cubicBezTo>
                  <a:cubicBezTo>
                    <a:pt x="11" y="52"/>
                    <a:pt x="17" y="23"/>
                    <a:pt x="25" y="35"/>
                  </a:cubicBezTo>
                  <a:cubicBezTo>
                    <a:pt x="26" y="42"/>
                    <a:pt x="14" y="47"/>
                    <a:pt x="15" y="54"/>
                  </a:cubicBezTo>
                  <a:cubicBezTo>
                    <a:pt x="23" y="67"/>
                    <a:pt x="33" y="52"/>
                    <a:pt x="31" y="42"/>
                  </a:cubicBezTo>
                  <a:cubicBezTo>
                    <a:pt x="33" y="38"/>
                    <a:pt x="38" y="36"/>
                    <a:pt x="37" y="31"/>
                  </a:cubicBezTo>
                  <a:cubicBezTo>
                    <a:pt x="40" y="23"/>
                    <a:pt x="50" y="35"/>
                    <a:pt x="54" y="30"/>
                  </a:cubicBezTo>
                  <a:cubicBezTo>
                    <a:pt x="58" y="24"/>
                    <a:pt x="49" y="20"/>
                    <a:pt x="44" y="23"/>
                  </a:cubicBezTo>
                  <a:cubicBezTo>
                    <a:pt x="26" y="25"/>
                    <a:pt x="45" y="-10"/>
                    <a:pt x="57" y="14"/>
                  </a:cubicBezTo>
                  <a:cubicBezTo>
                    <a:pt x="60" y="19"/>
                    <a:pt x="65" y="28"/>
                    <a:pt x="71" y="26"/>
                  </a:cubicBezTo>
                  <a:cubicBezTo>
                    <a:pt x="71" y="19"/>
                    <a:pt x="62" y="10"/>
                    <a:pt x="59"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0" name="Google Shape;1290;p37"/>
            <p:cNvSpPr/>
            <p:nvPr/>
          </p:nvSpPr>
          <p:spPr>
            <a:xfrm>
              <a:off x="3693144" y="2253268"/>
              <a:ext cx="54761" cy="85075"/>
            </a:xfrm>
            <a:custGeom>
              <a:rect b="b" l="l" r="r" t="t"/>
              <a:pathLst>
                <a:path extrusionOk="0" h="174" w="112">
                  <a:moveTo>
                    <a:pt x="28" y="39"/>
                  </a:moveTo>
                  <a:cubicBezTo>
                    <a:pt x="0" y="41"/>
                    <a:pt x="36" y="16"/>
                    <a:pt x="25" y="5"/>
                  </a:cubicBezTo>
                  <a:cubicBezTo>
                    <a:pt x="18" y="-7"/>
                    <a:pt x="-1" y="3"/>
                    <a:pt x="8" y="15"/>
                  </a:cubicBezTo>
                  <a:cubicBezTo>
                    <a:pt x="14" y="19"/>
                    <a:pt x="13" y="24"/>
                    <a:pt x="5" y="24"/>
                  </a:cubicBezTo>
                  <a:cubicBezTo>
                    <a:pt x="-4" y="31"/>
                    <a:pt x="12" y="33"/>
                    <a:pt x="9" y="42"/>
                  </a:cubicBezTo>
                  <a:cubicBezTo>
                    <a:pt x="10" y="49"/>
                    <a:pt x="21" y="52"/>
                    <a:pt x="22" y="59"/>
                  </a:cubicBezTo>
                  <a:cubicBezTo>
                    <a:pt x="23" y="65"/>
                    <a:pt x="19" y="69"/>
                    <a:pt x="18" y="74"/>
                  </a:cubicBezTo>
                  <a:cubicBezTo>
                    <a:pt x="17" y="79"/>
                    <a:pt x="16" y="84"/>
                    <a:pt x="12" y="85"/>
                  </a:cubicBezTo>
                  <a:cubicBezTo>
                    <a:pt x="-4" y="83"/>
                    <a:pt x="-2" y="91"/>
                    <a:pt x="11" y="94"/>
                  </a:cubicBezTo>
                  <a:cubicBezTo>
                    <a:pt x="17" y="106"/>
                    <a:pt x="12" y="132"/>
                    <a:pt x="36" y="120"/>
                  </a:cubicBezTo>
                  <a:cubicBezTo>
                    <a:pt x="52" y="116"/>
                    <a:pt x="53" y="133"/>
                    <a:pt x="47" y="143"/>
                  </a:cubicBezTo>
                  <a:cubicBezTo>
                    <a:pt x="44" y="153"/>
                    <a:pt x="53" y="163"/>
                    <a:pt x="54" y="173"/>
                  </a:cubicBezTo>
                  <a:cubicBezTo>
                    <a:pt x="65" y="175"/>
                    <a:pt x="59" y="161"/>
                    <a:pt x="56" y="156"/>
                  </a:cubicBezTo>
                  <a:cubicBezTo>
                    <a:pt x="55" y="146"/>
                    <a:pt x="64" y="138"/>
                    <a:pt x="63" y="128"/>
                  </a:cubicBezTo>
                  <a:cubicBezTo>
                    <a:pt x="68" y="121"/>
                    <a:pt x="68" y="130"/>
                    <a:pt x="69" y="133"/>
                  </a:cubicBezTo>
                  <a:cubicBezTo>
                    <a:pt x="83" y="132"/>
                    <a:pt x="101" y="155"/>
                    <a:pt x="112" y="137"/>
                  </a:cubicBezTo>
                  <a:cubicBezTo>
                    <a:pt x="110" y="131"/>
                    <a:pt x="102" y="137"/>
                    <a:pt x="99" y="138"/>
                  </a:cubicBezTo>
                  <a:cubicBezTo>
                    <a:pt x="91" y="139"/>
                    <a:pt x="86" y="125"/>
                    <a:pt x="79" y="126"/>
                  </a:cubicBezTo>
                  <a:cubicBezTo>
                    <a:pt x="73" y="129"/>
                    <a:pt x="70" y="125"/>
                    <a:pt x="72" y="119"/>
                  </a:cubicBezTo>
                  <a:cubicBezTo>
                    <a:pt x="67" y="104"/>
                    <a:pt x="77" y="88"/>
                    <a:pt x="65" y="73"/>
                  </a:cubicBezTo>
                  <a:cubicBezTo>
                    <a:pt x="54" y="59"/>
                    <a:pt x="53" y="25"/>
                    <a:pt x="28" y="39"/>
                  </a:cubicBezTo>
                  <a:close/>
                </a:path>
              </a:pathLst>
            </a:custGeom>
            <a:solidFill>
              <a:srgbClr val="522207"/>
            </a:solidFill>
            <a:ln>
              <a:noFill/>
            </a:ln>
          </p:spPr>
          <p:txBody>
            <a:bodyPr anchorCtr="1" anchor="ctr" bIns="17625" lIns="90000" spcFirstLastPara="1" rIns="90000" wrap="square" tIns="17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1" name="Google Shape;1291;p37"/>
            <p:cNvSpPr/>
            <p:nvPr/>
          </p:nvSpPr>
          <p:spPr>
            <a:xfrm>
              <a:off x="3182693" y="1693923"/>
              <a:ext cx="105610" cy="51827"/>
            </a:xfrm>
            <a:custGeom>
              <a:rect b="b" l="l" r="r" t="t"/>
              <a:pathLst>
                <a:path extrusionOk="0" h="106" w="216">
                  <a:moveTo>
                    <a:pt x="167" y="34"/>
                  </a:moveTo>
                  <a:cubicBezTo>
                    <a:pt x="138" y="44"/>
                    <a:pt x="120" y="66"/>
                    <a:pt x="92" y="73"/>
                  </a:cubicBezTo>
                  <a:cubicBezTo>
                    <a:pt x="101" y="102"/>
                    <a:pt x="44" y="92"/>
                    <a:pt x="27" y="106"/>
                  </a:cubicBezTo>
                  <a:cubicBezTo>
                    <a:pt x="14" y="98"/>
                    <a:pt x="31" y="85"/>
                    <a:pt x="42" y="89"/>
                  </a:cubicBezTo>
                  <a:cubicBezTo>
                    <a:pt x="48" y="81"/>
                    <a:pt x="33" y="76"/>
                    <a:pt x="27" y="81"/>
                  </a:cubicBezTo>
                  <a:cubicBezTo>
                    <a:pt x="23" y="84"/>
                    <a:pt x="19" y="89"/>
                    <a:pt x="13" y="89"/>
                  </a:cubicBezTo>
                  <a:cubicBezTo>
                    <a:pt x="-14" y="84"/>
                    <a:pt x="9" y="48"/>
                    <a:pt x="29" y="49"/>
                  </a:cubicBezTo>
                  <a:cubicBezTo>
                    <a:pt x="37" y="50"/>
                    <a:pt x="49" y="70"/>
                    <a:pt x="57" y="58"/>
                  </a:cubicBezTo>
                  <a:lnTo>
                    <a:pt x="57" y="58"/>
                  </a:lnTo>
                  <a:cubicBezTo>
                    <a:pt x="56" y="56"/>
                    <a:pt x="53" y="56"/>
                    <a:pt x="53" y="53"/>
                  </a:cubicBezTo>
                  <a:cubicBezTo>
                    <a:pt x="52" y="52"/>
                    <a:pt x="52" y="50"/>
                    <a:pt x="52" y="49"/>
                  </a:cubicBezTo>
                  <a:cubicBezTo>
                    <a:pt x="85" y="24"/>
                    <a:pt x="316" y="-40"/>
                    <a:pt x="167" y="3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2" name="Google Shape;1292;p37"/>
            <p:cNvSpPr/>
            <p:nvPr/>
          </p:nvSpPr>
          <p:spPr>
            <a:xfrm>
              <a:off x="3163624" y="1738905"/>
              <a:ext cx="56228" cy="21513"/>
            </a:xfrm>
            <a:custGeom>
              <a:rect b="b" l="l" r="r" t="t"/>
              <a:pathLst>
                <a:path extrusionOk="0" h="44" w="115">
                  <a:moveTo>
                    <a:pt x="52" y="23"/>
                  </a:moveTo>
                  <a:cubicBezTo>
                    <a:pt x="53" y="26"/>
                    <a:pt x="47" y="28"/>
                    <a:pt x="44" y="25"/>
                  </a:cubicBezTo>
                  <a:cubicBezTo>
                    <a:pt x="40" y="17"/>
                    <a:pt x="33" y="12"/>
                    <a:pt x="26" y="20"/>
                  </a:cubicBezTo>
                  <a:cubicBezTo>
                    <a:pt x="21" y="17"/>
                    <a:pt x="27" y="10"/>
                    <a:pt x="26" y="5"/>
                  </a:cubicBezTo>
                  <a:cubicBezTo>
                    <a:pt x="17" y="-12"/>
                    <a:pt x="-5" y="18"/>
                    <a:pt x="2" y="29"/>
                  </a:cubicBezTo>
                  <a:cubicBezTo>
                    <a:pt x="11" y="25"/>
                    <a:pt x="19" y="29"/>
                    <a:pt x="17" y="40"/>
                  </a:cubicBezTo>
                  <a:cubicBezTo>
                    <a:pt x="28" y="49"/>
                    <a:pt x="44" y="36"/>
                    <a:pt x="58" y="35"/>
                  </a:cubicBezTo>
                  <a:cubicBezTo>
                    <a:pt x="72" y="32"/>
                    <a:pt x="87" y="38"/>
                    <a:pt x="102" y="34"/>
                  </a:cubicBezTo>
                  <a:cubicBezTo>
                    <a:pt x="116" y="33"/>
                    <a:pt x="122" y="10"/>
                    <a:pt x="105" y="10"/>
                  </a:cubicBezTo>
                  <a:cubicBezTo>
                    <a:pt x="79" y="35"/>
                    <a:pt x="88" y="19"/>
                    <a:pt x="59" y="23"/>
                  </a:cubicBezTo>
                  <a:lnTo>
                    <a:pt x="52" y="23"/>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3" name="Google Shape;1293;p37"/>
            <p:cNvSpPr/>
            <p:nvPr/>
          </p:nvSpPr>
          <p:spPr>
            <a:xfrm>
              <a:off x="3166558" y="1756507"/>
              <a:ext cx="91431" cy="66496"/>
            </a:xfrm>
            <a:custGeom>
              <a:rect b="b" l="l" r="r" t="t"/>
              <a:pathLst>
                <a:path extrusionOk="0" h="136" w="187">
                  <a:moveTo>
                    <a:pt x="6" y="37"/>
                  </a:moveTo>
                  <a:cubicBezTo>
                    <a:pt x="-5" y="47"/>
                    <a:pt x="1" y="61"/>
                    <a:pt x="16" y="53"/>
                  </a:cubicBezTo>
                  <a:cubicBezTo>
                    <a:pt x="25" y="59"/>
                    <a:pt x="32" y="56"/>
                    <a:pt x="42" y="53"/>
                  </a:cubicBezTo>
                  <a:cubicBezTo>
                    <a:pt x="48" y="52"/>
                    <a:pt x="55" y="57"/>
                    <a:pt x="62" y="54"/>
                  </a:cubicBezTo>
                  <a:cubicBezTo>
                    <a:pt x="66" y="52"/>
                    <a:pt x="69" y="47"/>
                    <a:pt x="74" y="48"/>
                  </a:cubicBezTo>
                  <a:cubicBezTo>
                    <a:pt x="78" y="49"/>
                    <a:pt x="81" y="49"/>
                    <a:pt x="85" y="47"/>
                  </a:cubicBezTo>
                  <a:cubicBezTo>
                    <a:pt x="92" y="44"/>
                    <a:pt x="98" y="52"/>
                    <a:pt x="94" y="58"/>
                  </a:cubicBezTo>
                  <a:cubicBezTo>
                    <a:pt x="90" y="64"/>
                    <a:pt x="72" y="66"/>
                    <a:pt x="78" y="75"/>
                  </a:cubicBezTo>
                  <a:cubicBezTo>
                    <a:pt x="89" y="81"/>
                    <a:pt x="91" y="60"/>
                    <a:pt x="101" y="63"/>
                  </a:cubicBezTo>
                  <a:cubicBezTo>
                    <a:pt x="109" y="56"/>
                    <a:pt x="118" y="64"/>
                    <a:pt x="111" y="72"/>
                  </a:cubicBezTo>
                  <a:cubicBezTo>
                    <a:pt x="101" y="80"/>
                    <a:pt x="91" y="83"/>
                    <a:pt x="93" y="97"/>
                  </a:cubicBezTo>
                  <a:cubicBezTo>
                    <a:pt x="82" y="101"/>
                    <a:pt x="67" y="101"/>
                    <a:pt x="60" y="113"/>
                  </a:cubicBezTo>
                  <a:cubicBezTo>
                    <a:pt x="59" y="131"/>
                    <a:pt x="76" y="112"/>
                    <a:pt x="83" y="111"/>
                  </a:cubicBezTo>
                  <a:cubicBezTo>
                    <a:pt x="99" y="107"/>
                    <a:pt x="95" y="139"/>
                    <a:pt x="115" y="131"/>
                  </a:cubicBezTo>
                  <a:cubicBezTo>
                    <a:pt x="123" y="126"/>
                    <a:pt x="129" y="139"/>
                    <a:pt x="137" y="134"/>
                  </a:cubicBezTo>
                  <a:cubicBezTo>
                    <a:pt x="150" y="126"/>
                    <a:pt x="135" y="121"/>
                    <a:pt x="135" y="114"/>
                  </a:cubicBezTo>
                  <a:cubicBezTo>
                    <a:pt x="138" y="110"/>
                    <a:pt x="143" y="115"/>
                    <a:pt x="146" y="116"/>
                  </a:cubicBezTo>
                  <a:cubicBezTo>
                    <a:pt x="169" y="118"/>
                    <a:pt x="157" y="94"/>
                    <a:pt x="147" y="85"/>
                  </a:cubicBezTo>
                  <a:cubicBezTo>
                    <a:pt x="145" y="74"/>
                    <a:pt x="160" y="73"/>
                    <a:pt x="165" y="80"/>
                  </a:cubicBezTo>
                  <a:cubicBezTo>
                    <a:pt x="167" y="83"/>
                    <a:pt x="170" y="84"/>
                    <a:pt x="173" y="83"/>
                  </a:cubicBezTo>
                  <a:cubicBezTo>
                    <a:pt x="187" y="79"/>
                    <a:pt x="195" y="50"/>
                    <a:pt x="177" y="46"/>
                  </a:cubicBezTo>
                  <a:cubicBezTo>
                    <a:pt x="168" y="48"/>
                    <a:pt x="154" y="51"/>
                    <a:pt x="148" y="41"/>
                  </a:cubicBezTo>
                  <a:cubicBezTo>
                    <a:pt x="148" y="35"/>
                    <a:pt x="155" y="38"/>
                    <a:pt x="159" y="37"/>
                  </a:cubicBezTo>
                  <a:cubicBezTo>
                    <a:pt x="171" y="34"/>
                    <a:pt x="164" y="17"/>
                    <a:pt x="153" y="18"/>
                  </a:cubicBezTo>
                  <a:cubicBezTo>
                    <a:pt x="147" y="18"/>
                    <a:pt x="140" y="20"/>
                    <a:pt x="135" y="16"/>
                  </a:cubicBezTo>
                  <a:cubicBezTo>
                    <a:pt x="131" y="11"/>
                    <a:pt x="127" y="7"/>
                    <a:pt x="121" y="13"/>
                  </a:cubicBezTo>
                  <a:cubicBezTo>
                    <a:pt x="114" y="15"/>
                    <a:pt x="114" y="1"/>
                    <a:pt x="108" y="0"/>
                  </a:cubicBezTo>
                  <a:cubicBezTo>
                    <a:pt x="103" y="0"/>
                    <a:pt x="101" y="6"/>
                    <a:pt x="96" y="6"/>
                  </a:cubicBezTo>
                  <a:cubicBezTo>
                    <a:pt x="94" y="6"/>
                    <a:pt x="91" y="5"/>
                    <a:pt x="90" y="7"/>
                  </a:cubicBezTo>
                  <a:cubicBezTo>
                    <a:pt x="89" y="11"/>
                    <a:pt x="99" y="19"/>
                    <a:pt x="90" y="23"/>
                  </a:cubicBezTo>
                  <a:cubicBezTo>
                    <a:pt x="74" y="25"/>
                    <a:pt x="90" y="-4"/>
                    <a:pt x="62" y="8"/>
                  </a:cubicBezTo>
                  <a:cubicBezTo>
                    <a:pt x="37" y="12"/>
                    <a:pt x="51" y="33"/>
                    <a:pt x="37" y="32"/>
                  </a:cubicBezTo>
                  <a:cubicBezTo>
                    <a:pt x="40" y="-5"/>
                    <a:pt x="19" y="23"/>
                    <a:pt x="6" y="37"/>
                  </a:cubicBezTo>
                  <a:close/>
                </a:path>
              </a:pathLst>
            </a:custGeom>
            <a:solidFill>
              <a:srgbClr val="C7DE70"/>
            </a:solidFill>
            <a:ln>
              <a:noFill/>
            </a:ln>
          </p:spPr>
          <p:txBody>
            <a:bodyPr anchorCtr="1" anchor="ctr" bIns="3950" lIns="90000" spcFirstLastPara="1" rIns="90000" wrap="square" tIns="39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4" name="Google Shape;1294;p37"/>
            <p:cNvSpPr/>
            <p:nvPr/>
          </p:nvSpPr>
          <p:spPr>
            <a:xfrm>
              <a:off x="3145045" y="1740861"/>
              <a:ext cx="12712" cy="9290"/>
            </a:xfrm>
            <a:custGeom>
              <a:rect b="b" l="l" r="r" t="t"/>
              <a:pathLst>
                <a:path extrusionOk="0" h="19" w="26">
                  <a:moveTo>
                    <a:pt x="4" y="5"/>
                  </a:moveTo>
                  <a:cubicBezTo>
                    <a:pt x="-8" y="19"/>
                    <a:pt x="14" y="11"/>
                    <a:pt x="18" y="16"/>
                  </a:cubicBezTo>
                  <a:cubicBezTo>
                    <a:pt x="20" y="18"/>
                    <a:pt x="22" y="20"/>
                    <a:pt x="24" y="17"/>
                  </a:cubicBezTo>
                  <a:cubicBezTo>
                    <a:pt x="26" y="14"/>
                    <a:pt x="29" y="2"/>
                    <a:pt x="24" y="0"/>
                  </a:cubicBezTo>
                  <a:cubicBezTo>
                    <a:pt x="21" y="-2"/>
                    <a:pt x="18" y="1"/>
                    <a:pt x="17" y="3"/>
                  </a:cubicBezTo>
                  <a:cubicBezTo>
                    <a:pt x="14" y="6"/>
                    <a:pt x="8" y="3"/>
                    <a:pt x="4" y="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5" name="Google Shape;1295;p37"/>
            <p:cNvSpPr/>
            <p:nvPr/>
          </p:nvSpPr>
          <p:spPr>
            <a:xfrm>
              <a:off x="3112286" y="1750151"/>
              <a:ext cx="16624" cy="9779"/>
            </a:xfrm>
            <a:custGeom>
              <a:rect b="b" l="l" r="r" t="t"/>
              <a:pathLst>
                <a:path extrusionOk="0" h="20" w="34">
                  <a:moveTo>
                    <a:pt x="34" y="0"/>
                  </a:moveTo>
                  <a:cubicBezTo>
                    <a:pt x="28" y="2"/>
                    <a:pt x="16" y="-1"/>
                    <a:pt x="13" y="8"/>
                  </a:cubicBezTo>
                  <a:cubicBezTo>
                    <a:pt x="0" y="15"/>
                    <a:pt x="-8" y="23"/>
                    <a:pt x="14" y="18"/>
                  </a:cubicBezTo>
                  <a:cubicBezTo>
                    <a:pt x="19" y="17"/>
                    <a:pt x="19" y="12"/>
                    <a:pt x="21" y="8"/>
                  </a:cubicBezTo>
                  <a:cubicBezTo>
                    <a:pt x="24" y="4"/>
                    <a:pt x="31" y="5"/>
                    <a:pt x="34"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6" name="Google Shape;1296;p37"/>
            <p:cNvSpPr/>
            <p:nvPr/>
          </p:nvSpPr>
          <p:spPr>
            <a:xfrm>
              <a:off x="3072682" y="1761885"/>
              <a:ext cx="55739" cy="19558"/>
            </a:xfrm>
            <a:custGeom>
              <a:rect b="b" l="l" r="r" t="t"/>
              <a:pathLst>
                <a:path extrusionOk="0" h="40" w="114">
                  <a:moveTo>
                    <a:pt x="87" y="7"/>
                  </a:moveTo>
                  <a:cubicBezTo>
                    <a:pt x="89" y="14"/>
                    <a:pt x="71" y="20"/>
                    <a:pt x="70" y="13"/>
                  </a:cubicBezTo>
                  <a:cubicBezTo>
                    <a:pt x="59" y="10"/>
                    <a:pt x="60" y="17"/>
                    <a:pt x="58" y="2"/>
                  </a:cubicBezTo>
                  <a:cubicBezTo>
                    <a:pt x="42" y="0"/>
                    <a:pt x="26" y="16"/>
                    <a:pt x="11" y="21"/>
                  </a:cubicBezTo>
                  <a:cubicBezTo>
                    <a:pt x="7" y="22"/>
                    <a:pt x="0" y="22"/>
                    <a:pt x="1" y="28"/>
                  </a:cubicBezTo>
                  <a:cubicBezTo>
                    <a:pt x="7" y="23"/>
                    <a:pt x="15" y="26"/>
                    <a:pt x="22" y="29"/>
                  </a:cubicBezTo>
                  <a:cubicBezTo>
                    <a:pt x="25" y="29"/>
                    <a:pt x="29" y="26"/>
                    <a:pt x="31" y="29"/>
                  </a:cubicBezTo>
                  <a:cubicBezTo>
                    <a:pt x="31" y="35"/>
                    <a:pt x="36" y="31"/>
                    <a:pt x="40" y="33"/>
                  </a:cubicBezTo>
                  <a:cubicBezTo>
                    <a:pt x="41" y="36"/>
                    <a:pt x="43" y="40"/>
                    <a:pt x="48" y="40"/>
                  </a:cubicBezTo>
                  <a:cubicBezTo>
                    <a:pt x="66" y="35"/>
                    <a:pt x="78" y="20"/>
                    <a:pt x="98" y="21"/>
                  </a:cubicBezTo>
                  <a:cubicBezTo>
                    <a:pt x="100" y="21"/>
                    <a:pt x="101" y="19"/>
                    <a:pt x="102" y="17"/>
                  </a:cubicBezTo>
                  <a:cubicBezTo>
                    <a:pt x="103" y="13"/>
                    <a:pt x="109" y="14"/>
                    <a:pt x="112" y="12"/>
                  </a:cubicBezTo>
                  <a:cubicBezTo>
                    <a:pt x="123" y="5"/>
                    <a:pt x="84" y="-9"/>
                    <a:pt x="87"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7" name="Google Shape;1297;p37"/>
            <p:cNvSpPr/>
            <p:nvPr/>
          </p:nvSpPr>
          <p:spPr>
            <a:xfrm>
              <a:off x="3126465" y="1770686"/>
              <a:ext cx="21024" cy="16624"/>
            </a:xfrm>
            <a:custGeom>
              <a:rect b="b" l="l" r="r" t="t"/>
              <a:pathLst>
                <a:path extrusionOk="0" h="34" w="43">
                  <a:moveTo>
                    <a:pt x="20" y="6"/>
                  </a:moveTo>
                  <a:cubicBezTo>
                    <a:pt x="14" y="7"/>
                    <a:pt x="16" y="11"/>
                    <a:pt x="17" y="15"/>
                  </a:cubicBezTo>
                  <a:cubicBezTo>
                    <a:pt x="13" y="19"/>
                    <a:pt x="-11" y="24"/>
                    <a:pt x="6" y="27"/>
                  </a:cubicBezTo>
                  <a:cubicBezTo>
                    <a:pt x="11" y="43"/>
                    <a:pt x="28" y="23"/>
                    <a:pt x="39" y="21"/>
                  </a:cubicBezTo>
                  <a:cubicBezTo>
                    <a:pt x="40" y="20"/>
                    <a:pt x="40" y="19"/>
                    <a:pt x="39" y="18"/>
                  </a:cubicBezTo>
                  <a:cubicBezTo>
                    <a:pt x="50" y="-8"/>
                    <a:pt x="39" y="-1"/>
                    <a:pt x="20" y="6"/>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8" name="Google Shape;1298;p37"/>
            <p:cNvSpPr/>
            <p:nvPr/>
          </p:nvSpPr>
          <p:spPr>
            <a:xfrm>
              <a:off x="3158246" y="1812735"/>
              <a:ext cx="24936" cy="18091"/>
            </a:xfrm>
            <a:custGeom>
              <a:rect b="b" l="l" r="r" t="t"/>
              <a:pathLst>
                <a:path extrusionOk="0" h="37" w="51">
                  <a:moveTo>
                    <a:pt x="2" y="24"/>
                  </a:moveTo>
                  <a:cubicBezTo>
                    <a:pt x="-2" y="28"/>
                    <a:pt x="1" y="33"/>
                    <a:pt x="2" y="37"/>
                  </a:cubicBezTo>
                  <a:cubicBezTo>
                    <a:pt x="7" y="37"/>
                    <a:pt x="9" y="31"/>
                    <a:pt x="14" y="32"/>
                  </a:cubicBezTo>
                  <a:cubicBezTo>
                    <a:pt x="21" y="30"/>
                    <a:pt x="23" y="16"/>
                    <a:pt x="32" y="20"/>
                  </a:cubicBezTo>
                  <a:cubicBezTo>
                    <a:pt x="38" y="24"/>
                    <a:pt x="44" y="20"/>
                    <a:pt x="50" y="20"/>
                  </a:cubicBezTo>
                  <a:cubicBezTo>
                    <a:pt x="54" y="16"/>
                    <a:pt x="47" y="14"/>
                    <a:pt x="43" y="14"/>
                  </a:cubicBezTo>
                  <a:cubicBezTo>
                    <a:pt x="28" y="-11"/>
                    <a:pt x="11" y="1"/>
                    <a:pt x="2" y="2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99" name="Google Shape;1299;p37"/>
            <p:cNvSpPr/>
            <p:nvPr/>
          </p:nvSpPr>
          <p:spPr>
            <a:xfrm>
              <a:off x="3164113" y="1829848"/>
              <a:ext cx="8801" cy="4889"/>
            </a:xfrm>
            <a:custGeom>
              <a:rect b="b" l="l" r="r" t="t"/>
              <a:pathLst>
                <a:path extrusionOk="0" h="10" w="18">
                  <a:moveTo>
                    <a:pt x="6" y="2"/>
                  </a:moveTo>
                  <a:cubicBezTo>
                    <a:pt x="-9" y="16"/>
                    <a:pt x="9" y="8"/>
                    <a:pt x="18" y="6"/>
                  </a:cubicBezTo>
                  <a:cubicBezTo>
                    <a:pt x="22" y="-1"/>
                    <a:pt x="9" y="-3"/>
                    <a:pt x="6"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0" name="Google Shape;1300;p37"/>
            <p:cNvSpPr/>
            <p:nvPr/>
          </p:nvSpPr>
          <p:spPr>
            <a:xfrm>
              <a:off x="3178781" y="1829848"/>
              <a:ext cx="5378" cy="4889"/>
            </a:xfrm>
            <a:custGeom>
              <a:rect b="b" l="l" r="r" t="t"/>
              <a:pathLst>
                <a:path extrusionOk="0" h="10" w="11">
                  <a:moveTo>
                    <a:pt x="7" y="0"/>
                  </a:moveTo>
                  <a:cubicBezTo>
                    <a:pt x="5" y="0"/>
                    <a:pt x="0" y="1"/>
                    <a:pt x="0" y="4"/>
                  </a:cubicBezTo>
                  <a:cubicBezTo>
                    <a:pt x="2" y="6"/>
                    <a:pt x="1" y="8"/>
                    <a:pt x="2" y="9"/>
                  </a:cubicBezTo>
                  <a:cubicBezTo>
                    <a:pt x="6" y="12"/>
                    <a:pt x="17" y="4"/>
                    <a:pt x="9" y="0"/>
                  </a:cubicBezTo>
                  <a:lnTo>
                    <a:pt x="7" y="0"/>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1" name="Google Shape;1301;p37"/>
            <p:cNvSpPr/>
            <p:nvPr/>
          </p:nvSpPr>
          <p:spPr>
            <a:xfrm>
              <a:off x="2874662" y="2139835"/>
              <a:ext cx="131035" cy="214155"/>
            </a:xfrm>
            <a:custGeom>
              <a:rect b="b" l="l" r="r" t="t"/>
              <a:pathLst>
                <a:path extrusionOk="0" h="438" w="268">
                  <a:moveTo>
                    <a:pt x="19" y="255"/>
                  </a:moveTo>
                  <a:cubicBezTo>
                    <a:pt x="30" y="274"/>
                    <a:pt x="16" y="290"/>
                    <a:pt x="20" y="309"/>
                  </a:cubicBezTo>
                  <a:cubicBezTo>
                    <a:pt x="28" y="327"/>
                    <a:pt x="31" y="377"/>
                    <a:pt x="52" y="378"/>
                  </a:cubicBezTo>
                  <a:lnTo>
                    <a:pt x="52" y="378"/>
                  </a:lnTo>
                  <a:cubicBezTo>
                    <a:pt x="55" y="399"/>
                    <a:pt x="61" y="419"/>
                    <a:pt x="69" y="438"/>
                  </a:cubicBezTo>
                  <a:lnTo>
                    <a:pt x="70" y="412"/>
                  </a:lnTo>
                  <a:cubicBezTo>
                    <a:pt x="96" y="461"/>
                    <a:pt x="76" y="366"/>
                    <a:pt x="86" y="357"/>
                  </a:cubicBezTo>
                  <a:cubicBezTo>
                    <a:pt x="93" y="351"/>
                    <a:pt x="106" y="354"/>
                    <a:pt x="115" y="349"/>
                  </a:cubicBezTo>
                  <a:cubicBezTo>
                    <a:pt x="122" y="348"/>
                    <a:pt x="125" y="363"/>
                    <a:pt x="133" y="358"/>
                  </a:cubicBezTo>
                  <a:cubicBezTo>
                    <a:pt x="129" y="351"/>
                    <a:pt x="135" y="336"/>
                    <a:pt x="144" y="344"/>
                  </a:cubicBezTo>
                  <a:cubicBezTo>
                    <a:pt x="135" y="350"/>
                    <a:pt x="147" y="371"/>
                    <a:pt x="154" y="359"/>
                  </a:cubicBezTo>
                  <a:cubicBezTo>
                    <a:pt x="158" y="352"/>
                    <a:pt x="146" y="335"/>
                    <a:pt x="162" y="337"/>
                  </a:cubicBezTo>
                  <a:cubicBezTo>
                    <a:pt x="175" y="349"/>
                    <a:pt x="172" y="376"/>
                    <a:pt x="198" y="374"/>
                  </a:cubicBezTo>
                  <a:cubicBezTo>
                    <a:pt x="214" y="371"/>
                    <a:pt x="278" y="364"/>
                    <a:pt x="265" y="340"/>
                  </a:cubicBezTo>
                  <a:cubicBezTo>
                    <a:pt x="269" y="325"/>
                    <a:pt x="273" y="309"/>
                    <a:pt x="255" y="301"/>
                  </a:cubicBezTo>
                  <a:cubicBezTo>
                    <a:pt x="237" y="296"/>
                    <a:pt x="228" y="278"/>
                    <a:pt x="211" y="275"/>
                  </a:cubicBezTo>
                  <a:cubicBezTo>
                    <a:pt x="200" y="271"/>
                    <a:pt x="199" y="256"/>
                    <a:pt x="197" y="245"/>
                  </a:cubicBezTo>
                  <a:cubicBezTo>
                    <a:pt x="195" y="224"/>
                    <a:pt x="181" y="207"/>
                    <a:pt x="169" y="191"/>
                  </a:cubicBezTo>
                  <a:cubicBezTo>
                    <a:pt x="155" y="167"/>
                    <a:pt x="164" y="131"/>
                    <a:pt x="141" y="112"/>
                  </a:cubicBezTo>
                  <a:cubicBezTo>
                    <a:pt x="153" y="128"/>
                    <a:pt x="135" y="165"/>
                    <a:pt x="130" y="129"/>
                  </a:cubicBezTo>
                  <a:cubicBezTo>
                    <a:pt x="127" y="123"/>
                    <a:pt x="131" y="119"/>
                    <a:pt x="134" y="115"/>
                  </a:cubicBezTo>
                  <a:lnTo>
                    <a:pt x="134" y="115"/>
                  </a:lnTo>
                  <a:cubicBezTo>
                    <a:pt x="135" y="114"/>
                    <a:pt x="135" y="113"/>
                    <a:pt x="135" y="111"/>
                  </a:cubicBezTo>
                  <a:cubicBezTo>
                    <a:pt x="135" y="110"/>
                    <a:pt x="134" y="108"/>
                    <a:pt x="134" y="107"/>
                  </a:cubicBezTo>
                  <a:cubicBezTo>
                    <a:pt x="133" y="106"/>
                    <a:pt x="132" y="105"/>
                    <a:pt x="131" y="104"/>
                  </a:cubicBezTo>
                  <a:cubicBezTo>
                    <a:pt x="130" y="104"/>
                    <a:pt x="128" y="103"/>
                    <a:pt x="127" y="103"/>
                  </a:cubicBezTo>
                  <a:cubicBezTo>
                    <a:pt x="125" y="103"/>
                    <a:pt x="124" y="104"/>
                    <a:pt x="123" y="104"/>
                  </a:cubicBezTo>
                  <a:cubicBezTo>
                    <a:pt x="121" y="105"/>
                    <a:pt x="120" y="106"/>
                    <a:pt x="120" y="107"/>
                  </a:cubicBezTo>
                  <a:cubicBezTo>
                    <a:pt x="119" y="109"/>
                    <a:pt x="119" y="108"/>
                    <a:pt x="119" y="109"/>
                  </a:cubicBezTo>
                  <a:cubicBezTo>
                    <a:pt x="120" y="117"/>
                    <a:pt x="110" y="123"/>
                    <a:pt x="105" y="115"/>
                  </a:cubicBezTo>
                  <a:cubicBezTo>
                    <a:pt x="103" y="104"/>
                    <a:pt x="103" y="92"/>
                    <a:pt x="97" y="82"/>
                  </a:cubicBezTo>
                  <a:lnTo>
                    <a:pt x="91" y="82"/>
                  </a:lnTo>
                  <a:cubicBezTo>
                    <a:pt x="91" y="74"/>
                    <a:pt x="78" y="63"/>
                    <a:pt x="74" y="75"/>
                  </a:cubicBezTo>
                  <a:cubicBezTo>
                    <a:pt x="72" y="96"/>
                    <a:pt x="62" y="62"/>
                    <a:pt x="61" y="55"/>
                  </a:cubicBezTo>
                  <a:cubicBezTo>
                    <a:pt x="37" y="104"/>
                    <a:pt x="31" y="13"/>
                    <a:pt x="17" y="0"/>
                  </a:cubicBezTo>
                  <a:lnTo>
                    <a:pt x="18" y="74"/>
                  </a:lnTo>
                  <a:lnTo>
                    <a:pt x="18" y="74"/>
                  </a:lnTo>
                  <a:cubicBezTo>
                    <a:pt x="16" y="72"/>
                    <a:pt x="13" y="70"/>
                    <a:pt x="12" y="67"/>
                  </a:cubicBezTo>
                  <a:cubicBezTo>
                    <a:pt x="10" y="66"/>
                    <a:pt x="11" y="64"/>
                    <a:pt x="10" y="62"/>
                  </a:cubicBezTo>
                  <a:cubicBezTo>
                    <a:pt x="-16" y="124"/>
                    <a:pt x="20" y="192"/>
                    <a:pt x="19" y="255"/>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2" name="Google Shape;1302;p37"/>
            <p:cNvSpPr/>
            <p:nvPr/>
          </p:nvSpPr>
          <p:spPr>
            <a:xfrm>
              <a:off x="3253589" y="1691478"/>
              <a:ext cx="688424" cy="484048"/>
            </a:xfrm>
            <a:custGeom>
              <a:rect b="b" l="l" r="r" t="t"/>
              <a:pathLst>
                <a:path extrusionOk="0" h="990" w="1408">
                  <a:moveTo>
                    <a:pt x="697" y="37"/>
                  </a:moveTo>
                  <a:cubicBezTo>
                    <a:pt x="686" y="34"/>
                    <a:pt x="649" y="5"/>
                    <a:pt x="646" y="24"/>
                  </a:cubicBezTo>
                  <a:cubicBezTo>
                    <a:pt x="627" y="25"/>
                    <a:pt x="607" y="32"/>
                    <a:pt x="588" y="28"/>
                  </a:cubicBezTo>
                  <a:cubicBezTo>
                    <a:pt x="579" y="25"/>
                    <a:pt x="566" y="18"/>
                    <a:pt x="559" y="28"/>
                  </a:cubicBezTo>
                  <a:cubicBezTo>
                    <a:pt x="554" y="40"/>
                    <a:pt x="537" y="59"/>
                    <a:pt x="559" y="64"/>
                  </a:cubicBezTo>
                  <a:cubicBezTo>
                    <a:pt x="581" y="58"/>
                    <a:pt x="577" y="74"/>
                    <a:pt x="569" y="87"/>
                  </a:cubicBezTo>
                  <a:lnTo>
                    <a:pt x="571" y="91"/>
                  </a:lnTo>
                  <a:lnTo>
                    <a:pt x="571" y="91"/>
                  </a:lnTo>
                  <a:cubicBezTo>
                    <a:pt x="571" y="92"/>
                    <a:pt x="571" y="92"/>
                    <a:pt x="570" y="92"/>
                  </a:cubicBezTo>
                  <a:cubicBezTo>
                    <a:pt x="569" y="93"/>
                    <a:pt x="568" y="94"/>
                    <a:pt x="567" y="95"/>
                  </a:cubicBezTo>
                  <a:cubicBezTo>
                    <a:pt x="566" y="97"/>
                    <a:pt x="566" y="98"/>
                    <a:pt x="566" y="100"/>
                  </a:cubicBezTo>
                  <a:cubicBezTo>
                    <a:pt x="566" y="101"/>
                    <a:pt x="566" y="103"/>
                    <a:pt x="567" y="104"/>
                  </a:cubicBezTo>
                  <a:cubicBezTo>
                    <a:pt x="578" y="103"/>
                    <a:pt x="590" y="112"/>
                    <a:pt x="597" y="99"/>
                  </a:cubicBezTo>
                  <a:cubicBezTo>
                    <a:pt x="603" y="95"/>
                    <a:pt x="613" y="101"/>
                    <a:pt x="619" y="96"/>
                  </a:cubicBezTo>
                  <a:cubicBezTo>
                    <a:pt x="608" y="77"/>
                    <a:pt x="631" y="65"/>
                    <a:pt x="646" y="75"/>
                  </a:cubicBezTo>
                  <a:cubicBezTo>
                    <a:pt x="655" y="74"/>
                    <a:pt x="680" y="65"/>
                    <a:pt x="675" y="82"/>
                  </a:cubicBezTo>
                  <a:cubicBezTo>
                    <a:pt x="666" y="89"/>
                    <a:pt x="634" y="76"/>
                    <a:pt x="641" y="97"/>
                  </a:cubicBezTo>
                  <a:cubicBezTo>
                    <a:pt x="617" y="119"/>
                    <a:pt x="675" y="121"/>
                    <a:pt x="667" y="139"/>
                  </a:cubicBezTo>
                  <a:cubicBezTo>
                    <a:pt x="655" y="142"/>
                    <a:pt x="648" y="118"/>
                    <a:pt x="632" y="123"/>
                  </a:cubicBezTo>
                  <a:cubicBezTo>
                    <a:pt x="640" y="129"/>
                    <a:pt x="630" y="142"/>
                    <a:pt x="622" y="135"/>
                  </a:cubicBezTo>
                  <a:cubicBezTo>
                    <a:pt x="626" y="128"/>
                    <a:pt x="617" y="121"/>
                    <a:pt x="611" y="126"/>
                  </a:cubicBezTo>
                  <a:cubicBezTo>
                    <a:pt x="607" y="130"/>
                    <a:pt x="607" y="141"/>
                    <a:pt x="599" y="139"/>
                  </a:cubicBezTo>
                  <a:cubicBezTo>
                    <a:pt x="598" y="136"/>
                    <a:pt x="592" y="135"/>
                    <a:pt x="589" y="138"/>
                  </a:cubicBezTo>
                  <a:cubicBezTo>
                    <a:pt x="592" y="115"/>
                    <a:pt x="551" y="129"/>
                    <a:pt x="559" y="110"/>
                  </a:cubicBezTo>
                  <a:cubicBezTo>
                    <a:pt x="559" y="104"/>
                    <a:pt x="549" y="108"/>
                    <a:pt x="545" y="104"/>
                  </a:cubicBezTo>
                  <a:cubicBezTo>
                    <a:pt x="541" y="100"/>
                    <a:pt x="548" y="87"/>
                    <a:pt x="539" y="87"/>
                  </a:cubicBezTo>
                  <a:lnTo>
                    <a:pt x="539" y="87"/>
                  </a:lnTo>
                  <a:cubicBezTo>
                    <a:pt x="538" y="89"/>
                    <a:pt x="535" y="91"/>
                    <a:pt x="533" y="92"/>
                  </a:cubicBezTo>
                  <a:cubicBezTo>
                    <a:pt x="530" y="94"/>
                    <a:pt x="528" y="95"/>
                    <a:pt x="525" y="95"/>
                  </a:cubicBezTo>
                  <a:lnTo>
                    <a:pt x="525" y="88"/>
                  </a:lnTo>
                  <a:lnTo>
                    <a:pt x="525" y="88"/>
                  </a:lnTo>
                  <a:lnTo>
                    <a:pt x="525" y="88"/>
                  </a:lnTo>
                  <a:cubicBezTo>
                    <a:pt x="524" y="88"/>
                    <a:pt x="523" y="87"/>
                    <a:pt x="522" y="87"/>
                  </a:cubicBezTo>
                  <a:cubicBezTo>
                    <a:pt x="521" y="87"/>
                    <a:pt x="520" y="88"/>
                    <a:pt x="519" y="88"/>
                  </a:cubicBezTo>
                  <a:cubicBezTo>
                    <a:pt x="518" y="88"/>
                    <a:pt x="518" y="88"/>
                    <a:pt x="518" y="88"/>
                  </a:cubicBezTo>
                  <a:cubicBezTo>
                    <a:pt x="516" y="67"/>
                    <a:pt x="480" y="100"/>
                    <a:pt x="475" y="78"/>
                  </a:cubicBezTo>
                  <a:cubicBezTo>
                    <a:pt x="477" y="72"/>
                    <a:pt x="490" y="74"/>
                    <a:pt x="489" y="68"/>
                  </a:cubicBezTo>
                  <a:cubicBezTo>
                    <a:pt x="486" y="64"/>
                    <a:pt x="484" y="60"/>
                    <a:pt x="488" y="55"/>
                  </a:cubicBezTo>
                  <a:cubicBezTo>
                    <a:pt x="491" y="44"/>
                    <a:pt x="486" y="22"/>
                    <a:pt x="502" y="22"/>
                  </a:cubicBezTo>
                  <a:lnTo>
                    <a:pt x="502" y="22"/>
                  </a:lnTo>
                  <a:lnTo>
                    <a:pt x="502" y="21"/>
                  </a:lnTo>
                  <a:cubicBezTo>
                    <a:pt x="502" y="20"/>
                    <a:pt x="502" y="19"/>
                    <a:pt x="502" y="18"/>
                  </a:cubicBezTo>
                  <a:cubicBezTo>
                    <a:pt x="501" y="17"/>
                    <a:pt x="500" y="17"/>
                    <a:pt x="500" y="16"/>
                  </a:cubicBezTo>
                  <a:cubicBezTo>
                    <a:pt x="499" y="16"/>
                    <a:pt x="499" y="16"/>
                    <a:pt x="498" y="16"/>
                  </a:cubicBezTo>
                  <a:lnTo>
                    <a:pt x="510" y="10"/>
                  </a:lnTo>
                  <a:cubicBezTo>
                    <a:pt x="507" y="-5"/>
                    <a:pt x="490" y="0"/>
                    <a:pt x="480" y="3"/>
                  </a:cubicBezTo>
                  <a:cubicBezTo>
                    <a:pt x="474" y="7"/>
                    <a:pt x="479" y="20"/>
                    <a:pt x="471" y="21"/>
                  </a:cubicBezTo>
                  <a:cubicBezTo>
                    <a:pt x="467" y="4"/>
                    <a:pt x="450" y="13"/>
                    <a:pt x="440" y="9"/>
                  </a:cubicBezTo>
                  <a:cubicBezTo>
                    <a:pt x="432" y="11"/>
                    <a:pt x="412" y="29"/>
                    <a:pt x="432" y="29"/>
                  </a:cubicBezTo>
                  <a:cubicBezTo>
                    <a:pt x="440" y="32"/>
                    <a:pt x="450" y="42"/>
                    <a:pt x="454" y="28"/>
                  </a:cubicBezTo>
                  <a:cubicBezTo>
                    <a:pt x="461" y="20"/>
                    <a:pt x="484" y="31"/>
                    <a:pt x="471" y="40"/>
                  </a:cubicBezTo>
                  <a:cubicBezTo>
                    <a:pt x="466" y="37"/>
                    <a:pt x="455" y="38"/>
                    <a:pt x="458" y="46"/>
                  </a:cubicBezTo>
                  <a:cubicBezTo>
                    <a:pt x="450" y="46"/>
                    <a:pt x="441" y="52"/>
                    <a:pt x="441" y="60"/>
                  </a:cubicBezTo>
                  <a:cubicBezTo>
                    <a:pt x="447" y="65"/>
                    <a:pt x="459" y="63"/>
                    <a:pt x="463" y="72"/>
                  </a:cubicBezTo>
                  <a:cubicBezTo>
                    <a:pt x="466" y="76"/>
                    <a:pt x="466" y="84"/>
                    <a:pt x="461" y="84"/>
                  </a:cubicBezTo>
                  <a:cubicBezTo>
                    <a:pt x="456" y="84"/>
                    <a:pt x="447" y="68"/>
                    <a:pt x="446" y="80"/>
                  </a:cubicBezTo>
                  <a:cubicBezTo>
                    <a:pt x="440" y="82"/>
                    <a:pt x="437" y="68"/>
                    <a:pt x="431" y="70"/>
                  </a:cubicBezTo>
                  <a:cubicBezTo>
                    <a:pt x="420" y="74"/>
                    <a:pt x="435" y="87"/>
                    <a:pt x="432" y="94"/>
                  </a:cubicBezTo>
                  <a:cubicBezTo>
                    <a:pt x="430" y="97"/>
                    <a:pt x="426" y="98"/>
                    <a:pt x="424" y="101"/>
                  </a:cubicBezTo>
                  <a:cubicBezTo>
                    <a:pt x="420" y="105"/>
                    <a:pt x="418" y="119"/>
                    <a:pt x="409" y="115"/>
                  </a:cubicBezTo>
                  <a:cubicBezTo>
                    <a:pt x="390" y="112"/>
                    <a:pt x="374" y="62"/>
                    <a:pt x="356" y="95"/>
                  </a:cubicBezTo>
                  <a:cubicBezTo>
                    <a:pt x="342" y="112"/>
                    <a:pt x="327" y="104"/>
                    <a:pt x="323" y="131"/>
                  </a:cubicBezTo>
                  <a:cubicBezTo>
                    <a:pt x="323" y="135"/>
                    <a:pt x="328" y="137"/>
                    <a:pt x="331" y="139"/>
                  </a:cubicBezTo>
                  <a:cubicBezTo>
                    <a:pt x="339" y="148"/>
                    <a:pt x="345" y="157"/>
                    <a:pt x="357" y="160"/>
                  </a:cubicBezTo>
                  <a:cubicBezTo>
                    <a:pt x="374" y="181"/>
                    <a:pt x="391" y="143"/>
                    <a:pt x="410" y="151"/>
                  </a:cubicBezTo>
                  <a:cubicBezTo>
                    <a:pt x="423" y="164"/>
                    <a:pt x="430" y="131"/>
                    <a:pt x="446" y="151"/>
                  </a:cubicBezTo>
                  <a:cubicBezTo>
                    <a:pt x="449" y="165"/>
                    <a:pt x="473" y="155"/>
                    <a:pt x="475" y="171"/>
                  </a:cubicBezTo>
                  <a:cubicBezTo>
                    <a:pt x="471" y="183"/>
                    <a:pt x="466" y="186"/>
                    <a:pt x="475" y="197"/>
                  </a:cubicBezTo>
                  <a:cubicBezTo>
                    <a:pt x="475" y="207"/>
                    <a:pt x="469" y="215"/>
                    <a:pt x="476" y="224"/>
                  </a:cubicBezTo>
                  <a:cubicBezTo>
                    <a:pt x="479" y="234"/>
                    <a:pt x="465" y="241"/>
                    <a:pt x="458" y="233"/>
                  </a:cubicBezTo>
                  <a:cubicBezTo>
                    <a:pt x="448" y="223"/>
                    <a:pt x="452" y="243"/>
                    <a:pt x="455" y="248"/>
                  </a:cubicBezTo>
                  <a:cubicBezTo>
                    <a:pt x="458" y="244"/>
                    <a:pt x="464" y="244"/>
                    <a:pt x="469" y="245"/>
                  </a:cubicBezTo>
                  <a:cubicBezTo>
                    <a:pt x="474" y="246"/>
                    <a:pt x="480" y="245"/>
                    <a:pt x="482" y="240"/>
                  </a:cubicBezTo>
                  <a:cubicBezTo>
                    <a:pt x="481" y="235"/>
                    <a:pt x="489" y="231"/>
                    <a:pt x="492" y="236"/>
                  </a:cubicBezTo>
                  <a:cubicBezTo>
                    <a:pt x="499" y="237"/>
                    <a:pt x="496" y="228"/>
                    <a:pt x="492" y="225"/>
                  </a:cubicBezTo>
                  <a:cubicBezTo>
                    <a:pt x="485" y="216"/>
                    <a:pt x="486" y="203"/>
                    <a:pt x="487" y="191"/>
                  </a:cubicBezTo>
                  <a:cubicBezTo>
                    <a:pt x="488" y="170"/>
                    <a:pt x="514" y="180"/>
                    <a:pt x="503" y="198"/>
                  </a:cubicBezTo>
                  <a:cubicBezTo>
                    <a:pt x="497" y="212"/>
                    <a:pt x="520" y="221"/>
                    <a:pt x="509" y="232"/>
                  </a:cubicBezTo>
                  <a:cubicBezTo>
                    <a:pt x="502" y="237"/>
                    <a:pt x="501" y="243"/>
                    <a:pt x="502" y="251"/>
                  </a:cubicBezTo>
                  <a:cubicBezTo>
                    <a:pt x="501" y="257"/>
                    <a:pt x="495" y="262"/>
                    <a:pt x="498" y="269"/>
                  </a:cubicBezTo>
                  <a:cubicBezTo>
                    <a:pt x="494" y="275"/>
                    <a:pt x="490" y="285"/>
                    <a:pt x="500" y="288"/>
                  </a:cubicBezTo>
                  <a:lnTo>
                    <a:pt x="500" y="288"/>
                  </a:lnTo>
                  <a:cubicBezTo>
                    <a:pt x="501" y="288"/>
                    <a:pt x="501" y="288"/>
                    <a:pt x="501" y="288"/>
                  </a:cubicBezTo>
                  <a:cubicBezTo>
                    <a:pt x="502" y="287"/>
                    <a:pt x="503" y="286"/>
                    <a:pt x="504" y="285"/>
                  </a:cubicBezTo>
                  <a:cubicBezTo>
                    <a:pt x="504" y="284"/>
                    <a:pt x="505" y="283"/>
                    <a:pt x="505" y="281"/>
                  </a:cubicBezTo>
                  <a:cubicBezTo>
                    <a:pt x="505" y="280"/>
                    <a:pt x="504" y="279"/>
                    <a:pt x="504" y="278"/>
                  </a:cubicBezTo>
                  <a:lnTo>
                    <a:pt x="504" y="278"/>
                  </a:lnTo>
                  <a:lnTo>
                    <a:pt x="505" y="278"/>
                  </a:lnTo>
                  <a:cubicBezTo>
                    <a:pt x="506" y="279"/>
                    <a:pt x="506" y="280"/>
                    <a:pt x="507" y="281"/>
                  </a:cubicBezTo>
                  <a:cubicBezTo>
                    <a:pt x="507" y="282"/>
                    <a:pt x="508" y="283"/>
                    <a:pt x="508" y="284"/>
                  </a:cubicBezTo>
                  <a:cubicBezTo>
                    <a:pt x="508" y="285"/>
                    <a:pt x="508" y="285"/>
                    <a:pt x="508" y="285"/>
                  </a:cubicBezTo>
                  <a:lnTo>
                    <a:pt x="508" y="285"/>
                  </a:lnTo>
                  <a:lnTo>
                    <a:pt x="509" y="285"/>
                  </a:lnTo>
                  <a:cubicBezTo>
                    <a:pt x="510" y="285"/>
                    <a:pt x="512" y="285"/>
                    <a:pt x="513" y="284"/>
                  </a:cubicBezTo>
                  <a:cubicBezTo>
                    <a:pt x="514" y="283"/>
                    <a:pt x="515" y="282"/>
                    <a:pt x="516" y="281"/>
                  </a:cubicBezTo>
                  <a:cubicBezTo>
                    <a:pt x="511" y="277"/>
                    <a:pt x="514" y="270"/>
                    <a:pt x="517" y="266"/>
                  </a:cubicBezTo>
                  <a:cubicBezTo>
                    <a:pt x="525" y="255"/>
                    <a:pt x="537" y="271"/>
                    <a:pt x="539" y="279"/>
                  </a:cubicBezTo>
                  <a:cubicBezTo>
                    <a:pt x="533" y="296"/>
                    <a:pt x="522" y="311"/>
                    <a:pt x="530" y="331"/>
                  </a:cubicBezTo>
                  <a:lnTo>
                    <a:pt x="530" y="331"/>
                  </a:lnTo>
                  <a:cubicBezTo>
                    <a:pt x="530" y="331"/>
                    <a:pt x="531" y="331"/>
                    <a:pt x="532" y="331"/>
                  </a:cubicBezTo>
                  <a:cubicBezTo>
                    <a:pt x="534" y="331"/>
                    <a:pt x="534" y="330"/>
                    <a:pt x="537" y="329"/>
                  </a:cubicBezTo>
                  <a:cubicBezTo>
                    <a:pt x="537" y="329"/>
                    <a:pt x="539" y="328"/>
                    <a:pt x="540" y="327"/>
                  </a:cubicBezTo>
                  <a:cubicBezTo>
                    <a:pt x="546" y="336"/>
                    <a:pt x="549" y="351"/>
                    <a:pt x="563" y="347"/>
                  </a:cubicBezTo>
                  <a:cubicBezTo>
                    <a:pt x="577" y="356"/>
                    <a:pt x="547" y="374"/>
                    <a:pt x="541" y="380"/>
                  </a:cubicBezTo>
                  <a:cubicBezTo>
                    <a:pt x="524" y="393"/>
                    <a:pt x="517" y="380"/>
                    <a:pt x="509" y="366"/>
                  </a:cubicBezTo>
                  <a:cubicBezTo>
                    <a:pt x="505" y="363"/>
                    <a:pt x="499" y="362"/>
                    <a:pt x="495" y="358"/>
                  </a:cubicBezTo>
                  <a:cubicBezTo>
                    <a:pt x="491" y="354"/>
                    <a:pt x="491" y="346"/>
                    <a:pt x="486" y="342"/>
                  </a:cubicBezTo>
                  <a:cubicBezTo>
                    <a:pt x="479" y="339"/>
                    <a:pt x="474" y="334"/>
                    <a:pt x="473" y="326"/>
                  </a:cubicBezTo>
                  <a:cubicBezTo>
                    <a:pt x="458" y="275"/>
                    <a:pt x="443" y="338"/>
                    <a:pt x="433" y="311"/>
                  </a:cubicBezTo>
                  <a:cubicBezTo>
                    <a:pt x="433" y="300"/>
                    <a:pt x="417" y="294"/>
                    <a:pt x="424" y="285"/>
                  </a:cubicBezTo>
                  <a:cubicBezTo>
                    <a:pt x="429" y="272"/>
                    <a:pt x="410" y="264"/>
                    <a:pt x="409" y="252"/>
                  </a:cubicBezTo>
                  <a:cubicBezTo>
                    <a:pt x="408" y="245"/>
                    <a:pt x="416" y="239"/>
                    <a:pt x="421" y="243"/>
                  </a:cubicBezTo>
                  <a:cubicBezTo>
                    <a:pt x="441" y="221"/>
                    <a:pt x="417" y="213"/>
                    <a:pt x="404" y="199"/>
                  </a:cubicBezTo>
                  <a:cubicBezTo>
                    <a:pt x="386" y="179"/>
                    <a:pt x="348" y="184"/>
                    <a:pt x="335" y="160"/>
                  </a:cubicBezTo>
                  <a:cubicBezTo>
                    <a:pt x="334" y="153"/>
                    <a:pt x="327" y="149"/>
                    <a:pt x="319" y="152"/>
                  </a:cubicBezTo>
                  <a:cubicBezTo>
                    <a:pt x="310" y="157"/>
                    <a:pt x="301" y="157"/>
                    <a:pt x="291" y="155"/>
                  </a:cubicBezTo>
                  <a:cubicBezTo>
                    <a:pt x="276" y="156"/>
                    <a:pt x="266" y="177"/>
                    <a:pt x="250" y="176"/>
                  </a:cubicBezTo>
                  <a:cubicBezTo>
                    <a:pt x="240" y="175"/>
                    <a:pt x="229" y="172"/>
                    <a:pt x="219" y="174"/>
                  </a:cubicBezTo>
                  <a:cubicBezTo>
                    <a:pt x="156" y="187"/>
                    <a:pt x="169" y="205"/>
                    <a:pt x="129" y="239"/>
                  </a:cubicBezTo>
                  <a:cubicBezTo>
                    <a:pt x="116" y="244"/>
                    <a:pt x="108" y="255"/>
                    <a:pt x="107" y="269"/>
                  </a:cubicBezTo>
                  <a:cubicBezTo>
                    <a:pt x="107" y="297"/>
                    <a:pt x="82" y="370"/>
                    <a:pt x="122" y="374"/>
                  </a:cubicBezTo>
                  <a:cubicBezTo>
                    <a:pt x="130" y="377"/>
                    <a:pt x="130" y="388"/>
                    <a:pt x="135" y="394"/>
                  </a:cubicBezTo>
                  <a:cubicBezTo>
                    <a:pt x="144" y="405"/>
                    <a:pt x="164" y="398"/>
                    <a:pt x="172" y="409"/>
                  </a:cubicBezTo>
                  <a:cubicBezTo>
                    <a:pt x="174" y="419"/>
                    <a:pt x="188" y="419"/>
                    <a:pt x="191" y="427"/>
                  </a:cubicBezTo>
                  <a:cubicBezTo>
                    <a:pt x="183" y="450"/>
                    <a:pt x="183" y="440"/>
                    <a:pt x="201" y="458"/>
                  </a:cubicBezTo>
                  <a:cubicBezTo>
                    <a:pt x="205" y="480"/>
                    <a:pt x="170" y="486"/>
                    <a:pt x="162" y="503"/>
                  </a:cubicBezTo>
                  <a:cubicBezTo>
                    <a:pt x="155" y="523"/>
                    <a:pt x="163" y="544"/>
                    <a:pt x="146" y="560"/>
                  </a:cubicBezTo>
                  <a:cubicBezTo>
                    <a:pt x="145" y="568"/>
                    <a:pt x="146" y="576"/>
                    <a:pt x="137" y="577"/>
                  </a:cubicBezTo>
                  <a:cubicBezTo>
                    <a:pt x="132" y="611"/>
                    <a:pt x="99" y="609"/>
                    <a:pt x="77" y="627"/>
                  </a:cubicBezTo>
                  <a:cubicBezTo>
                    <a:pt x="55" y="661"/>
                    <a:pt x="66" y="683"/>
                    <a:pt x="30" y="716"/>
                  </a:cubicBezTo>
                  <a:cubicBezTo>
                    <a:pt x="23" y="742"/>
                    <a:pt x="19" y="769"/>
                    <a:pt x="0" y="789"/>
                  </a:cubicBezTo>
                  <a:cubicBezTo>
                    <a:pt x="25" y="849"/>
                    <a:pt x="99" y="838"/>
                    <a:pt x="143" y="805"/>
                  </a:cubicBezTo>
                  <a:cubicBezTo>
                    <a:pt x="170" y="811"/>
                    <a:pt x="177" y="782"/>
                    <a:pt x="197" y="772"/>
                  </a:cubicBezTo>
                  <a:cubicBezTo>
                    <a:pt x="310" y="787"/>
                    <a:pt x="263" y="702"/>
                    <a:pt x="345" y="676"/>
                  </a:cubicBezTo>
                  <a:cubicBezTo>
                    <a:pt x="395" y="669"/>
                    <a:pt x="450" y="669"/>
                    <a:pt x="492" y="635"/>
                  </a:cubicBezTo>
                  <a:cubicBezTo>
                    <a:pt x="510" y="619"/>
                    <a:pt x="470" y="617"/>
                    <a:pt x="462" y="608"/>
                  </a:cubicBezTo>
                  <a:cubicBezTo>
                    <a:pt x="453" y="601"/>
                    <a:pt x="448" y="587"/>
                    <a:pt x="456" y="579"/>
                  </a:cubicBezTo>
                  <a:cubicBezTo>
                    <a:pt x="465" y="570"/>
                    <a:pt x="454" y="551"/>
                    <a:pt x="457" y="539"/>
                  </a:cubicBezTo>
                  <a:cubicBezTo>
                    <a:pt x="459" y="531"/>
                    <a:pt x="466" y="525"/>
                    <a:pt x="466" y="517"/>
                  </a:cubicBezTo>
                  <a:cubicBezTo>
                    <a:pt x="457" y="499"/>
                    <a:pt x="475" y="491"/>
                    <a:pt x="481" y="476"/>
                  </a:cubicBezTo>
                  <a:cubicBezTo>
                    <a:pt x="481" y="465"/>
                    <a:pt x="480" y="455"/>
                    <a:pt x="488" y="447"/>
                  </a:cubicBezTo>
                  <a:cubicBezTo>
                    <a:pt x="496" y="435"/>
                    <a:pt x="490" y="414"/>
                    <a:pt x="502" y="406"/>
                  </a:cubicBezTo>
                  <a:lnTo>
                    <a:pt x="502" y="406"/>
                  </a:lnTo>
                  <a:lnTo>
                    <a:pt x="503" y="406"/>
                  </a:lnTo>
                  <a:cubicBezTo>
                    <a:pt x="503" y="407"/>
                    <a:pt x="503" y="408"/>
                    <a:pt x="503" y="410"/>
                  </a:cubicBezTo>
                  <a:cubicBezTo>
                    <a:pt x="503" y="410"/>
                    <a:pt x="503" y="411"/>
                    <a:pt x="503" y="412"/>
                  </a:cubicBezTo>
                  <a:cubicBezTo>
                    <a:pt x="524" y="418"/>
                    <a:pt x="502" y="442"/>
                    <a:pt x="500" y="454"/>
                  </a:cubicBezTo>
                  <a:cubicBezTo>
                    <a:pt x="500" y="461"/>
                    <a:pt x="504" y="467"/>
                    <a:pt x="502" y="474"/>
                  </a:cubicBezTo>
                  <a:cubicBezTo>
                    <a:pt x="481" y="494"/>
                    <a:pt x="493" y="518"/>
                    <a:pt x="486" y="543"/>
                  </a:cubicBezTo>
                  <a:cubicBezTo>
                    <a:pt x="479" y="555"/>
                    <a:pt x="455" y="573"/>
                    <a:pt x="471" y="587"/>
                  </a:cubicBezTo>
                  <a:cubicBezTo>
                    <a:pt x="486" y="588"/>
                    <a:pt x="498" y="602"/>
                    <a:pt x="513" y="598"/>
                  </a:cubicBezTo>
                  <a:cubicBezTo>
                    <a:pt x="547" y="596"/>
                    <a:pt x="580" y="615"/>
                    <a:pt x="611" y="592"/>
                  </a:cubicBezTo>
                  <a:cubicBezTo>
                    <a:pt x="627" y="582"/>
                    <a:pt x="606" y="556"/>
                    <a:pt x="619" y="541"/>
                  </a:cubicBezTo>
                  <a:cubicBezTo>
                    <a:pt x="608" y="546"/>
                    <a:pt x="591" y="545"/>
                    <a:pt x="583" y="535"/>
                  </a:cubicBezTo>
                  <a:cubicBezTo>
                    <a:pt x="580" y="530"/>
                    <a:pt x="585" y="525"/>
                    <a:pt x="586" y="519"/>
                  </a:cubicBezTo>
                  <a:cubicBezTo>
                    <a:pt x="584" y="510"/>
                    <a:pt x="589" y="462"/>
                    <a:pt x="605" y="479"/>
                  </a:cubicBezTo>
                  <a:cubicBezTo>
                    <a:pt x="608" y="498"/>
                    <a:pt x="598" y="532"/>
                    <a:pt x="626" y="531"/>
                  </a:cubicBezTo>
                  <a:cubicBezTo>
                    <a:pt x="630" y="542"/>
                    <a:pt x="618" y="557"/>
                    <a:pt x="636" y="564"/>
                  </a:cubicBezTo>
                  <a:cubicBezTo>
                    <a:pt x="639" y="586"/>
                    <a:pt x="666" y="594"/>
                    <a:pt x="674" y="609"/>
                  </a:cubicBezTo>
                  <a:cubicBezTo>
                    <a:pt x="674" y="613"/>
                    <a:pt x="670" y="617"/>
                    <a:pt x="670" y="621"/>
                  </a:cubicBezTo>
                  <a:cubicBezTo>
                    <a:pt x="670" y="627"/>
                    <a:pt x="675" y="631"/>
                    <a:pt x="674" y="636"/>
                  </a:cubicBezTo>
                  <a:cubicBezTo>
                    <a:pt x="660" y="647"/>
                    <a:pt x="665" y="671"/>
                    <a:pt x="685" y="663"/>
                  </a:cubicBezTo>
                  <a:cubicBezTo>
                    <a:pt x="661" y="701"/>
                    <a:pt x="648" y="744"/>
                    <a:pt x="632" y="786"/>
                  </a:cubicBezTo>
                  <a:cubicBezTo>
                    <a:pt x="627" y="796"/>
                    <a:pt x="639" y="798"/>
                    <a:pt x="647" y="795"/>
                  </a:cubicBezTo>
                  <a:cubicBezTo>
                    <a:pt x="676" y="789"/>
                    <a:pt x="677" y="767"/>
                    <a:pt x="693" y="753"/>
                  </a:cubicBezTo>
                  <a:cubicBezTo>
                    <a:pt x="702" y="750"/>
                    <a:pt x="710" y="757"/>
                    <a:pt x="719" y="755"/>
                  </a:cubicBezTo>
                  <a:cubicBezTo>
                    <a:pt x="729" y="754"/>
                    <a:pt x="738" y="743"/>
                    <a:pt x="747" y="747"/>
                  </a:cubicBezTo>
                  <a:cubicBezTo>
                    <a:pt x="752" y="753"/>
                    <a:pt x="758" y="753"/>
                    <a:pt x="764" y="748"/>
                  </a:cubicBezTo>
                  <a:cubicBezTo>
                    <a:pt x="774" y="743"/>
                    <a:pt x="785" y="749"/>
                    <a:pt x="796" y="749"/>
                  </a:cubicBezTo>
                  <a:cubicBezTo>
                    <a:pt x="803" y="753"/>
                    <a:pt x="802" y="760"/>
                    <a:pt x="797" y="765"/>
                  </a:cubicBezTo>
                  <a:cubicBezTo>
                    <a:pt x="801" y="785"/>
                    <a:pt x="799" y="808"/>
                    <a:pt x="778" y="819"/>
                  </a:cubicBezTo>
                  <a:cubicBezTo>
                    <a:pt x="794" y="827"/>
                    <a:pt x="812" y="838"/>
                    <a:pt x="790" y="853"/>
                  </a:cubicBezTo>
                  <a:cubicBezTo>
                    <a:pt x="795" y="886"/>
                    <a:pt x="764" y="884"/>
                    <a:pt x="754" y="907"/>
                  </a:cubicBezTo>
                  <a:cubicBezTo>
                    <a:pt x="761" y="939"/>
                    <a:pt x="730" y="955"/>
                    <a:pt x="741" y="990"/>
                  </a:cubicBezTo>
                  <a:cubicBezTo>
                    <a:pt x="755" y="975"/>
                    <a:pt x="766" y="951"/>
                    <a:pt x="766" y="928"/>
                  </a:cubicBezTo>
                  <a:lnTo>
                    <a:pt x="761" y="926"/>
                  </a:lnTo>
                  <a:cubicBezTo>
                    <a:pt x="766" y="907"/>
                    <a:pt x="774" y="888"/>
                    <a:pt x="794" y="879"/>
                  </a:cubicBezTo>
                  <a:cubicBezTo>
                    <a:pt x="803" y="873"/>
                    <a:pt x="800" y="887"/>
                    <a:pt x="801" y="892"/>
                  </a:cubicBezTo>
                  <a:cubicBezTo>
                    <a:pt x="804" y="895"/>
                    <a:pt x="803" y="899"/>
                    <a:pt x="801" y="903"/>
                  </a:cubicBezTo>
                  <a:cubicBezTo>
                    <a:pt x="798" y="913"/>
                    <a:pt x="808" y="930"/>
                    <a:pt x="795" y="935"/>
                  </a:cubicBezTo>
                  <a:cubicBezTo>
                    <a:pt x="854" y="942"/>
                    <a:pt x="862" y="926"/>
                    <a:pt x="859" y="870"/>
                  </a:cubicBezTo>
                  <a:cubicBezTo>
                    <a:pt x="860" y="854"/>
                    <a:pt x="889" y="839"/>
                    <a:pt x="897" y="856"/>
                  </a:cubicBezTo>
                  <a:cubicBezTo>
                    <a:pt x="898" y="860"/>
                    <a:pt x="900" y="865"/>
                    <a:pt x="905" y="864"/>
                  </a:cubicBezTo>
                  <a:cubicBezTo>
                    <a:pt x="940" y="871"/>
                    <a:pt x="974" y="880"/>
                    <a:pt x="1004" y="856"/>
                  </a:cubicBezTo>
                  <a:cubicBezTo>
                    <a:pt x="1016" y="851"/>
                    <a:pt x="1019" y="842"/>
                    <a:pt x="1018" y="830"/>
                  </a:cubicBezTo>
                  <a:cubicBezTo>
                    <a:pt x="1038" y="798"/>
                    <a:pt x="1013" y="798"/>
                    <a:pt x="1026" y="782"/>
                  </a:cubicBezTo>
                  <a:cubicBezTo>
                    <a:pt x="1031" y="779"/>
                    <a:pt x="1041" y="785"/>
                    <a:pt x="1045" y="779"/>
                  </a:cubicBezTo>
                  <a:cubicBezTo>
                    <a:pt x="1049" y="769"/>
                    <a:pt x="1034" y="770"/>
                    <a:pt x="1029" y="767"/>
                  </a:cubicBezTo>
                  <a:cubicBezTo>
                    <a:pt x="1027" y="764"/>
                    <a:pt x="1031" y="761"/>
                    <a:pt x="1032" y="757"/>
                  </a:cubicBezTo>
                  <a:cubicBezTo>
                    <a:pt x="1033" y="752"/>
                    <a:pt x="1027" y="747"/>
                    <a:pt x="1028" y="742"/>
                  </a:cubicBezTo>
                  <a:cubicBezTo>
                    <a:pt x="1031" y="735"/>
                    <a:pt x="1043" y="733"/>
                    <a:pt x="1050" y="734"/>
                  </a:cubicBezTo>
                  <a:cubicBezTo>
                    <a:pt x="1068" y="744"/>
                    <a:pt x="1037" y="750"/>
                    <a:pt x="1053" y="759"/>
                  </a:cubicBezTo>
                  <a:cubicBezTo>
                    <a:pt x="1094" y="763"/>
                    <a:pt x="1051" y="778"/>
                    <a:pt x="1071" y="794"/>
                  </a:cubicBezTo>
                  <a:cubicBezTo>
                    <a:pt x="1072" y="792"/>
                    <a:pt x="1074" y="794"/>
                    <a:pt x="1074" y="796"/>
                  </a:cubicBezTo>
                  <a:cubicBezTo>
                    <a:pt x="1074" y="801"/>
                    <a:pt x="1067" y="802"/>
                    <a:pt x="1067" y="807"/>
                  </a:cubicBezTo>
                  <a:cubicBezTo>
                    <a:pt x="1069" y="813"/>
                    <a:pt x="1064" y="819"/>
                    <a:pt x="1064" y="824"/>
                  </a:cubicBezTo>
                  <a:cubicBezTo>
                    <a:pt x="1065" y="830"/>
                    <a:pt x="1073" y="832"/>
                    <a:pt x="1078" y="829"/>
                  </a:cubicBezTo>
                  <a:cubicBezTo>
                    <a:pt x="1087" y="822"/>
                    <a:pt x="1080" y="808"/>
                    <a:pt x="1087" y="800"/>
                  </a:cubicBezTo>
                  <a:cubicBezTo>
                    <a:pt x="1081" y="775"/>
                    <a:pt x="1081" y="783"/>
                    <a:pt x="1103" y="778"/>
                  </a:cubicBezTo>
                  <a:cubicBezTo>
                    <a:pt x="1113" y="760"/>
                    <a:pt x="1118" y="768"/>
                    <a:pt x="1131" y="776"/>
                  </a:cubicBezTo>
                  <a:cubicBezTo>
                    <a:pt x="1143" y="778"/>
                    <a:pt x="1149" y="763"/>
                    <a:pt x="1159" y="760"/>
                  </a:cubicBezTo>
                  <a:cubicBezTo>
                    <a:pt x="1183" y="754"/>
                    <a:pt x="1175" y="726"/>
                    <a:pt x="1188" y="710"/>
                  </a:cubicBezTo>
                  <a:cubicBezTo>
                    <a:pt x="1190" y="700"/>
                    <a:pt x="1189" y="677"/>
                    <a:pt x="1176" y="676"/>
                  </a:cubicBezTo>
                  <a:cubicBezTo>
                    <a:pt x="1173" y="675"/>
                    <a:pt x="1173" y="672"/>
                    <a:pt x="1172" y="669"/>
                  </a:cubicBezTo>
                  <a:cubicBezTo>
                    <a:pt x="1171" y="662"/>
                    <a:pt x="1165" y="659"/>
                    <a:pt x="1162" y="654"/>
                  </a:cubicBezTo>
                  <a:cubicBezTo>
                    <a:pt x="1160" y="645"/>
                    <a:pt x="1171" y="644"/>
                    <a:pt x="1177" y="644"/>
                  </a:cubicBezTo>
                  <a:cubicBezTo>
                    <a:pt x="1200" y="633"/>
                    <a:pt x="1208" y="625"/>
                    <a:pt x="1225" y="650"/>
                  </a:cubicBezTo>
                  <a:cubicBezTo>
                    <a:pt x="1232" y="656"/>
                    <a:pt x="1245" y="657"/>
                    <a:pt x="1245" y="668"/>
                  </a:cubicBezTo>
                  <a:cubicBezTo>
                    <a:pt x="1241" y="676"/>
                    <a:pt x="1251" y="685"/>
                    <a:pt x="1258" y="677"/>
                  </a:cubicBezTo>
                  <a:cubicBezTo>
                    <a:pt x="1260" y="670"/>
                    <a:pt x="1266" y="663"/>
                    <a:pt x="1274" y="665"/>
                  </a:cubicBezTo>
                  <a:cubicBezTo>
                    <a:pt x="1283" y="667"/>
                    <a:pt x="1282" y="676"/>
                    <a:pt x="1283" y="683"/>
                  </a:cubicBezTo>
                  <a:cubicBezTo>
                    <a:pt x="1286" y="687"/>
                    <a:pt x="1295" y="680"/>
                    <a:pt x="1296" y="687"/>
                  </a:cubicBezTo>
                  <a:cubicBezTo>
                    <a:pt x="1299" y="705"/>
                    <a:pt x="1275" y="709"/>
                    <a:pt x="1265" y="718"/>
                  </a:cubicBezTo>
                  <a:cubicBezTo>
                    <a:pt x="1250" y="731"/>
                    <a:pt x="1263" y="747"/>
                    <a:pt x="1266" y="761"/>
                  </a:cubicBezTo>
                  <a:cubicBezTo>
                    <a:pt x="1266" y="776"/>
                    <a:pt x="1265" y="802"/>
                    <a:pt x="1283" y="779"/>
                  </a:cubicBezTo>
                  <a:cubicBezTo>
                    <a:pt x="1285" y="774"/>
                    <a:pt x="1288" y="773"/>
                    <a:pt x="1293" y="772"/>
                  </a:cubicBezTo>
                  <a:cubicBezTo>
                    <a:pt x="1297" y="770"/>
                    <a:pt x="1294" y="763"/>
                    <a:pt x="1296" y="758"/>
                  </a:cubicBezTo>
                  <a:cubicBezTo>
                    <a:pt x="1298" y="752"/>
                    <a:pt x="1304" y="746"/>
                    <a:pt x="1296" y="741"/>
                  </a:cubicBezTo>
                  <a:cubicBezTo>
                    <a:pt x="1294" y="737"/>
                    <a:pt x="1302" y="732"/>
                    <a:pt x="1295" y="728"/>
                  </a:cubicBezTo>
                  <a:cubicBezTo>
                    <a:pt x="1288" y="715"/>
                    <a:pt x="1308" y="711"/>
                    <a:pt x="1316" y="720"/>
                  </a:cubicBezTo>
                  <a:cubicBezTo>
                    <a:pt x="1324" y="723"/>
                    <a:pt x="1325" y="734"/>
                    <a:pt x="1331" y="737"/>
                  </a:cubicBezTo>
                  <a:cubicBezTo>
                    <a:pt x="1340" y="732"/>
                    <a:pt x="1352" y="729"/>
                    <a:pt x="1361" y="737"/>
                  </a:cubicBezTo>
                  <a:cubicBezTo>
                    <a:pt x="1363" y="740"/>
                    <a:pt x="1367" y="743"/>
                    <a:pt x="1370" y="740"/>
                  </a:cubicBezTo>
                  <a:cubicBezTo>
                    <a:pt x="1373" y="734"/>
                    <a:pt x="1367" y="729"/>
                    <a:pt x="1364" y="724"/>
                  </a:cubicBezTo>
                  <a:cubicBezTo>
                    <a:pt x="1357" y="690"/>
                    <a:pt x="1395" y="733"/>
                    <a:pt x="1400" y="743"/>
                  </a:cubicBezTo>
                  <a:cubicBezTo>
                    <a:pt x="1417" y="739"/>
                    <a:pt x="1402" y="720"/>
                    <a:pt x="1392" y="715"/>
                  </a:cubicBezTo>
                  <a:cubicBezTo>
                    <a:pt x="1382" y="707"/>
                    <a:pt x="1378" y="695"/>
                    <a:pt x="1373" y="683"/>
                  </a:cubicBezTo>
                  <a:cubicBezTo>
                    <a:pt x="1371" y="673"/>
                    <a:pt x="1317" y="583"/>
                    <a:pt x="1315" y="614"/>
                  </a:cubicBezTo>
                  <a:cubicBezTo>
                    <a:pt x="1316" y="616"/>
                    <a:pt x="1312" y="619"/>
                    <a:pt x="1311" y="617"/>
                  </a:cubicBezTo>
                  <a:cubicBezTo>
                    <a:pt x="1311" y="605"/>
                    <a:pt x="1301" y="597"/>
                    <a:pt x="1291" y="590"/>
                  </a:cubicBezTo>
                  <a:cubicBezTo>
                    <a:pt x="1266" y="579"/>
                    <a:pt x="1273" y="549"/>
                    <a:pt x="1249" y="538"/>
                  </a:cubicBezTo>
                  <a:cubicBezTo>
                    <a:pt x="1233" y="533"/>
                    <a:pt x="1193" y="438"/>
                    <a:pt x="1181" y="467"/>
                  </a:cubicBezTo>
                  <a:cubicBezTo>
                    <a:pt x="1168" y="466"/>
                    <a:pt x="1164" y="445"/>
                    <a:pt x="1151" y="443"/>
                  </a:cubicBezTo>
                  <a:cubicBezTo>
                    <a:pt x="1141" y="445"/>
                    <a:pt x="1136" y="438"/>
                    <a:pt x="1136" y="429"/>
                  </a:cubicBezTo>
                  <a:cubicBezTo>
                    <a:pt x="1134" y="415"/>
                    <a:pt x="1125" y="387"/>
                    <a:pt x="1109" y="386"/>
                  </a:cubicBezTo>
                  <a:cubicBezTo>
                    <a:pt x="1090" y="363"/>
                    <a:pt x="1071" y="340"/>
                    <a:pt x="1041" y="329"/>
                  </a:cubicBezTo>
                  <a:cubicBezTo>
                    <a:pt x="1043" y="320"/>
                    <a:pt x="1055" y="329"/>
                    <a:pt x="1062" y="328"/>
                  </a:cubicBezTo>
                  <a:cubicBezTo>
                    <a:pt x="1091" y="323"/>
                    <a:pt x="1051" y="297"/>
                    <a:pt x="1044" y="287"/>
                  </a:cubicBezTo>
                  <a:cubicBezTo>
                    <a:pt x="1041" y="282"/>
                    <a:pt x="1040" y="276"/>
                    <a:pt x="1036" y="271"/>
                  </a:cubicBezTo>
                  <a:cubicBezTo>
                    <a:pt x="1033" y="267"/>
                    <a:pt x="1024" y="264"/>
                    <a:pt x="1020" y="269"/>
                  </a:cubicBezTo>
                  <a:cubicBezTo>
                    <a:pt x="1004" y="270"/>
                    <a:pt x="994" y="245"/>
                    <a:pt x="979" y="240"/>
                  </a:cubicBezTo>
                  <a:cubicBezTo>
                    <a:pt x="963" y="230"/>
                    <a:pt x="971" y="250"/>
                    <a:pt x="962" y="245"/>
                  </a:cubicBezTo>
                  <a:cubicBezTo>
                    <a:pt x="955" y="241"/>
                    <a:pt x="950" y="236"/>
                    <a:pt x="944" y="231"/>
                  </a:cubicBezTo>
                  <a:cubicBezTo>
                    <a:pt x="936" y="232"/>
                    <a:pt x="942" y="241"/>
                    <a:pt x="945" y="244"/>
                  </a:cubicBezTo>
                  <a:cubicBezTo>
                    <a:pt x="946" y="246"/>
                    <a:pt x="946" y="251"/>
                    <a:pt x="943" y="251"/>
                  </a:cubicBezTo>
                  <a:cubicBezTo>
                    <a:pt x="935" y="249"/>
                    <a:pt x="937" y="233"/>
                    <a:pt x="928" y="231"/>
                  </a:cubicBezTo>
                  <a:cubicBezTo>
                    <a:pt x="923" y="229"/>
                    <a:pt x="920" y="237"/>
                    <a:pt x="926" y="237"/>
                  </a:cubicBezTo>
                  <a:cubicBezTo>
                    <a:pt x="918" y="243"/>
                    <a:pt x="917" y="230"/>
                    <a:pt x="919" y="225"/>
                  </a:cubicBezTo>
                  <a:cubicBezTo>
                    <a:pt x="920" y="216"/>
                    <a:pt x="910" y="216"/>
                    <a:pt x="910" y="225"/>
                  </a:cubicBezTo>
                  <a:cubicBezTo>
                    <a:pt x="910" y="230"/>
                    <a:pt x="909" y="234"/>
                    <a:pt x="905" y="237"/>
                  </a:cubicBezTo>
                  <a:cubicBezTo>
                    <a:pt x="900" y="250"/>
                    <a:pt x="929" y="256"/>
                    <a:pt x="917" y="271"/>
                  </a:cubicBezTo>
                  <a:cubicBezTo>
                    <a:pt x="913" y="266"/>
                    <a:pt x="916" y="250"/>
                    <a:pt x="905" y="253"/>
                  </a:cubicBezTo>
                  <a:cubicBezTo>
                    <a:pt x="905" y="268"/>
                    <a:pt x="885" y="263"/>
                    <a:pt x="879" y="254"/>
                  </a:cubicBezTo>
                  <a:cubicBezTo>
                    <a:pt x="880" y="251"/>
                    <a:pt x="883" y="251"/>
                    <a:pt x="886" y="251"/>
                  </a:cubicBezTo>
                  <a:cubicBezTo>
                    <a:pt x="902" y="257"/>
                    <a:pt x="895" y="239"/>
                    <a:pt x="896" y="231"/>
                  </a:cubicBezTo>
                  <a:cubicBezTo>
                    <a:pt x="900" y="224"/>
                    <a:pt x="906" y="220"/>
                    <a:pt x="901" y="213"/>
                  </a:cubicBezTo>
                  <a:cubicBezTo>
                    <a:pt x="905" y="209"/>
                    <a:pt x="907" y="203"/>
                    <a:pt x="900" y="199"/>
                  </a:cubicBezTo>
                  <a:cubicBezTo>
                    <a:pt x="885" y="190"/>
                    <a:pt x="873" y="207"/>
                    <a:pt x="884" y="220"/>
                  </a:cubicBezTo>
                  <a:cubicBezTo>
                    <a:pt x="886" y="230"/>
                    <a:pt x="874" y="230"/>
                    <a:pt x="874" y="220"/>
                  </a:cubicBezTo>
                  <a:cubicBezTo>
                    <a:pt x="872" y="207"/>
                    <a:pt x="861" y="197"/>
                    <a:pt x="852" y="189"/>
                  </a:cubicBezTo>
                  <a:cubicBezTo>
                    <a:pt x="848" y="189"/>
                    <a:pt x="850" y="197"/>
                    <a:pt x="846" y="197"/>
                  </a:cubicBezTo>
                  <a:cubicBezTo>
                    <a:pt x="838" y="194"/>
                    <a:pt x="835" y="182"/>
                    <a:pt x="826" y="179"/>
                  </a:cubicBezTo>
                  <a:cubicBezTo>
                    <a:pt x="816" y="179"/>
                    <a:pt x="815" y="176"/>
                    <a:pt x="817" y="167"/>
                  </a:cubicBezTo>
                  <a:cubicBezTo>
                    <a:pt x="810" y="163"/>
                    <a:pt x="789" y="150"/>
                    <a:pt x="783" y="159"/>
                  </a:cubicBezTo>
                  <a:cubicBezTo>
                    <a:pt x="777" y="164"/>
                    <a:pt x="769" y="146"/>
                    <a:pt x="778" y="146"/>
                  </a:cubicBezTo>
                  <a:cubicBezTo>
                    <a:pt x="787" y="139"/>
                    <a:pt x="770" y="133"/>
                    <a:pt x="769" y="144"/>
                  </a:cubicBezTo>
                  <a:cubicBezTo>
                    <a:pt x="771" y="152"/>
                    <a:pt x="759" y="155"/>
                    <a:pt x="759" y="146"/>
                  </a:cubicBezTo>
                  <a:cubicBezTo>
                    <a:pt x="763" y="137"/>
                    <a:pt x="753" y="138"/>
                    <a:pt x="748" y="142"/>
                  </a:cubicBezTo>
                  <a:cubicBezTo>
                    <a:pt x="745" y="145"/>
                    <a:pt x="742" y="151"/>
                    <a:pt x="737" y="148"/>
                  </a:cubicBezTo>
                  <a:cubicBezTo>
                    <a:pt x="732" y="146"/>
                    <a:pt x="736" y="136"/>
                    <a:pt x="729" y="136"/>
                  </a:cubicBezTo>
                  <a:lnTo>
                    <a:pt x="727" y="143"/>
                  </a:lnTo>
                  <a:cubicBezTo>
                    <a:pt x="709" y="138"/>
                    <a:pt x="728" y="115"/>
                    <a:pt x="718" y="106"/>
                  </a:cubicBezTo>
                  <a:cubicBezTo>
                    <a:pt x="731" y="106"/>
                    <a:pt x="730" y="126"/>
                    <a:pt x="742" y="130"/>
                  </a:cubicBezTo>
                  <a:cubicBezTo>
                    <a:pt x="752" y="138"/>
                    <a:pt x="763" y="129"/>
                    <a:pt x="754" y="119"/>
                  </a:cubicBezTo>
                  <a:cubicBezTo>
                    <a:pt x="746" y="113"/>
                    <a:pt x="743" y="106"/>
                    <a:pt x="742" y="97"/>
                  </a:cubicBezTo>
                  <a:cubicBezTo>
                    <a:pt x="740" y="90"/>
                    <a:pt x="732" y="86"/>
                    <a:pt x="728" y="80"/>
                  </a:cubicBezTo>
                  <a:cubicBezTo>
                    <a:pt x="722" y="63"/>
                    <a:pt x="714" y="43"/>
                    <a:pt x="697" y="3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3" name="Google Shape;1303;p37"/>
            <p:cNvSpPr/>
            <p:nvPr/>
          </p:nvSpPr>
          <p:spPr>
            <a:xfrm>
              <a:off x="2829680" y="1840115"/>
              <a:ext cx="696247" cy="538809"/>
            </a:xfrm>
            <a:custGeom>
              <a:rect b="b" l="l" r="r" t="t"/>
              <a:pathLst>
                <a:path extrusionOk="0" h="1102" w="1424">
                  <a:moveTo>
                    <a:pt x="47" y="474"/>
                  </a:moveTo>
                  <a:cubicBezTo>
                    <a:pt x="22" y="491"/>
                    <a:pt x="-1" y="519"/>
                    <a:pt x="0" y="549"/>
                  </a:cubicBezTo>
                  <a:lnTo>
                    <a:pt x="0" y="549"/>
                  </a:lnTo>
                  <a:cubicBezTo>
                    <a:pt x="5" y="549"/>
                    <a:pt x="10" y="548"/>
                    <a:pt x="14" y="545"/>
                  </a:cubicBezTo>
                  <a:cubicBezTo>
                    <a:pt x="15" y="545"/>
                    <a:pt x="15" y="545"/>
                    <a:pt x="16" y="545"/>
                  </a:cubicBezTo>
                  <a:cubicBezTo>
                    <a:pt x="15" y="551"/>
                    <a:pt x="23" y="556"/>
                    <a:pt x="28" y="553"/>
                  </a:cubicBezTo>
                  <a:cubicBezTo>
                    <a:pt x="35" y="545"/>
                    <a:pt x="49" y="536"/>
                    <a:pt x="48" y="553"/>
                  </a:cubicBezTo>
                  <a:cubicBezTo>
                    <a:pt x="36" y="576"/>
                    <a:pt x="-9" y="599"/>
                    <a:pt x="2" y="628"/>
                  </a:cubicBezTo>
                  <a:cubicBezTo>
                    <a:pt x="9" y="589"/>
                    <a:pt x="51" y="581"/>
                    <a:pt x="66" y="547"/>
                  </a:cubicBezTo>
                  <a:cubicBezTo>
                    <a:pt x="96" y="535"/>
                    <a:pt x="87" y="488"/>
                    <a:pt x="110" y="475"/>
                  </a:cubicBezTo>
                  <a:lnTo>
                    <a:pt x="110" y="475"/>
                  </a:lnTo>
                  <a:cubicBezTo>
                    <a:pt x="109" y="476"/>
                    <a:pt x="107" y="477"/>
                    <a:pt x="107" y="478"/>
                  </a:cubicBezTo>
                  <a:cubicBezTo>
                    <a:pt x="104" y="482"/>
                    <a:pt x="104" y="487"/>
                    <a:pt x="104" y="492"/>
                  </a:cubicBezTo>
                  <a:cubicBezTo>
                    <a:pt x="126" y="487"/>
                    <a:pt x="126" y="458"/>
                    <a:pt x="148" y="454"/>
                  </a:cubicBezTo>
                  <a:cubicBezTo>
                    <a:pt x="152" y="453"/>
                    <a:pt x="154" y="457"/>
                    <a:pt x="157" y="459"/>
                  </a:cubicBezTo>
                  <a:cubicBezTo>
                    <a:pt x="166" y="461"/>
                    <a:pt x="174" y="450"/>
                    <a:pt x="182" y="447"/>
                  </a:cubicBezTo>
                  <a:cubicBezTo>
                    <a:pt x="189" y="441"/>
                    <a:pt x="195" y="446"/>
                    <a:pt x="200" y="452"/>
                  </a:cubicBezTo>
                  <a:cubicBezTo>
                    <a:pt x="210" y="460"/>
                    <a:pt x="210" y="431"/>
                    <a:pt x="228" y="443"/>
                  </a:cubicBezTo>
                  <a:cubicBezTo>
                    <a:pt x="224" y="452"/>
                    <a:pt x="233" y="457"/>
                    <a:pt x="240" y="460"/>
                  </a:cubicBezTo>
                  <a:cubicBezTo>
                    <a:pt x="244" y="464"/>
                    <a:pt x="240" y="476"/>
                    <a:pt x="249" y="475"/>
                  </a:cubicBezTo>
                  <a:cubicBezTo>
                    <a:pt x="223" y="510"/>
                    <a:pt x="262" y="501"/>
                    <a:pt x="254" y="539"/>
                  </a:cubicBezTo>
                  <a:cubicBezTo>
                    <a:pt x="256" y="538"/>
                    <a:pt x="259" y="541"/>
                    <a:pt x="259" y="543"/>
                  </a:cubicBezTo>
                  <a:cubicBezTo>
                    <a:pt x="255" y="563"/>
                    <a:pt x="277" y="553"/>
                    <a:pt x="287" y="559"/>
                  </a:cubicBezTo>
                  <a:cubicBezTo>
                    <a:pt x="294" y="554"/>
                    <a:pt x="275" y="548"/>
                    <a:pt x="280" y="543"/>
                  </a:cubicBezTo>
                  <a:cubicBezTo>
                    <a:pt x="299" y="534"/>
                    <a:pt x="303" y="569"/>
                    <a:pt x="282" y="565"/>
                  </a:cubicBezTo>
                  <a:lnTo>
                    <a:pt x="282" y="565"/>
                  </a:lnTo>
                  <a:cubicBezTo>
                    <a:pt x="281" y="567"/>
                    <a:pt x="281" y="569"/>
                    <a:pt x="281" y="570"/>
                  </a:cubicBezTo>
                  <a:cubicBezTo>
                    <a:pt x="281" y="573"/>
                    <a:pt x="281" y="577"/>
                    <a:pt x="283" y="579"/>
                  </a:cubicBezTo>
                  <a:cubicBezTo>
                    <a:pt x="283" y="581"/>
                    <a:pt x="285" y="581"/>
                    <a:pt x="285" y="582"/>
                  </a:cubicBezTo>
                  <a:cubicBezTo>
                    <a:pt x="303" y="606"/>
                    <a:pt x="273" y="643"/>
                    <a:pt x="289" y="676"/>
                  </a:cubicBezTo>
                  <a:cubicBezTo>
                    <a:pt x="282" y="695"/>
                    <a:pt x="319" y="738"/>
                    <a:pt x="332" y="754"/>
                  </a:cubicBezTo>
                  <a:cubicBezTo>
                    <a:pt x="341" y="758"/>
                    <a:pt x="355" y="750"/>
                    <a:pt x="361" y="761"/>
                  </a:cubicBezTo>
                  <a:cubicBezTo>
                    <a:pt x="369" y="773"/>
                    <a:pt x="375" y="787"/>
                    <a:pt x="384" y="797"/>
                  </a:cubicBezTo>
                  <a:cubicBezTo>
                    <a:pt x="401" y="804"/>
                    <a:pt x="414" y="801"/>
                    <a:pt x="403" y="823"/>
                  </a:cubicBezTo>
                  <a:cubicBezTo>
                    <a:pt x="405" y="827"/>
                    <a:pt x="411" y="826"/>
                    <a:pt x="416" y="826"/>
                  </a:cubicBezTo>
                  <a:cubicBezTo>
                    <a:pt x="427" y="826"/>
                    <a:pt x="434" y="835"/>
                    <a:pt x="440" y="844"/>
                  </a:cubicBezTo>
                  <a:cubicBezTo>
                    <a:pt x="444" y="855"/>
                    <a:pt x="456" y="848"/>
                    <a:pt x="463" y="857"/>
                  </a:cubicBezTo>
                  <a:cubicBezTo>
                    <a:pt x="471" y="862"/>
                    <a:pt x="478" y="851"/>
                    <a:pt x="467" y="848"/>
                  </a:cubicBezTo>
                  <a:cubicBezTo>
                    <a:pt x="461" y="847"/>
                    <a:pt x="455" y="845"/>
                    <a:pt x="452" y="838"/>
                  </a:cubicBezTo>
                  <a:cubicBezTo>
                    <a:pt x="449" y="826"/>
                    <a:pt x="440" y="820"/>
                    <a:pt x="429" y="816"/>
                  </a:cubicBezTo>
                  <a:cubicBezTo>
                    <a:pt x="422" y="800"/>
                    <a:pt x="405" y="799"/>
                    <a:pt x="396" y="785"/>
                  </a:cubicBezTo>
                  <a:cubicBezTo>
                    <a:pt x="379" y="751"/>
                    <a:pt x="417" y="765"/>
                    <a:pt x="423" y="788"/>
                  </a:cubicBezTo>
                  <a:cubicBezTo>
                    <a:pt x="429" y="804"/>
                    <a:pt x="455" y="797"/>
                    <a:pt x="462" y="809"/>
                  </a:cubicBezTo>
                  <a:cubicBezTo>
                    <a:pt x="454" y="825"/>
                    <a:pt x="468" y="820"/>
                    <a:pt x="479" y="821"/>
                  </a:cubicBezTo>
                  <a:cubicBezTo>
                    <a:pt x="483" y="822"/>
                    <a:pt x="485" y="828"/>
                    <a:pt x="488" y="831"/>
                  </a:cubicBezTo>
                  <a:cubicBezTo>
                    <a:pt x="495" y="837"/>
                    <a:pt x="506" y="834"/>
                    <a:pt x="513" y="840"/>
                  </a:cubicBezTo>
                  <a:cubicBezTo>
                    <a:pt x="532" y="879"/>
                    <a:pt x="516" y="874"/>
                    <a:pt x="565" y="885"/>
                  </a:cubicBezTo>
                  <a:cubicBezTo>
                    <a:pt x="574" y="882"/>
                    <a:pt x="583" y="872"/>
                    <a:pt x="592" y="880"/>
                  </a:cubicBezTo>
                  <a:cubicBezTo>
                    <a:pt x="608" y="874"/>
                    <a:pt x="629" y="887"/>
                    <a:pt x="642" y="874"/>
                  </a:cubicBezTo>
                  <a:cubicBezTo>
                    <a:pt x="647" y="868"/>
                    <a:pt x="649" y="856"/>
                    <a:pt x="657" y="855"/>
                  </a:cubicBezTo>
                  <a:cubicBezTo>
                    <a:pt x="683" y="868"/>
                    <a:pt x="710" y="869"/>
                    <a:pt x="741" y="864"/>
                  </a:cubicBezTo>
                  <a:cubicBezTo>
                    <a:pt x="754" y="862"/>
                    <a:pt x="758" y="872"/>
                    <a:pt x="764" y="879"/>
                  </a:cubicBezTo>
                  <a:cubicBezTo>
                    <a:pt x="768" y="880"/>
                    <a:pt x="772" y="880"/>
                    <a:pt x="772" y="885"/>
                  </a:cubicBezTo>
                  <a:cubicBezTo>
                    <a:pt x="774" y="892"/>
                    <a:pt x="783" y="888"/>
                    <a:pt x="788" y="887"/>
                  </a:cubicBezTo>
                  <a:cubicBezTo>
                    <a:pt x="802" y="889"/>
                    <a:pt x="816" y="895"/>
                    <a:pt x="831" y="892"/>
                  </a:cubicBezTo>
                  <a:cubicBezTo>
                    <a:pt x="848" y="893"/>
                    <a:pt x="833" y="875"/>
                    <a:pt x="839" y="868"/>
                  </a:cubicBezTo>
                  <a:cubicBezTo>
                    <a:pt x="848" y="860"/>
                    <a:pt x="855" y="879"/>
                    <a:pt x="864" y="878"/>
                  </a:cubicBezTo>
                  <a:cubicBezTo>
                    <a:pt x="877" y="878"/>
                    <a:pt x="878" y="899"/>
                    <a:pt x="884" y="907"/>
                  </a:cubicBezTo>
                  <a:cubicBezTo>
                    <a:pt x="909" y="935"/>
                    <a:pt x="860" y="1006"/>
                    <a:pt x="911" y="1015"/>
                  </a:cubicBezTo>
                  <a:cubicBezTo>
                    <a:pt x="907" y="1029"/>
                    <a:pt x="909" y="1041"/>
                    <a:pt x="921" y="1047"/>
                  </a:cubicBezTo>
                  <a:cubicBezTo>
                    <a:pt x="926" y="1061"/>
                    <a:pt x="938" y="1063"/>
                    <a:pt x="952" y="1064"/>
                  </a:cubicBezTo>
                  <a:cubicBezTo>
                    <a:pt x="976" y="1069"/>
                    <a:pt x="993" y="1090"/>
                    <a:pt x="1013" y="1102"/>
                  </a:cubicBezTo>
                  <a:lnTo>
                    <a:pt x="1397" y="1102"/>
                  </a:lnTo>
                  <a:cubicBezTo>
                    <a:pt x="1394" y="1097"/>
                    <a:pt x="1390" y="1092"/>
                    <a:pt x="1386" y="1085"/>
                  </a:cubicBezTo>
                  <a:cubicBezTo>
                    <a:pt x="1405" y="1000"/>
                    <a:pt x="1463" y="1043"/>
                    <a:pt x="1383" y="916"/>
                  </a:cubicBezTo>
                  <a:cubicBezTo>
                    <a:pt x="1367" y="875"/>
                    <a:pt x="1402" y="795"/>
                    <a:pt x="1338" y="787"/>
                  </a:cubicBezTo>
                  <a:cubicBezTo>
                    <a:pt x="1305" y="791"/>
                    <a:pt x="1272" y="779"/>
                    <a:pt x="1246" y="809"/>
                  </a:cubicBezTo>
                  <a:cubicBezTo>
                    <a:pt x="1224" y="794"/>
                    <a:pt x="1189" y="799"/>
                    <a:pt x="1170" y="817"/>
                  </a:cubicBezTo>
                  <a:cubicBezTo>
                    <a:pt x="1159" y="804"/>
                    <a:pt x="1171" y="790"/>
                    <a:pt x="1147" y="779"/>
                  </a:cubicBezTo>
                  <a:cubicBezTo>
                    <a:pt x="1116" y="750"/>
                    <a:pt x="1093" y="760"/>
                    <a:pt x="1060" y="772"/>
                  </a:cubicBezTo>
                  <a:cubicBezTo>
                    <a:pt x="1044" y="772"/>
                    <a:pt x="1024" y="751"/>
                    <a:pt x="1010" y="767"/>
                  </a:cubicBezTo>
                  <a:cubicBezTo>
                    <a:pt x="1010" y="756"/>
                    <a:pt x="1004" y="748"/>
                    <a:pt x="994" y="754"/>
                  </a:cubicBezTo>
                  <a:cubicBezTo>
                    <a:pt x="985" y="751"/>
                    <a:pt x="975" y="747"/>
                    <a:pt x="970" y="759"/>
                  </a:cubicBezTo>
                  <a:cubicBezTo>
                    <a:pt x="965" y="777"/>
                    <a:pt x="943" y="765"/>
                    <a:pt x="938" y="781"/>
                  </a:cubicBezTo>
                  <a:cubicBezTo>
                    <a:pt x="930" y="788"/>
                    <a:pt x="923" y="770"/>
                    <a:pt x="916" y="774"/>
                  </a:cubicBezTo>
                  <a:cubicBezTo>
                    <a:pt x="907" y="777"/>
                    <a:pt x="897" y="787"/>
                    <a:pt x="899" y="797"/>
                  </a:cubicBezTo>
                  <a:cubicBezTo>
                    <a:pt x="907" y="800"/>
                    <a:pt x="916" y="813"/>
                    <a:pt x="904" y="817"/>
                  </a:cubicBezTo>
                  <a:cubicBezTo>
                    <a:pt x="894" y="815"/>
                    <a:pt x="899" y="801"/>
                    <a:pt x="893" y="796"/>
                  </a:cubicBezTo>
                  <a:cubicBezTo>
                    <a:pt x="883" y="792"/>
                    <a:pt x="891" y="784"/>
                    <a:pt x="888" y="779"/>
                  </a:cubicBezTo>
                  <a:cubicBezTo>
                    <a:pt x="879" y="777"/>
                    <a:pt x="883" y="790"/>
                    <a:pt x="881" y="795"/>
                  </a:cubicBezTo>
                  <a:cubicBezTo>
                    <a:pt x="858" y="808"/>
                    <a:pt x="860" y="832"/>
                    <a:pt x="860" y="855"/>
                  </a:cubicBezTo>
                  <a:cubicBezTo>
                    <a:pt x="840" y="856"/>
                    <a:pt x="825" y="848"/>
                    <a:pt x="822" y="874"/>
                  </a:cubicBezTo>
                  <a:cubicBezTo>
                    <a:pt x="791" y="889"/>
                    <a:pt x="771" y="852"/>
                    <a:pt x="768" y="825"/>
                  </a:cubicBezTo>
                  <a:cubicBezTo>
                    <a:pt x="764" y="800"/>
                    <a:pt x="732" y="810"/>
                    <a:pt x="719" y="823"/>
                  </a:cubicBezTo>
                  <a:cubicBezTo>
                    <a:pt x="703" y="840"/>
                    <a:pt x="700" y="807"/>
                    <a:pt x="694" y="797"/>
                  </a:cubicBezTo>
                  <a:lnTo>
                    <a:pt x="700" y="798"/>
                  </a:lnTo>
                  <a:lnTo>
                    <a:pt x="700" y="798"/>
                  </a:lnTo>
                  <a:cubicBezTo>
                    <a:pt x="696" y="786"/>
                    <a:pt x="694" y="772"/>
                    <a:pt x="694" y="759"/>
                  </a:cubicBezTo>
                  <a:cubicBezTo>
                    <a:pt x="694" y="756"/>
                    <a:pt x="694" y="754"/>
                    <a:pt x="694" y="751"/>
                  </a:cubicBezTo>
                  <a:cubicBezTo>
                    <a:pt x="674" y="756"/>
                    <a:pt x="661" y="770"/>
                    <a:pt x="665" y="789"/>
                  </a:cubicBezTo>
                  <a:lnTo>
                    <a:pt x="665" y="789"/>
                  </a:lnTo>
                  <a:cubicBezTo>
                    <a:pt x="666" y="793"/>
                    <a:pt x="666" y="797"/>
                    <a:pt x="666" y="800"/>
                  </a:cubicBezTo>
                  <a:cubicBezTo>
                    <a:pt x="666" y="804"/>
                    <a:pt x="666" y="809"/>
                    <a:pt x="664" y="813"/>
                  </a:cubicBezTo>
                  <a:cubicBezTo>
                    <a:pt x="651" y="810"/>
                    <a:pt x="648" y="837"/>
                    <a:pt x="634" y="833"/>
                  </a:cubicBezTo>
                  <a:cubicBezTo>
                    <a:pt x="605" y="831"/>
                    <a:pt x="586" y="801"/>
                    <a:pt x="579" y="775"/>
                  </a:cubicBezTo>
                  <a:cubicBezTo>
                    <a:pt x="559" y="758"/>
                    <a:pt x="583" y="754"/>
                    <a:pt x="567" y="738"/>
                  </a:cubicBezTo>
                  <a:cubicBezTo>
                    <a:pt x="557" y="720"/>
                    <a:pt x="582" y="680"/>
                    <a:pt x="598" y="669"/>
                  </a:cubicBezTo>
                  <a:cubicBezTo>
                    <a:pt x="608" y="671"/>
                    <a:pt x="623" y="672"/>
                    <a:pt x="627" y="661"/>
                  </a:cubicBezTo>
                  <a:cubicBezTo>
                    <a:pt x="617" y="644"/>
                    <a:pt x="650" y="625"/>
                    <a:pt x="665" y="628"/>
                  </a:cubicBezTo>
                  <a:lnTo>
                    <a:pt x="665" y="628"/>
                  </a:lnTo>
                  <a:cubicBezTo>
                    <a:pt x="666" y="628"/>
                    <a:pt x="668" y="628"/>
                    <a:pt x="669" y="628"/>
                  </a:cubicBezTo>
                  <a:cubicBezTo>
                    <a:pt x="672" y="628"/>
                    <a:pt x="674" y="628"/>
                    <a:pt x="676" y="626"/>
                  </a:cubicBezTo>
                  <a:cubicBezTo>
                    <a:pt x="689" y="622"/>
                    <a:pt x="693" y="635"/>
                    <a:pt x="696" y="644"/>
                  </a:cubicBezTo>
                  <a:cubicBezTo>
                    <a:pt x="703" y="650"/>
                    <a:pt x="722" y="672"/>
                    <a:pt x="728" y="664"/>
                  </a:cubicBezTo>
                  <a:cubicBezTo>
                    <a:pt x="704" y="573"/>
                    <a:pt x="671" y="634"/>
                    <a:pt x="722" y="507"/>
                  </a:cubicBezTo>
                  <a:cubicBezTo>
                    <a:pt x="725" y="495"/>
                    <a:pt x="720" y="482"/>
                    <a:pt x="713" y="472"/>
                  </a:cubicBezTo>
                  <a:cubicBezTo>
                    <a:pt x="711" y="469"/>
                    <a:pt x="710" y="465"/>
                    <a:pt x="714" y="463"/>
                  </a:cubicBezTo>
                  <a:cubicBezTo>
                    <a:pt x="736" y="447"/>
                    <a:pt x="713" y="413"/>
                    <a:pt x="740" y="402"/>
                  </a:cubicBezTo>
                  <a:cubicBezTo>
                    <a:pt x="748" y="399"/>
                    <a:pt x="748" y="393"/>
                    <a:pt x="745" y="386"/>
                  </a:cubicBezTo>
                  <a:cubicBezTo>
                    <a:pt x="743" y="363"/>
                    <a:pt x="760" y="327"/>
                    <a:pt x="780" y="314"/>
                  </a:cubicBezTo>
                  <a:cubicBezTo>
                    <a:pt x="777" y="319"/>
                    <a:pt x="775" y="344"/>
                    <a:pt x="785" y="336"/>
                  </a:cubicBezTo>
                  <a:cubicBezTo>
                    <a:pt x="794" y="325"/>
                    <a:pt x="791" y="305"/>
                    <a:pt x="808" y="303"/>
                  </a:cubicBezTo>
                  <a:cubicBezTo>
                    <a:pt x="819" y="302"/>
                    <a:pt x="813" y="284"/>
                    <a:pt x="825" y="281"/>
                  </a:cubicBezTo>
                  <a:cubicBezTo>
                    <a:pt x="830" y="279"/>
                    <a:pt x="821" y="273"/>
                    <a:pt x="820" y="269"/>
                  </a:cubicBezTo>
                  <a:cubicBezTo>
                    <a:pt x="811" y="272"/>
                    <a:pt x="817" y="288"/>
                    <a:pt x="809" y="289"/>
                  </a:cubicBezTo>
                  <a:cubicBezTo>
                    <a:pt x="791" y="286"/>
                    <a:pt x="795" y="303"/>
                    <a:pt x="778" y="281"/>
                  </a:cubicBezTo>
                  <a:cubicBezTo>
                    <a:pt x="774" y="275"/>
                    <a:pt x="776" y="268"/>
                    <a:pt x="780" y="262"/>
                  </a:cubicBezTo>
                  <a:cubicBezTo>
                    <a:pt x="774" y="244"/>
                    <a:pt x="743" y="278"/>
                    <a:pt x="740" y="289"/>
                  </a:cubicBezTo>
                  <a:cubicBezTo>
                    <a:pt x="758" y="224"/>
                    <a:pt x="779" y="242"/>
                    <a:pt x="816" y="212"/>
                  </a:cubicBezTo>
                  <a:cubicBezTo>
                    <a:pt x="817" y="200"/>
                    <a:pt x="825" y="192"/>
                    <a:pt x="836" y="187"/>
                  </a:cubicBezTo>
                  <a:cubicBezTo>
                    <a:pt x="829" y="196"/>
                    <a:pt x="829" y="206"/>
                    <a:pt x="833" y="215"/>
                  </a:cubicBezTo>
                  <a:cubicBezTo>
                    <a:pt x="832" y="226"/>
                    <a:pt x="823" y="237"/>
                    <a:pt x="828" y="247"/>
                  </a:cubicBezTo>
                  <a:cubicBezTo>
                    <a:pt x="834" y="238"/>
                    <a:pt x="850" y="241"/>
                    <a:pt x="858" y="232"/>
                  </a:cubicBezTo>
                  <a:cubicBezTo>
                    <a:pt x="860" y="229"/>
                    <a:pt x="869" y="227"/>
                    <a:pt x="872" y="230"/>
                  </a:cubicBezTo>
                  <a:cubicBezTo>
                    <a:pt x="877" y="238"/>
                    <a:pt x="884" y="228"/>
                    <a:pt x="879" y="222"/>
                  </a:cubicBezTo>
                  <a:cubicBezTo>
                    <a:pt x="870" y="220"/>
                    <a:pt x="874" y="208"/>
                    <a:pt x="871" y="201"/>
                  </a:cubicBezTo>
                  <a:cubicBezTo>
                    <a:pt x="866" y="192"/>
                    <a:pt x="858" y="206"/>
                    <a:pt x="852" y="207"/>
                  </a:cubicBezTo>
                  <a:cubicBezTo>
                    <a:pt x="843" y="205"/>
                    <a:pt x="838" y="197"/>
                    <a:pt x="844" y="189"/>
                  </a:cubicBezTo>
                  <a:cubicBezTo>
                    <a:pt x="846" y="180"/>
                    <a:pt x="835" y="171"/>
                    <a:pt x="840" y="163"/>
                  </a:cubicBezTo>
                  <a:cubicBezTo>
                    <a:pt x="841" y="160"/>
                    <a:pt x="836" y="154"/>
                    <a:pt x="832" y="154"/>
                  </a:cubicBezTo>
                  <a:cubicBezTo>
                    <a:pt x="824" y="156"/>
                    <a:pt x="824" y="143"/>
                    <a:pt x="818" y="143"/>
                  </a:cubicBezTo>
                  <a:cubicBezTo>
                    <a:pt x="815" y="143"/>
                    <a:pt x="814" y="146"/>
                    <a:pt x="811" y="146"/>
                  </a:cubicBezTo>
                  <a:cubicBezTo>
                    <a:pt x="808" y="147"/>
                    <a:pt x="804" y="143"/>
                    <a:pt x="801" y="145"/>
                  </a:cubicBezTo>
                  <a:cubicBezTo>
                    <a:pt x="799" y="148"/>
                    <a:pt x="795" y="151"/>
                    <a:pt x="793" y="146"/>
                  </a:cubicBezTo>
                  <a:cubicBezTo>
                    <a:pt x="792" y="138"/>
                    <a:pt x="785" y="144"/>
                    <a:pt x="782" y="140"/>
                  </a:cubicBezTo>
                  <a:cubicBezTo>
                    <a:pt x="783" y="136"/>
                    <a:pt x="784" y="132"/>
                    <a:pt x="782" y="128"/>
                  </a:cubicBezTo>
                  <a:cubicBezTo>
                    <a:pt x="779" y="116"/>
                    <a:pt x="763" y="106"/>
                    <a:pt x="754" y="97"/>
                  </a:cubicBezTo>
                  <a:cubicBezTo>
                    <a:pt x="750" y="111"/>
                    <a:pt x="749" y="134"/>
                    <a:pt x="731" y="138"/>
                  </a:cubicBezTo>
                  <a:cubicBezTo>
                    <a:pt x="721" y="139"/>
                    <a:pt x="717" y="129"/>
                    <a:pt x="718" y="121"/>
                  </a:cubicBezTo>
                  <a:cubicBezTo>
                    <a:pt x="718" y="116"/>
                    <a:pt x="713" y="114"/>
                    <a:pt x="710" y="117"/>
                  </a:cubicBezTo>
                  <a:cubicBezTo>
                    <a:pt x="703" y="120"/>
                    <a:pt x="695" y="107"/>
                    <a:pt x="687" y="110"/>
                  </a:cubicBezTo>
                  <a:cubicBezTo>
                    <a:pt x="678" y="115"/>
                    <a:pt x="668" y="118"/>
                    <a:pt x="659" y="123"/>
                  </a:cubicBezTo>
                  <a:cubicBezTo>
                    <a:pt x="649" y="127"/>
                    <a:pt x="660" y="135"/>
                    <a:pt x="658" y="142"/>
                  </a:cubicBezTo>
                  <a:cubicBezTo>
                    <a:pt x="653" y="148"/>
                    <a:pt x="657" y="152"/>
                    <a:pt x="661" y="157"/>
                  </a:cubicBezTo>
                  <a:cubicBezTo>
                    <a:pt x="664" y="166"/>
                    <a:pt x="647" y="174"/>
                    <a:pt x="654" y="182"/>
                  </a:cubicBezTo>
                  <a:cubicBezTo>
                    <a:pt x="685" y="197"/>
                    <a:pt x="663" y="231"/>
                    <a:pt x="645" y="247"/>
                  </a:cubicBezTo>
                  <a:cubicBezTo>
                    <a:pt x="647" y="258"/>
                    <a:pt x="656" y="268"/>
                    <a:pt x="655" y="280"/>
                  </a:cubicBezTo>
                  <a:cubicBezTo>
                    <a:pt x="659" y="303"/>
                    <a:pt x="633" y="305"/>
                    <a:pt x="630" y="282"/>
                  </a:cubicBezTo>
                  <a:cubicBezTo>
                    <a:pt x="629" y="274"/>
                    <a:pt x="630" y="264"/>
                    <a:pt x="623" y="257"/>
                  </a:cubicBezTo>
                  <a:cubicBezTo>
                    <a:pt x="611" y="254"/>
                    <a:pt x="601" y="272"/>
                    <a:pt x="589" y="267"/>
                  </a:cubicBezTo>
                  <a:cubicBezTo>
                    <a:pt x="585" y="264"/>
                    <a:pt x="582" y="263"/>
                    <a:pt x="578" y="265"/>
                  </a:cubicBezTo>
                  <a:cubicBezTo>
                    <a:pt x="570" y="260"/>
                    <a:pt x="564" y="255"/>
                    <a:pt x="556" y="266"/>
                  </a:cubicBezTo>
                  <a:cubicBezTo>
                    <a:pt x="542" y="279"/>
                    <a:pt x="543" y="264"/>
                    <a:pt x="538" y="255"/>
                  </a:cubicBezTo>
                  <a:cubicBezTo>
                    <a:pt x="506" y="232"/>
                    <a:pt x="555" y="185"/>
                    <a:pt x="565" y="159"/>
                  </a:cubicBezTo>
                  <a:cubicBezTo>
                    <a:pt x="569" y="156"/>
                    <a:pt x="577" y="153"/>
                    <a:pt x="574" y="147"/>
                  </a:cubicBezTo>
                  <a:cubicBezTo>
                    <a:pt x="595" y="138"/>
                    <a:pt x="593" y="116"/>
                    <a:pt x="600" y="99"/>
                  </a:cubicBezTo>
                  <a:cubicBezTo>
                    <a:pt x="635" y="97"/>
                    <a:pt x="624" y="75"/>
                    <a:pt x="634" y="54"/>
                  </a:cubicBezTo>
                  <a:cubicBezTo>
                    <a:pt x="636" y="49"/>
                    <a:pt x="625" y="43"/>
                    <a:pt x="629" y="39"/>
                  </a:cubicBezTo>
                  <a:cubicBezTo>
                    <a:pt x="617" y="39"/>
                    <a:pt x="604" y="50"/>
                    <a:pt x="609" y="62"/>
                  </a:cubicBezTo>
                  <a:cubicBezTo>
                    <a:pt x="609" y="69"/>
                    <a:pt x="599" y="72"/>
                    <a:pt x="597" y="78"/>
                  </a:cubicBezTo>
                  <a:cubicBezTo>
                    <a:pt x="596" y="83"/>
                    <a:pt x="598" y="94"/>
                    <a:pt x="590" y="92"/>
                  </a:cubicBezTo>
                  <a:cubicBezTo>
                    <a:pt x="584" y="92"/>
                    <a:pt x="589" y="85"/>
                    <a:pt x="590" y="82"/>
                  </a:cubicBezTo>
                  <a:cubicBezTo>
                    <a:pt x="591" y="77"/>
                    <a:pt x="584" y="74"/>
                    <a:pt x="581" y="77"/>
                  </a:cubicBezTo>
                  <a:cubicBezTo>
                    <a:pt x="578" y="81"/>
                    <a:pt x="575" y="94"/>
                    <a:pt x="569" y="85"/>
                  </a:cubicBezTo>
                  <a:cubicBezTo>
                    <a:pt x="561" y="71"/>
                    <a:pt x="548" y="46"/>
                    <a:pt x="568" y="39"/>
                  </a:cubicBezTo>
                  <a:cubicBezTo>
                    <a:pt x="573" y="35"/>
                    <a:pt x="572" y="26"/>
                    <a:pt x="577" y="23"/>
                  </a:cubicBezTo>
                  <a:cubicBezTo>
                    <a:pt x="596" y="13"/>
                    <a:pt x="575" y="14"/>
                    <a:pt x="566" y="18"/>
                  </a:cubicBezTo>
                  <a:cubicBezTo>
                    <a:pt x="567" y="14"/>
                    <a:pt x="569" y="10"/>
                    <a:pt x="570" y="6"/>
                  </a:cubicBezTo>
                  <a:lnTo>
                    <a:pt x="560" y="6"/>
                  </a:lnTo>
                  <a:cubicBezTo>
                    <a:pt x="560" y="5"/>
                    <a:pt x="560" y="3"/>
                    <a:pt x="559" y="1"/>
                  </a:cubicBezTo>
                  <a:cubicBezTo>
                    <a:pt x="555" y="5"/>
                    <a:pt x="547" y="5"/>
                    <a:pt x="545" y="0"/>
                  </a:cubicBezTo>
                  <a:cubicBezTo>
                    <a:pt x="527" y="-5"/>
                    <a:pt x="531" y="17"/>
                    <a:pt x="521" y="20"/>
                  </a:cubicBezTo>
                  <a:cubicBezTo>
                    <a:pt x="512" y="7"/>
                    <a:pt x="504" y="31"/>
                    <a:pt x="520" y="24"/>
                  </a:cubicBezTo>
                  <a:cubicBezTo>
                    <a:pt x="536" y="39"/>
                    <a:pt x="534" y="28"/>
                    <a:pt x="547" y="18"/>
                  </a:cubicBezTo>
                  <a:cubicBezTo>
                    <a:pt x="555" y="16"/>
                    <a:pt x="568" y="25"/>
                    <a:pt x="554" y="30"/>
                  </a:cubicBezTo>
                  <a:cubicBezTo>
                    <a:pt x="535" y="43"/>
                    <a:pt x="565" y="47"/>
                    <a:pt x="544" y="63"/>
                  </a:cubicBezTo>
                  <a:cubicBezTo>
                    <a:pt x="508" y="116"/>
                    <a:pt x="573" y="65"/>
                    <a:pt x="536" y="121"/>
                  </a:cubicBezTo>
                  <a:cubicBezTo>
                    <a:pt x="525" y="123"/>
                    <a:pt x="544" y="98"/>
                    <a:pt x="522" y="102"/>
                  </a:cubicBezTo>
                  <a:cubicBezTo>
                    <a:pt x="504" y="108"/>
                    <a:pt x="528" y="134"/>
                    <a:pt x="510" y="138"/>
                  </a:cubicBezTo>
                  <a:cubicBezTo>
                    <a:pt x="499" y="143"/>
                    <a:pt x="478" y="166"/>
                    <a:pt x="468" y="152"/>
                  </a:cubicBezTo>
                  <a:cubicBezTo>
                    <a:pt x="468" y="141"/>
                    <a:pt x="488" y="140"/>
                    <a:pt x="488" y="130"/>
                  </a:cubicBezTo>
                  <a:cubicBezTo>
                    <a:pt x="483" y="122"/>
                    <a:pt x="494" y="120"/>
                    <a:pt x="498" y="115"/>
                  </a:cubicBezTo>
                  <a:cubicBezTo>
                    <a:pt x="502" y="107"/>
                    <a:pt x="493" y="107"/>
                    <a:pt x="489" y="111"/>
                  </a:cubicBezTo>
                  <a:cubicBezTo>
                    <a:pt x="473" y="101"/>
                    <a:pt x="496" y="85"/>
                    <a:pt x="491" y="75"/>
                  </a:cubicBezTo>
                  <a:cubicBezTo>
                    <a:pt x="482" y="69"/>
                    <a:pt x="479" y="84"/>
                    <a:pt x="474" y="87"/>
                  </a:cubicBezTo>
                  <a:cubicBezTo>
                    <a:pt x="470" y="89"/>
                    <a:pt x="465" y="89"/>
                    <a:pt x="463" y="92"/>
                  </a:cubicBezTo>
                  <a:cubicBezTo>
                    <a:pt x="467" y="122"/>
                    <a:pt x="452" y="96"/>
                    <a:pt x="441" y="111"/>
                  </a:cubicBezTo>
                  <a:cubicBezTo>
                    <a:pt x="438" y="118"/>
                    <a:pt x="431" y="118"/>
                    <a:pt x="426" y="113"/>
                  </a:cubicBezTo>
                  <a:cubicBezTo>
                    <a:pt x="410" y="106"/>
                    <a:pt x="388" y="121"/>
                    <a:pt x="374" y="129"/>
                  </a:cubicBezTo>
                  <a:cubicBezTo>
                    <a:pt x="366" y="133"/>
                    <a:pt x="366" y="143"/>
                    <a:pt x="363" y="150"/>
                  </a:cubicBezTo>
                  <a:cubicBezTo>
                    <a:pt x="358" y="160"/>
                    <a:pt x="338" y="173"/>
                    <a:pt x="352" y="183"/>
                  </a:cubicBezTo>
                  <a:cubicBezTo>
                    <a:pt x="369" y="187"/>
                    <a:pt x="377" y="146"/>
                    <a:pt x="395" y="158"/>
                  </a:cubicBezTo>
                  <a:cubicBezTo>
                    <a:pt x="393" y="161"/>
                    <a:pt x="391" y="169"/>
                    <a:pt x="398" y="166"/>
                  </a:cubicBezTo>
                  <a:cubicBezTo>
                    <a:pt x="402" y="171"/>
                    <a:pt x="388" y="177"/>
                    <a:pt x="392" y="182"/>
                  </a:cubicBezTo>
                  <a:cubicBezTo>
                    <a:pt x="394" y="186"/>
                    <a:pt x="399" y="183"/>
                    <a:pt x="401" y="180"/>
                  </a:cubicBezTo>
                  <a:cubicBezTo>
                    <a:pt x="410" y="167"/>
                    <a:pt x="413" y="185"/>
                    <a:pt x="421" y="180"/>
                  </a:cubicBezTo>
                  <a:cubicBezTo>
                    <a:pt x="423" y="173"/>
                    <a:pt x="459" y="151"/>
                    <a:pt x="453" y="166"/>
                  </a:cubicBezTo>
                  <a:cubicBezTo>
                    <a:pt x="440" y="168"/>
                    <a:pt x="456" y="182"/>
                    <a:pt x="447" y="186"/>
                  </a:cubicBezTo>
                  <a:cubicBezTo>
                    <a:pt x="444" y="176"/>
                    <a:pt x="434" y="180"/>
                    <a:pt x="431" y="187"/>
                  </a:cubicBezTo>
                  <a:cubicBezTo>
                    <a:pt x="427" y="191"/>
                    <a:pt x="420" y="189"/>
                    <a:pt x="415" y="192"/>
                  </a:cubicBezTo>
                  <a:cubicBezTo>
                    <a:pt x="411" y="195"/>
                    <a:pt x="409" y="202"/>
                    <a:pt x="404" y="201"/>
                  </a:cubicBezTo>
                  <a:cubicBezTo>
                    <a:pt x="400" y="200"/>
                    <a:pt x="401" y="193"/>
                    <a:pt x="405" y="193"/>
                  </a:cubicBezTo>
                  <a:cubicBezTo>
                    <a:pt x="400" y="183"/>
                    <a:pt x="390" y="197"/>
                    <a:pt x="384" y="199"/>
                  </a:cubicBezTo>
                  <a:cubicBezTo>
                    <a:pt x="379" y="199"/>
                    <a:pt x="371" y="194"/>
                    <a:pt x="368" y="200"/>
                  </a:cubicBezTo>
                  <a:cubicBezTo>
                    <a:pt x="349" y="195"/>
                    <a:pt x="340" y="217"/>
                    <a:pt x="325" y="218"/>
                  </a:cubicBezTo>
                  <a:cubicBezTo>
                    <a:pt x="315" y="218"/>
                    <a:pt x="308" y="229"/>
                    <a:pt x="300" y="235"/>
                  </a:cubicBezTo>
                  <a:cubicBezTo>
                    <a:pt x="291" y="242"/>
                    <a:pt x="278" y="244"/>
                    <a:pt x="269" y="252"/>
                  </a:cubicBezTo>
                  <a:cubicBezTo>
                    <a:pt x="261" y="260"/>
                    <a:pt x="257" y="271"/>
                    <a:pt x="247" y="275"/>
                  </a:cubicBezTo>
                  <a:cubicBezTo>
                    <a:pt x="200" y="275"/>
                    <a:pt x="164" y="316"/>
                    <a:pt x="119" y="326"/>
                  </a:cubicBezTo>
                  <a:cubicBezTo>
                    <a:pt x="107" y="341"/>
                    <a:pt x="94" y="354"/>
                    <a:pt x="79" y="366"/>
                  </a:cubicBezTo>
                  <a:cubicBezTo>
                    <a:pt x="74" y="377"/>
                    <a:pt x="72" y="390"/>
                    <a:pt x="58" y="394"/>
                  </a:cubicBezTo>
                  <a:cubicBezTo>
                    <a:pt x="50" y="397"/>
                    <a:pt x="42" y="410"/>
                    <a:pt x="52" y="414"/>
                  </a:cubicBezTo>
                  <a:cubicBezTo>
                    <a:pt x="60" y="413"/>
                    <a:pt x="76" y="405"/>
                    <a:pt x="72" y="421"/>
                  </a:cubicBezTo>
                  <a:cubicBezTo>
                    <a:pt x="56" y="439"/>
                    <a:pt x="10" y="441"/>
                    <a:pt x="21" y="474"/>
                  </a:cubicBezTo>
                  <a:cubicBezTo>
                    <a:pt x="32" y="475"/>
                    <a:pt x="40" y="454"/>
                    <a:pt x="52" y="461"/>
                  </a:cubicBezTo>
                  <a:cubicBezTo>
                    <a:pt x="57" y="465"/>
                    <a:pt x="53" y="474"/>
                    <a:pt x="47" y="474"/>
                  </a:cubicBezTo>
                  <a:moveTo>
                    <a:pt x="668" y="404"/>
                  </a:moveTo>
                  <a:cubicBezTo>
                    <a:pt x="678" y="387"/>
                    <a:pt x="714" y="388"/>
                    <a:pt x="682" y="405"/>
                  </a:cubicBezTo>
                  <a:cubicBezTo>
                    <a:pt x="675" y="409"/>
                    <a:pt x="673" y="415"/>
                    <a:pt x="677" y="421"/>
                  </a:cubicBezTo>
                  <a:cubicBezTo>
                    <a:pt x="676" y="434"/>
                    <a:pt x="657" y="436"/>
                    <a:pt x="653" y="447"/>
                  </a:cubicBezTo>
                  <a:cubicBezTo>
                    <a:pt x="651" y="451"/>
                    <a:pt x="648" y="456"/>
                    <a:pt x="643" y="455"/>
                  </a:cubicBezTo>
                  <a:cubicBezTo>
                    <a:pt x="637" y="452"/>
                    <a:pt x="642" y="449"/>
                    <a:pt x="645" y="447"/>
                  </a:cubicBezTo>
                  <a:cubicBezTo>
                    <a:pt x="647" y="439"/>
                    <a:pt x="655" y="435"/>
                    <a:pt x="657" y="427"/>
                  </a:cubicBezTo>
                  <a:cubicBezTo>
                    <a:pt x="661" y="422"/>
                    <a:pt x="670" y="420"/>
                    <a:pt x="670" y="413"/>
                  </a:cubicBezTo>
                  <a:cubicBezTo>
                    <a:pt x="668" y="411"/>
                    <a:pt x="666" y="407"/>
                    <a:pt x="668" y="404"/>
                  </a:cubicBezTo>
                  <a:moveTo>
                    <a:pt x="583" y="379"/>
                  </a:moveTo>
                  <a:cubicBezTo>
                    <a:pt x="586" y="370"/>
                    <a:pt x="604" y="364"/>
                    <a:pt x="604" y="378"/>
                  </a:cubicBezTo>
                  <a:lnTo>
                    <a:pt x="611" y="372"/>
                  </a:lnTo>
                  <a:cubicBezTo>
                    <a:pt x="617" y="376"/>
                    <a:pt x="615" y="388"/>
                    <a:pt x="623" y="390"/>
                  </a:cubicBezTo>
                  <a:cubicBezTo>
                    <a:pt x="635" y="383"/>
                    <a:pt x="657" y="376"/>
                    <a:pt x="659" y="398"/>
                  </a:cubicBezTo>
                  <a:cubicBezTo>
                    <a:pt x="642" y="396"/>
                    <a:pt x="654" y="422"/>
                    <a:pt x="646" y="430"/>
                  </a:cubicBezTo>
                  <a:cubicBezTo>
                    <a:pt x="640" y="420"/>
                    <a:pt x="636" y="416"/>
                    <a:pt x="629" y="429"/>
                  </a:cubicBezTo>
                  <a:cubicBezTo>
                    <a:pt x="642" y="387"/>
                    <a:pt x="606" y="400"/>
                    <a:pt x="606" y="433"/>
                  </a:cubicBezTo>
                  <a:cubicBezTo>
                    <a:pt x="609" y="462"/>
                    <a:pt x="625" y="439"/>
                    <a:pt x="605" y="476"/>
                  </a:cubicBezTo>
                  <a:cubicBezTo>
                    <a:pt x="589" y="469"/>
                    <a:pt x="599" y="448"/>
                    <a:pt x="595" y="434"/>
                  </a:cubicBezTo>
                  <a:cubicBezTo>
                    <a:pt x="588" y="421"/>
                    <a:pt x="599" y="409"/>
                    <a:pt x="612" y="402"/>
                  </a:cubicBezTo>
                  <a:lnTo>
                    <a:pt x="612" y="402"/>
                  </a:lnTo>
                  <a:lnTo>
                    <a:pt x="612" y="402"/>
                  </a:lnTo>
                  <a:cubicBezTo>
                    <a:pt x="613" y="400"/>
                    <a:pt x="614" y="398"/>
                    <a:pt x="617" y="397"/>
                  </a:cubicBezTo>
                  <a:cubicBezTo>
                    <a:pt x="618" y="397"/>
                    <a:pt x="619" y="396"/>
                    <a:pt x="621" y="396"/>
                  </a:cubicBezTo>
                  <a:cubicBezTo>
                    <a:pt x="612" y="389"/>
                    <a:pt x="606" y="401"/>
                    <a:pt x="599" y="402"/>
                  </a:cubicBezTo>
                  <a:cubicBezTo>
                    <a:pt x="585" y="398"/>
                    <a:pt x="575" y="416"/>
                    <a:pt x="566" y="424"/>
                  </a:cubicBezTo>
                  <a:lnTo>
                    <a:pt x="562" y="420"/>
                  </a:lnTo>
                  <a:lnTo>
                    <a:pt x="555" y="425"/>
                  </a:lnTo>
                  <a:cubicBezTo>
                    <a:pt x="561" y="408"/>
                    <a:pt x="572" y="394"/>
                    <a:pt x="583" y="379"/>
                  </a:cubicBezTo>
                  <a:moveTo>
                    <a:pt x="510" y="367"/>
                  </a:moveTo>
                  <a:cubicBezTo>
                    <a:pt x="518" y="376"/>
                    <a:pt x="515" y="385"/>
                    <a:pt x="511" y="395"/>
                  </a:cubicBezTo>
                  <a:cubicBezTo>
                    <a:pt x="505" y="391"/>
                    <a:pt x="511" y="384"/>
                    <a:pt x="510" y="379"/>
                  </a:cubicBezTo>
                  <a:cubicBezTo>
                    <a:pt x="506" y="372"/>
                    <a:pt x="503" y="377"/>
                    <a:pt x="501" y="381"/>
                  </a:cubicBezTo>
                  <a:cubicBezTo>
                    <a:pt x="495" y="377"/>
                    <a:pt x="491" y="371"/>
                    <a:pt x="489" y="365"/>
                  </a:cubicBezTo>
                  <a:cubicBezTo>
                    <a:pt x="489" y="343"/>
                    <a:pt x="510" y="346"/>
                    <a:pt x="510" y="367"/>
                  </a:cubicBezTo>
                  <a:moveTo>
                    <a:pt x="425" y="261"/>
                  </a:moveTo>
                  <a:cubicBezTo>
                    <a:pt x="405" y="283"/>
                    <a:pt x="393" y="313"/>
                    <a:pt x="363" y="324"/>
                  </a:cubicBezTo>
                  <a:cubicBezTo>
                    <a:pt x="367" y="318"/>
                    <a:pt x="379" y="312"/>
                    <a:pt x="376" y="304"/>
                  </a:cubicBezTo>
                  <a:cubicBezTo>
                    <a:pt x="376" y="300"/>
                    <a:pt x="382" y="301"/>
                    <a:pt x="382" y="298"/>
                  </a:cubicBezTo>
                  <a:cubicBezTo>
                    <a:pt x="383" y="295"/>
                    <a:pt x="382" y="291"/>
                    <a:pt x="381" y="287"/>
                  </a:cubicBezTo>
                  <a:cubicBezTo>
                    <a:pt x="402" y="300"/>
                    <a:pt x="407" y="264"/>
                    <a:pt x="425" y="261"/>
                  </a:cubicBezTo>
                  <a:moveTo>
                    <a:pt x="326" y="267"/>
                  </a:moveTo>
                  <a:cubicBezTo>
                    <a:pt x="340" y="257"/>
                    <a:pt x="355" y="232"/>
                    <a:pt x="374" y="240"/>
                  </a:cubicBezTo>
                  <a:cubicBezTo>
                    <a:pt x="379" y="238"/>
                    <a:pt x="378" y="246"/>
                    <a:pt x="375" y="248"/>
                  </a:cubicBezTo>
                  <a:cubicBezTo>
                    <a:pt x="364" y="255"/>
                    <a:pt x="361" y="263"/>
                    <a:pt x="348" y="267"/>
                  </a:cubicBezTo>
                  <a:cubicBezTo>
                    <a:pt x="342" y="279"/>
                    <a:pt x="328" y="281"/>
                    <a:pt x="338" y="265"/>
                  </a:cubicBezTo>
                  <a:cubicBezTo>
                    <a:pt x="333" y="263"/>
                    <a:pt x="328" y="267"/>
                    <a:pt x="324" y="271"/>
                  </a:cubicBezTo>
                  <a:cubicBezTo>
                    <a:pt x="324" y="269"/>
                    <a:pt x="325" y="268"/>
                    <a:pt x="326" y="26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4" name="Google Shape;1304;p37"/>
            <p:cNvSpPr/>
            <p:nvPr/>
          </p:nvSpPr>
          <p:spPr>
            <a:xfrm>
              <a:off x="4103363" y="2186284"/>
              <a:ext cx="220511" cy="122723"/>
            </a:xfrm>
            <a:custGeom>
              <a:rect b="b" l="l" r="r" t="t"/>
              <a:pathLst>
                <a:path extrusionOk="0" h="251" w="451">
                  <a:moveTo>
                    <a:pt x="0" y="0"/>
                  </a:moveTo>
                  <a:lnTo>
                    <a:pt x="250" y="42"/>
                  </a:lnTo>
                  <a:lnTo>
                    <a:pt x="451" y="251"/>
                  </a:lnTo>
                  <a:lnTo>
                    <a:pt x="0" y="0"/>
                  </a:ln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05" name="Google Shape;1305;p37"/>
            <p:cNvSpPr/>
            <p:nvPr/>
          </p:nvSpPr>
          <p:spPr>
            <a:xfrm>
              <a:off x="4082339" y="1919812"/>
              <a:ext cx="303141" cy="458134"/>
            </a:xfrm>
            <a:custGeom>
              <a:rect b="b" l="l" r="r" t="t"/>
              <a:pathLst>
                <a:path extrusionOk="0" h="937" w="620">
                  <a:moveTo>
                    <a:pt x="0" y="937"/>
                  </a:moveTo>
                  <a:cubicBezTo>
                    <a:pt x="99" y="683"/>
                    <a:pt x="169" y="424"/>
                    <a:pt x="210" y="155"/>
                  </a:cubicBezTo>
                  <a:cubicBezTo>
                    <a:pt x="214" y="126"/>
                    <a:pt x="220" y="95"/>
                    <a:pt x="242" y="76"/>
                  </a:cubicBezTo>
                  <a:cubicBezTo>
                    <a:pt x="265" y="55"/>
                    <a:pt x="301" y="56"/>
                    <a:pt x="330" y="44"/>
                  </a:cubicBezTo>
                  <a:cubicBezTo>
                    <a:pt x="349" y="36"/>
                    <a:pt x="366" y="21"/>
                    <a:pt x="385" y="11"/>
                  </a:cubicBezTo>
                  <a:cubicBezTo>
                    <a:pt x="404" y="1"/>
                    <a:pt x="427" y="-5"/>
                    <a:pt x="446" y="5"/>
                  </a:cubicBezTo>
                  <a:cubicBezTo>
                    <a:pt x="465" y="15"/>
                    <a:pt x="472" y="46"/>
                    <a:pt x="454" y="58"/>
                  </a:cubicBezTo>
                  <a:cubicBezTo>
                    <a:pt x="470" y="40"/>
                    <a:pt x="504" y="43"/>
                    <a:pt x="519" y="63"/>
                  </a:cubicBezTo>
                  <a:cubicBezTo>
                    <a:pt x="534" y="83"/>
                    <a:pt x="531" y="113"/>
                    <a:pt x="515" y="132"/>
                  </a:cubicBezTo>
                  <a:cubicBezTo>
                    <a:pt x="537" y="121"/>
                    <a:pt x="568" y="134"/>
                    <a:pt x="576" y="157"/>
                  </a:cubicBezTo>
                  <a:cubicBezTo>
                    <a:pt x="584" y="181"/>
                    <a:pt x="567" y="209"/>
                    <a:pt x="543" y="213"/>
                  </a:cubicBezTo>
                  <a:cubicBezTo>
                    <a:pt x="558" y="190"/>
                    <a:pt x="598" y="195"/>
                    <a:pt x="612" y="218"/>
                  </a:cubicBezTo>
                  <a:cubicBezTo>
                    <a:pt x="627" y="242"/>
                    <a:pt x="618" y="275"/>
                    <a:pt x="599" y="294"/>
                  </a:cubicBezTo>
                  <a:cubicBezTo>
                    <a:pt x="580" y="314"/>
                    <a:pt x="552" y="322"/>
                    <a:pt x="525" y="324"/>
                  </a:cubicBezTo>
                  <a:cubicBezTo>
                    <a:pt x="522" y="358"/>
                    <a:pt x="490" y="387"/>
                    <a:pt x="456" y="387"/>
                  </a:cubicBezTo>
                  <a:cubicBezTo>
                    <a:pt x="449" y="386"/>
                    <a:pt x="441" y="385"/>
                    <a:pt x="436" y="390"/>
                  </a:cubicBezTo>
                  <a:cubicBezTo>
                    <a:pt x="430" y="394"/>
                    <a:pt x="429" y="401"/>
                    <a:pt x="428" y="408"/>
                  </a:cubicBezTo>
                  <a:lnTo>
                    <a:pt x="362" y="932"/>
                  </a:lnTo>
                  <a:lnTo>
                    <a:pt x="0" y="937"/>
                  </a:lnTo>
                  <a:close/>
                </a:path>
              </a:pathLst>
            </a:custGeom>
            <a:solidFill>
              <a:srgbClr val="FFAC8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06" name="Google Shape;1306;p37"/>
            <p:cNvSpPr/>
            <p:nvPr/>
          </p:nvSpPr>
          <p:spPr>
            <a:xfrm>
              <a:off x="4225598" y="1940348"/>
              <a:ext cx="100721" cy="125657"/>
            </a:xfrm>
            <a:custGeom>
              <a:rect b="b" l="l" r="r" t="t"/>
              <a:pathLst>
                <a:path extrusionOk="0" h="257" w="206">
                  <a:moveTo>
                    <a:pt x="0" y="254"/>
                  </a:moveTo>
                  <a:cubicBezTo>
                    <a:pt x="2" y="254"/>
                    <a:pt x="4" y="256"/>
                    <a:pt x="6" y="257"/>
                  </a:cubicBezTo>
                  <a:lnTo>
                    <a:pt x="6" y="257"/>
                  </a:lnTo>
                  <a:cubicBezTo>
                    <a:pt x="8" y="257"/>
                    <a:pt x="10" y="257"/>
                    <a:pt x="12" y="257"/>
                  </a:cubicBezTo>
                  <a:lnTo>
                    <a:pt x="12" y="257"/>
                  </a:lnTo>
                  <a:lnTo>
                    <a:pt x="12" y="257"/>
                  </a:lnTo>
                  <a:lnTo>
                    <a:pt x="12" y="257"/>
                  </a:lnTo>
                  <a:cubicBezTo>
                    <a:pt x="17" y="257"/>
                    <a:pt x="21" y="256"/>
                    <a:pt x="24" y="254"/>
                  </a:cubicBezTo>
                  <a:cubicBezTo>
                    <a:pt x="25" y="254"/>
                    <a:pt x="25" y="254"/>
                    <a:pt x="25" y="254"/>
                  </a:cubicBezTo>
                  <a:cubicBezTo>
                    <a:pt x="33" y="249"/>
                    <a:pt x="40" y="241"/>
                    <a:pt x="45" y="233"/>
                  </a:cubicBezTo>
                  <a:lnTo>
                    <a:pt x="45" y="233"/>
                  </a:lnTo>
                  <a:cubicBezTo>
                    <a:pt x="50" y="223"/>
                    <a:pt x="53" y="212"/>
                    <a:pt x="54" y="200"/>
                  </a:cubicBezTo>
                  <a:lnTo>
                    <a:pt x="54" y="200"/>
                  </a:lnTo>
                  <a:cubicBezTo>
                    <a:pt x="55" y="197"/>
                    <a:pt x="55" y="194"/>
                    <a:pt x="55" y="191"/>
                  </a:cubicBezTo>
                  <a:cubicBezTo>
                    <a:pt x="55" y="189"/>
                    <a:pt x="55" y="186"/>
                    <a:pt x="54" y="184"/>
                  </a:cubicBezTo>
                  <a:cubicBezTo>
                    <a:pt x="54" y="177"/>
                    <a:pt x="52" y="171"/>
                    <a:pt x="51" y="165"/>
                  </a:cubicBezTo>
                  <a:cubicBezTo>
                    <a:pt x="50" y="155"/>
                    <a:pt x="54" y="147"/>
                    <a:pt x="64" y="145"/>
                  </a:cubicBezTo>
                  <a:lnTo>
                    <a:pt x="64" y="145"/>
                  </a:lnTo>
                  <a:cubicBezTo>
                    <a:pt x="67" y="144"/>
                    <a:pt x="69" y="144"/>
                    <a:pt x="71" y="144"/>
                  </a:cubicBezTo>
                  <a:cubicBezTo>
                    <a:pt x="76" y="144"/>
                    <a:pt x="82" y="145"/>
                    <a:pt x="85" y="148"/>
                  </a:cubicBezTo>
                  <a:cubicBezTo>
                    <a:pt x="87" y="149"/>
                    <a:pt x="88" y="150"/>
                    <a:pt x="89" y="151"/>
                  </a:cubicBezTo>
                  <a:cubicBezTo>
                    <a:pt x="105" y="164"/>
                    <a:pt x="110" y="187"/>
                    <a:pt x="123" y="203"/>
                  </a:cubicBezTo>
                  <a:cubicBezTo>
                    <a:pt x="129" y="211"/>
                    <a:pt x="136" y="217"/>
                    <a:pt x="146" y="220"/>
                  </a:cubicBezTo>
                  <a:cubicBezTo>
                    <a:pt x="155" y="223"/>
                    <a:pt x="165" y="222"/>
                    <a:pt x="173" y="218"/>
                  </a:cubicBezTo>
                  <a:cubicBezTo>
                    <a:pt x="193" y="209"/>
                    <a:pt x="203" y="189"/>
                    <a:pt x="205" y="168"/>
                  </a:cubicBezTo>
                  <a:cubicBezTo>
                    <a:pt x="207" y="146"/>
                    <a:pt x="200" y="123"/>
                    <a:pt x="192" y="102"/>
                  </a:cubicBezTo>
                  <a:lnTo>
                    <a:pt x="192" y="102"/>
                  </a:lnTo>
                  <a:cubicBezTo>
                    <a:pt x="189" y="94"/>
                    <a:pt x="185" y="87"/>
                    <a:pt x="180" y="78"/>
                  </a:cubicBezTo>
                  <a:cubicBezTo>
                    <a:pt x="174" y="68"/>
                    <a:pt x="166" y="56"/>
                    <a:pt x="158" y="47"/>
                  </a:cubicBezTo>
                  <a:lnTo>
                    <a:pt x="158" y="47"/>
                  </a:lnTo>
                  <a:cubicBezTo>
                    <a:pt x="148" y="36"/>
                    <a:pt x="136" y="26"/>
                    <a:pt x="123" y="19"/>
                  </a:cubicBezTo>
                  <a:cubicBezTo>
                    <a:pt x="114" y="14"/>
                    <a:pt x="106" y="10"/>
                    <a:pt x="97" y="7"/>
                  </a:cubicBezTo>
                  <a:lnTo>
                    <a:pt x="97" y="7"/>
                  </a:lnTo>
                  <a:cubicBezTo>
                    <a:pt x="85" y="3"/>
                    <a:pt x="73" y="1"/>
                    <a:pt x="61" y="0"/>
                  </a:cubicBezTo>
                  <a:cubicBezTo>
                    <a:pt x="49" y="-1"/>
                    <a:pt x="36" y="-2"/>
                    <a:pt x="24" y="3"/>
                  </a:cubicBezTo>
                  <a:cubicBezTo>
                    <a:pt x="17" y="5"/>
                    <a:pt x="20" y="14"/>
                    <a:pt x="27" y="13"/>
                  </a:cubicBezTo>
                  <a:cubicBezTo>
                    <a:pt x="37" y="11"/>
                    <a:pt x="47" y="9"/>
                    <a:pt x="58" y="9"/>
                  </a:cubicBezTo>
                  <a:lnTo>
                    <a:pt x="58" y="9"/>
                  </a:lnTo>
                  <a:cubicBezTo>
                    <a:pt x="68" y="9"/>
                    <a:pt x="79" y="10"/>
                    <a:pt x="89" y="13"/>
                  </a:cubicBezTo>
                  <a:lnTo>
                    <a:pt x="89" y="13"/>
                  </a:lnTo>
                  <a:cubicBezTo>
                    <a:pt x="99" y="16"/>
                    <a:pt x="110" y="21"/>
                    <a:pt x="119" y="26"/>
                  </a:cubicBezTo>
                  <a:cubicBezTo>
                    <a:pt x="128" y="31"/>
                    <a:pt x="136" y="37"/>
                    <a:pt x="143" y="44"/>
                  </a:cubicBezTo>
                  <a:lnTo>
                    <a:pt x="143" y="44"/>
                  </a:lnTo>
                  <a:cubicBezTo>
                    <a:pt x="155" y="55"/>
                    <a:pt x="166" y="68"/>
                    <a:pt x="174" y="82"/>
                  </a:cubicBezTo>
                  <a:cubicBezTo>
                    <a:pt x="177" y="86"/>
                    <a:pt x="178" y="90"/>
                    <a:pt x="180" y="94"/>
                  </a:cubicBezTo>
                  <a:cubicBezTo>
                    <a:pt x="189" y="113"/>
                    <a:pt x="196" y="134"/>
                    <a:pt x="197" y="156"/>
                  </a:cubicBezTo>
                  <a:cubicBezTo>
                    <a:pt x="198" y="176"/>
                    <a:pt x="193" y="198"/>
                    <a:pt x="174" y="209"/>
                  </a:cubicBezTo>
                  <a:cubicBezTo>
                    <a:pt x="165" y="214"/>
                    <a:pt x="156" y="216"/>
                    <a:pt x="147" y="212"/>
                  </a:cubicBezTo>
                  <a:cubicBezTo>
                    <a:pt x="137" y="209"/>
                    <a:pt x="130" y="201"/>
                    <a:pt x="125" y="193"/>
                  </a:cubicBezTo>
                  <a:cubicBezTo>
                    <a:pt x="115" y="177"/>
                    <a:pt x="109" y="157"/>
                    <a:pt x="94" y="144"/>
                  </a:cubicBezTo>
                  <a:cubicBezTo>
                    <a:pt x="82" y="134"/>
                    <a:pt x="63" y="132"/>
                    <a:pt x="50" y="142"/>
                  </a:cubicBezTo>
                  <a:cubicBezTo>
                    <a:pt x="42" y="150"/>
                    <a:pt x="42" y="161"/>
                    <a:pt x="44" y="171"/>
                  </a:cubicBezTo>
                  <a:cubicBezTo>
                    <a:pt x="46" y="184"/>
                    <a:pt x="48" y="197"/>
                    <a:pt x="45" y="210"/>
                  </a:cubicBezTo>
                  <a:cubicBezTo>
                    <a:pt x="42" y="221"/>
                    <a:pt x="38" y="233"/>
                    <a:pt x="30" y="242"/>
                  </a:cubicBezTo>
                  <a:lnTo>
                    <a:pt x="30" y="242"/>
                  </a:lnTo>
                  <a:cubicBezTo>
                    <a:pt x="27" y="245"/>
                    <a:pt x="24" y="248"/>
                    <a:pt x="20" y="250"/>
                  </a:cubicBezTo>
                  <a:cubicBezTo>
                    <a:pt x="19" y="251"/>
                    <a:pt x="18" y="251"/>
                    <a:pt x="17" y="252"/>
                  </a:cubicBezTo>
                  <a:lnTo>
                    <a:pt x="17" y="252"/>
                  </a:lnTo>
                  <a:cubicBezTo>
                    <a:pt x="15" y="253"/>
                    <a:pt x="12" y="254"/>
                    <a:pt x="10" y="254"/>
                  </a:cubicBezTo>
                  <a:cubicBezTo>
                    <a:pt x="7" y="255"/>
                    <a:pt x="2" y="255"/>
                    <a:pt x="0" y="253"/>
                  </a:cubicBezTo>
                  <a:cubicBezTo>
                    <a:pt x="0" y="252"/>
                    <a:pt x="-1" y="253"/>
                    <a:pt x="0" y="254"/>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07" name="Google Shape;1307;p37"/>
            <p:cNvSpPr/>
            <p:nvPr/>
          </p:nvSpPr>
          <p:spPr>
            <a:xfrm>
              <a:off x="4304317" y="1999509"/>
              <a:ext cx="17602" cy="41071"/>
            </a:xfrm>
            <a:custGeom>
              <a:rect b="b" l="l" r="r" t="t"/>
              <a:pathLst>
                <a:path extrusionOk="0" h="84" w="36">
                  <a:moveTo>
                    <a:pt x="33" y="0"/>
                  </a:moveTo>
                  <a:cubicBezTo>
                    <a:pt x="16" y="2"/>
                    <a:pt x="5" y="20"/>
                    <a:pt x="1" y="36"/>
                  </a:cubicBezTo>
                  <a:lnTo>
                    <a:pt x="1" y="36"/>
                  </a:lnTo>
                  <a:cubicBezTo>
                    <a:pt x="0" y="40"/>
                    <a:pt x="0" y="45"/>
                    <a:pt x="0" y="49"/>
                  </a:cubicBezTo>
                  <a:cubicBezTo>
                    <a:pt x="0" y="54"/>
                    <a:pt x="0" y="58"/>
                    <a:pt x="1" y="62"/>
                  </a:cubicBezTo>
                  <a:lnTo>
                    <a:pt x="1" y="62"/>
                  </a:lnTo>
                  <a:cubicBezTo>
                    <a:pt x="2" y="66"/>
                    <a:pt x="4" y="70"/>
                    <a:pt x="5" y="74"/>
                  </a:cubicBezTo>
                  <a:cubicBezTo>
                    <a:pt x="8" y="79"/>
                    <a:pt x="11" y="81"/>
                    <a:pt x="16" y="83"/>
                  </a:cubicBezTo>
                  <a:cubicBezTo>
                    <a:pt x="19" y="84"/>
                    <a:pt x="21" y="81"/>
                    <a:pt x="21" y="78"/>
                  </a:cubicBezTo>
                  <a:lnTo>
                    <a:pt x="21" y="78"/>
                  </a:lnTo>
                  <a:cubicBezTo>
                    <a:pt x="20" y="76"/>
                    <a:pt x="20" y="74"/>
                    <a:pt x="19" y="72"/>
                  </a:cubicBezTo>
                  <a:cubicBezTo>
                    <a:pt x="18" y="71"/>
                    <a:pt x="17" y="69"/>
                    <a:pt x="17" y="67"/>
                  </a:cubicBezTo>
                  <a:lnTo>
                    <a:pt x="17" y="67"/>
                  </a:lnTo>
                  <a:cubicBezTo>
                    <a:pt x="15" y="65"/>
                    <a:pt x="14" y="62"/>
                    <a:pt x="13" y="58"/>
                  </a:cubicBezTo>
                  <a:lnTo>
                    <a:pt x="13" y="58"/>
                  </a:lnTo>
                  <a:cubicBezTo>
                    <a:pt x="12" y="55"/>
                    <a:pt x="12" y="51"/>
                    <a:pt x="12" y="47"/>
                  </a:cubicBezTo>
                  <a:cubicBezTo>
                    <a:pt x="12" y="44"/>
                    <a:pt x="12" y="42"/>
                    <a:pt x="13" y="39"/>
                  </a:cubicBezTo>
                  <a:lnTo>
                    <a:pt x="13" y="39"/>
                  </a:lnTo>
                  <a:cubicBezTo>
                    <a:pt x="14" y="33"/>
                    <a:pt x="17" y="29"/>
                    <a:pt x="19" y="23"/>
                  </a:cubicBezTo>
                  <a:cubicBezTo>
                    <a:pt x="20" y="22"/>
                    <a:pt x="20" y="21"/>
                    <a:pt x="20" y="20"/>
                  </a:cubicBezTo>
                  <a:cubicBezTo>
                    <a:pt x="24" y="14"/>
                    <a:pt x="30" y="9"/>
                    <a:pt x="35" y="4"/>
                  </a:cubicBezTo>
                  <a:cubicBezTo>
                    <a:pt x="36" y="3"/>
                    <a:pt x="35" y="0"/>
                    <a:pt x="3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08" name="Google Shape;1308;p37"/>
            <p:cNvSpPr/>
            <p:nvPr/>
          </p:nvSpPr>
          <p:spPr>
            <a:xfrm>
              <a:off x="4318496" y="2018089"/>
              <a:ext cx="36670" cy="63073"/>
            </a:xfrm>
            <a:custGeom>
              <a:rect b="b" l="l" r="r" t="t"/>
              <a:pathLst>
                <a:path extrusionOk="0" h="129" w="75">
                  <a:moveTo>
                    <a:pt x="72" y="0"/>
                  </a:moveTo>
                  <a:cubicBezTo>
                    <a:pt x="60" y="5"/>
                    <a:pt x="49" y="13"/>
                    <a:pt x="40" y="22"/>
                  </a:cubicBezTo>
                  <a:lnTo>
                    <a:pt x="40" y="22"/>
                  </a:lnTo>
                  <a:cubicBezTo>
                    <a:pt x="30" y="30"/>
                    <a:pt x="21" y="40"/>
                    <a:pt x="13" y="50"/>
                  </a:cubicBezTo>
                  <a:cubicBezTo>
                    <a:pt x="6" y="60"/>
                    <a:pt x="0" y="72"/>
                    <a:pt x="0" y="85"/>
                  </a:cubicBezTo>
                  <a:cubicBezTo>
                    <a:pt x="0" y="97"/>
                    <a:pt x="5" y="107"/>
                    <a:pt x="14" y="115"/>
                  </a:cubicBezTo>
                  <a:cubicBezTo>
                    <a:pt x="25" y="123"/>
                    <a:pt x="37" y="129"/>
                    <a:pt x="51" y="129"/>
                  </a:cubicBezTo>
                  <a:cubicBezTo>
                    <a:pt x="56" y="129"/>
                    <a:pt x="56" y="120"/>
                    <a:pt x="51" y="120"/>
                  </a:cubicBezTo>
                  <a:cubicBezTo>
                    <a:pt x="37" y="120"/>
                    <a:pt x="24" y="113"/>
                    <a:pt x="15" y="103"/>
                  </a:cubicBezTo>
                  <a:cubicBezTo>
                    <a:pt x="6" y="93"/>
                    <a:pt x="8" y="77"/>
                    <a:pt x="14" y="65"/>
                  </a:cubicBezTo>
                  <a:cubicBezTo>
                    <a:pt x="20" y="52"/>
                    <a:pt x="30" y="41"/>
                    <a:pt x="40" y="31"/>
                  </a:cubicBezTo>
                  <a:cubicBezTo>
                    <a:pt x="51" y="20"/>
                    <a:pt x="62" y="12"/>
                    <a:pt x="74" y="3"/>
                  </a:cubicBezTo>
                  <a:cubicBezTo>
                    <a:pt x="76" y="2"/>
                    <a:pt x="73" y="-1"/>
                    <a:pt x="72" y="0"/>
                  </a:cubicBezTo>
                  <a:close/>
                </a:path>
              </a:pathLst>
            </a:custGeom>
            <a:solidFill>
              <a:srgbClr val="522207"/>
            </a:solidFill>
            <a:ln>
              <a:noFill/>
            </a:ln>
          </p:spPr>
          <p:txBody>
            <a:bodyPr anchorCtr="1" anchor="ctr" bIns="1425" lIns="90000" spcFirstLastPara="1" rIns="90000" wrap="square" tIns="1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09" name="Google Shape;1309;p37"/>
            <p:cNvSpPr/>
            <p:nvPr/>
          </p:nvSpPr>
          <p:spPr>
            <a:xfrm>
              <a:off x="4321429" y="2044492"/>
              <a:ext cx="26892" cy="32759"/>
            </a:xfrm>
            <a:custGeom>
              <a:rect b="b" l="l" r="r" t="t"/>
              <a:pathLst>
                <a:path extrusionOk="0" h="67" w="55">
                  <a:moveTo>
                    <a:pt x="2" y="17"/>
                  </a:moveTo>
                  <a:lnTo>
                    <a:pt x="2" y="17"/>
                  </a:lnTo>
                  <a:cubicBezTo>
                    <a:pt x="4" y="16"/>
                    <a:pt x="6" y="15"/>
                    <a:pt x="8" y="13"/>
                  </a:cubicBezTo>
                  <a:lnTo>
                    <a:pt x="8" y="13"/>
                  </a:lnTo>
                  <a:cubicBezTo>
                    <a:pt x="11" y="12"/>
                    <a:pt x="12" y="10"/>
                    <a:pt x="15" y="9"/>
                  </a:cubicBezTo>
                  <a:lnTo>
                    <a:pt x="15" y="9"/>
                  </a:lnTo>
                  <a:cubicBezTo>
                    <a:pt x="19" y="7"/>
                    <a:pt x="23" y="6"/>
                    <a:pt x="28" y="6"/>
                  </a:cubicBezTo>
                  <a:lnTo>
                    <a:pt x="29" y="6"/>
                  </a:lnTo>
                  <a:cubicBezTo>
                    <a:pt x="38" y="7"/>
                    <a:pt x="45" y="13"/>
                    <a:pt x="47" y="21"/>
                  </a:cubicBezTo>
                  <a:cubicBezTo>
                    <a:pt x="49" y="29"/>
                    <a:pt x="47" y="37"/>
                    <a:pt x="42" y="43"/>
                  </a:cubicBezTo>
                  <a:cubicBezTo>
                    <a:pt x="37" y="50"/>
                    <a:pt x="29" y="56"/>
                    <a:pt x="21" y="57"/>
                  </a:cubicBezTo>
                  <a:cubicBezTo>
                    <a:pt x="14" y="58"/>
                    <a:pt x="16" y="68"/>
                    <a:pt x="22" y="66"/>
                  </a:cubicBezTo>
                  <a:cubicBezTo>
                    <a:pt x="38" y="62"/>
                    <a:pt x="53" y="47"/>
                    <a:pt x="55" y="31"/>
                  </a:cubicBezTo>
                  <a:lnTo>
                    <a:pt x="55" y="31"/>
                  </a:lnTo>
                  <a:cubicBezTo>
                    <a:pt x="55" y="30"/>
                    <a:pt x="55" y="29"/>
                    <a:pt x="55" y="28"/>
                  </a:cubicBezTo>
                  <a:cubicBezTo>
                    <a:pt x="55" y="23"/>
                    <a:pt x="54" y="19"/>
                    <a:pt x="51" y="14"/>
                  </a:cubicBezTo>
                  <a:cubicBezTo>
                    <a:pt x="50" y="13"/>
                    <a:pt x="49" y="11"/>
                    <a:pt x="48" y="9"/>
                  </a:cubicBezTo>
                  <a:lnTo>
                    <a:pt x="48" y="9"/>
                  </a:lnTo>
                  <a:cubicBezTo>
                    <a:pt x="46" y="7"/>
                    <a:pt x="44" y="5"/>
                    <a:pt x="42" y="4"/>
                  </a:cubicBezTo>
                  <a:cubicBezTo>
                    <a:pt x="38" y="2"/>
                    <a:pt x="33" y="0"/>
                    <a:pt x="29" y="0"/>
                  </a:cubicBezTo>
                  <a:cubicBezTo>
                    <a:pt x="28" y="0"/>
                    <a:pt x="26" y="1"/>
                    <a:pt x="25" y="1"/>
                  </a:cubicBezTo>
                  <a:lnTo>
                    <a:pt x="25" y="1"/>
                  </a:lnTo>
                  <a:cubicBezTo>
                    <a:pt x="20" y="1"/>
                    <a:pt x="15" y="3"/>
                    <a:pt x="11" y="6"/>
                  </a:cubicBezTo>
                  <a:lnTo>
                    <a:pt x="11" y="6"/>
                  </a:lnTo>
                  <a:lnTo>
                    <a:pt x="11" y="6"/>
                  </a:lnTo>
                  <a:lnTo>
                    <a:pt x="10" y="6"/>
                  </a:lnTo>
                  <a:cubicBezTo>
                    <a:pt x="8" y="7"/>
                    <a:pt x="7" y="9"/>
                    <a:pt x="5" y="10"/>
                  </a:cubicBezTo>
                  <a:cubicBezTo>
                    <a:pt x="3" y="12"/>
                    <a:pt x="2" y="14"/>
                    <a:pt x="0" y="16"/>
                  </a:cubicBezTo>
                  <a:cubicBezTo>
                    <a:pt x="0" y="17"/>
                    <a:pt x="1" y="18"/>
                    <a:pt x="2"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0" name="Google Shape;1310;p37"/>
            <p:cNvSpPr/>
            <p:nvPr/>
          </p:nvSpPr>
          <p:spPr>
            <a:xfrm>
              <a:off x="4309695" y="2043025"/>
              <a:ext cx="12223" cy="11735"/>
            </a:xfrm>
            <a:custGeom>
              <a:rect b="b" l="l" r="r" t="t"/>
              <a:pathLst>
                <a:path extrusionOk="0" h="24" w="25">
                  <a:moveTo>
                    <a:pt x="1" y="1"/>
                  </a:moveTo>
                  <a:cubicBezTo>
                    <a:pt x="-2" y="7"/>
                    <a:pt x="1" y="14"/>
                    <a:pt x="5" y="18"/>
                  </a:cubicBezTo>
                  <a:lnTo>
                    <a:pt x="5" y="18"/>
                  </a:lnTo>
                  <a:cubicBezTo>
                    <a:pt x="7" y="19"/>
                    <a:pt x="9" y="20"/>
                    <a:pt x="10" y="21"/>
                  </a:cubicBezTo>
                  <a:cubicBezTo>
                    <a:pt x="12" y="22"/>
                    <a:pt x="12" y="23"/>
                    <a:pt x="13" y="23"/>
                  </a:cubicBezTo>
                  <a:lnTo>
                    <a:pt x="13" y="23"/>
                  </a:lnTo>
                  <a:cubicBezTo>
                    <a:pt x="15" y="23"/>
                    <a:pt x="17" y="24"/>
                    <a:pt x="18" y="24"/>
                  </a:cubicBezTo>
                  <a:lnTo>
                    <a:pt x="18" y="24"/>
                  </a:lnTo>
                  <a:lnTo>
                    <a:pt x="19" y="24"/>
                  </a:lnTo>
                  <a:cubicBezTo>
                    <a:pt x="20" y="24"/>
                    <a:pt x="21" y="24"/>
                    <a:pt x="21" y="23"/>
                  </a:cubicBezTo>
                  <a:lnTo>
                    <a:pt x="21" y="23"/>
                  </a:lnTo>
                  <a:lnTo>
                    <a:pt x="22" y="23"/>
                  </a:lnTo>
                  <a:cubicBezTo>
                    <a:pt x="22" y="23"/>
                    <a:pt x="23" y="23"/>
                    <a:pt x="23" y="22"/>
                  </a:cubicBezTo>
                  <a:lnTo>
                    <a:pt x="23" y="22"/>
                  </a:lnTo>
                  <a:lnTo>
                    <a:pt x="24" y="22"/>
                  </a:lnTo>
                  <a:cubicBezTo>
                    <a:pt x="24" y="21"/>
                    <a:pt x="24" y="21"/>
                    <a:pt x="24" y="20"/>
                  </a:cubicBezTo>
                  <a:cubicBezTo>
                    <a:pt x="24" y="20"/>
                    <a:pt x="25" y="20"/>
                    <a:pt x="24" y="19"/>
                  </a:cubicBezTo>
                  <a:lnTo>
                    <a:pt x="23" y="18"/>
                  </a:lnTo>
                  <a:lnTo>
                    <a:pt x="23" y="18"/>
                  </a:lnTo>
                  <a:lnTo>
                    <a:pt x="23" y="18"/>
                  </a:lnTo>
                  <a:cubicBezTo>
                    <a:pt x="22" y="18"/>
                    <a:pt x="22" y="18"/>
                    <a:pt x="22" y="18"/>
                  </a:cubicBezTo>
                  <a:lnTo>
                    <a:pt x="22" y="18"/>
                  </a:lnTo>
                  <a:lnTo>
                    <a:pt x="21" y="18"/>
                  </a:lnTo>
                  <a:lnTo>
                    <a:pt x="21" y="18"/>
                  </a:lnTo>
                  <a:cubicBezTo>
                    <a:pt x="21" y="17"/>
                    <a:pt x="20" y="17"/>
                    <a:pt x="19" y="17"/>
                  </a:cubicBezTo>
                  <a:lnTo>
                    <a:pt x="18" y="17"/>
                  </a:lnTo>
                  <a:lnTo>
                    <a:pt x="18" y="17"/>
                  </a:lnTo>
                  <a:lnTo>
                    <a:pt x="18" y="17"/>
                  </a:lnTo>
                  <a:lnTo>
                    <a:pt x="17" y="17"/>
                  </a:lnTo>
                  <a:cubicBezTo>
                    <a:pt x="18" y="17"/>
                    <a:pt x="17" y="17"/>
                    <a:pt x="17" y="17"/>
                  </a:cubicBezTo>
                  <a:lnTo>
                    <a:pt x="17" y="17"/>
                  </a:lnTo>
                  <a:cubicBezTo>
                    <a:pt x="17" y="17"/>
                    <a:pt x="16" y="17"/>
                    <a:pt x="15" y="17"/>
                  </a:cubicBezTo>
                  <a:cubicBezTo>
                    <a:pt x="15" y="16"/>
                    <a:pt x="15" y="16"/>
                    <a:pt x="14" y="16"/>
                  </a:cubicBezTo>
                  <a:cubicBezTo>
                    <a:pt x="14" y="16"/>
                    <a:pt x="15" y="16"/>
                    <a:pt x="14" y="16"/>
                  </a:cubicBezTo>
                  <a:lnTo>
                    <a:pt x="13" y="15"/>
                  </a:lnTo>
                  <a:cubicBezTo>
                    <a:pt x="13" y="15"/>
                    <a:pt x="12" y="15"/>
                    <a:pt x="11" y="14"/>
                  </a:cubicBezTo>
                  <a:cubicBezTo>
                    <a:pt x="12" y="15"/>
                    <a:pt x="11" y="14"/>
                    <a:pt x="11" y="14"/>
                  </a:cubicBezTo>
                  <a:lnTo>
                    <a:pt x="10" y="13"/>
                  </a:lnTo>
                  <a:lnTo>
                    <a:pt x="9" y="12"/>
                  </a:lnTo>
                  <a:cubicBezTo>
                    <a:pt x="8" y="12"/>
                    <a:pt x="8" y="12"/>
                    <a:pt x="8" y="11"/>
                  </a:cubicBezTo>
                  <a:lnTo>
                    <a:pt x="8" y="11"/>
                  </a:lnTo>
                  <a:lnTo>
                    <a:pt x="8" y="11"/>
                  </a:lnTo>
                  <a:lnTo>
                    <a:pt x="8" y="11"/>
                  </a:lnTo>
                  <a:cubicBezTo>
                    <a:pt x="7" y="10"/>
                    <a:pt x="7" y="10"/>
                    <a:pt x="7" y="9"/>
                  </a:cubicBezTo>
                  <a:cubicBezTo>
                    <a:pt x="6" y="9"/>
                    <a:pt x="6" y="8"/>
                    <a:pt x="6" y="8"/>
                  </a:cubicBezTo>
                  <a:lnTo>
                    <a:pt x="6" y="8"/>
                  </a:lnTo>
                  <a:lnTo>
                    <a:pt x="6" y="7"/>
                  </a:lnTo>
                  <a:lnTo>
                    <a:pt x="5" y="7"/>
                  </a:lnTo>
                  <a:lnTo>
                    <a:pt x="5" y="7"/>
                  </a:lnTo>
                  <a:cubicBezTo>
                    <a:pt x="5" y="6"/>
                    <a:pt x="5" y="5"/>
                    <a:pt x="5" y="5"/>
                  </a:cubicBezTo>
                  <a:lnTo>
                    <a:pt x="5" y="5"/>
                  </a:lnTo>
                  <a:lnTo>
                    <a:pt x="5" y="4"/>
                  </a:lnTo>
                  <a:lnTo>
                    <a:pt x="5" y="3"/>
                  </a:lnTo>
                  <a:lnTo>
                    <a:pt x="5" y="3"/>
                  </a:lnTo>
                  <a:lnTo>
                    <a:pt x="5" y="2"/>
                  </a:lnTo>
                  <a:lnTo>
                    <a:pt x="5" y="1"/>
                  </a:lnTo>
                  <a:cubicBezTo>
                    <a:pt x="5" y="-1"/>
                    <a:pt x="1"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1" name="Google Shape;1311;p37"/>
            <p:cNvSpPr/>
            <p:nvPr/>
          </p:nvSpPr>
          <p:spPr>
            <a:xfrm>
              <a:off x="4318985" y="1982397"/>
              <a:ext cx="17113" cy="12712"/>
            </a:xfrm>
            <a:custGeom>
              <a:rect b="b" l="l" r="r" t="t"/>
              <a:pathLst>
                <a:path extrusionOk="0" h="26" w="35">
                  <a:moveTo>
                    <a:pt x="5" y="24"/>
                  </a:moveTo>
                  <a:lnTo>
                    <a:pt x="5" y="24"/>
                  </a:lnTo>
                  <a:cubicBezTo>
                    <a:pt x="9" y="20"/>
                    <a:pt x="13" y="16"/>
                    <a:pt x="18" y="13"/>
                  </a:cubicBezTo>
                  <a:lnTo>
                    <a:pt x="18" y="13"/>
                  </a:lnTo>
                  <a:cubicBezTo>
                    <a:pt x="18" y="13"/>
                    <a:pt x="19" y="13"/>
                    <a:pt x="19" y="12"/>
                  </a:cubicBezTo>
                  <a:cubicBezTo>
                    <a:pt x="21" y="11"/>
                    <a:pt x="23" y="10"/>
                    <a:pt x="25" y="9"/>
                  </a:cubicBezTo>
                  <a:cubicBezTo>
                    <a:pt x="27" y="9"/>
                    <a:pt x="28" y="8"/>
                    <a:pt x="29" y="8"/>
                  </a:cubicBezTo>
                  <a:cubicBezTo>
                    <a:pt x="31" y="7"/>
                    <a:pt x="32" y="7"/>
                    <a:pt x="33" y="5"/>
                  </a:cubicBezTo>
                  <a:cubicBezTo>
                    <a:pt x="35" y="4"/>
                    <a:pt x="34" y="1"/>
                    <a:pt x="32" y="0"/>
                  </a:cubicBezTo>
                  <a:cubicBezTo>
                    <a:pt x="29" y="-1"/>
                    <a:pt x="25" y="2"/>
                    <a:pt x="22" y="3"/>
                  </a:cubicBezTo>
                  <a:lnTo>
                    <a:pt x="22" y="3"/>
                  </a:lnTo>
                  <a:cubicBezTo>
                    <a:pt x="21" y="4"/>
                    <a:pt x="20" y="4"/>
                    <a:pt x="18" y="5"/>
                  </a:cubicBezTo>
                  <a:cubicBezTo>
                    <a:pt x="17" y="6"/>
                    <a:pt x="15" y="7"/>
                    <a:pt x="14" y="8"/>
                  </a:cubicBezTo>
                  <a:lnTo>
                    <a:pt x="14" y="8"/>
                  </a:lnTo>
                  <a:cubicBezTo>
                    <a:pt x="8" y="11"/>
                    <a:pt x="4" y="16"/>
                    <a:pt x="0" y="22"/>
                  </a:cubicBezTo>
                  <a:cubicBezTo>
                    <a:pt x="-2" y="25"/>
                    <a:pt x="3" y="27"/>
                    <a:pt x="5"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2" name="Google Shape;1312;p37"/>
            <p:cNvSpPr/>
            <p:nvPr/>
          </p:nvSpPr>
          <p:spPr>
            <a:xfrm>
              <a:off x="4323385" y="2022978"/>
              <a:ext cx="11246" cy="12712"/>
            </a:xfrm>
            <a:custGeom>
              <a:rect b="b" l="l" r="r" t="t"/>
              <a:pathLst>
                <a:path extrusionOk="0" h="26" w="23">
                  <a:moveTo>
                    <a:pt x="1" y="3"/>
                  </a:moveTo>
                  <a:cubicBezTo>
                    <a:pt x="5" y="4"/>
                    <a:pt x="8" y="7"/>
                    <a:pt x="11" y="11"/>
                  </a:cubicBezTo>
                  <a:lnTo>
                    <a:pt x="11" y="11"/>
                  </a:lnTo>
                  <a:cubicBezTo>
                    <a:pt x="12" y="12"/>
                    <a:pt x="13" y="13"/>
                    <a:pt x="13" y="15"/>
                  </a:cubicBezTo>
                  <a:cubicBezTo>
                    <a:pt x="14" y="17"/>
                    <a:pt x="14" y="17"/>
                    <a:pt x="15" y="18"/>
                  </a:cubicBezTo>
                  <a:cubicBezTo>
                    <a:pt x="15" y="18"/>
                    <a:pt x="15" y="19"/>
                    <a:pt x="16" y="19"/>
                  </a:cubicBezTo>
                  <a:cubicBezTo>
                    <a:pt x="16" y="20"/>
                    <a:pt x="16" y="20"/>
                    <a:pt x="16" y="21"/>
                  </a:cubicBezTo>
                  <a:lnTo>
                    <a:pt x="16" y="21"/>
                  </a:lnTo>
                  <a:cubicBezTo>
                    <a:pt x="16" y="22"/>
                    <a:pt x="17" y="22"/>
                    <a:pt x="17" y="23"/>
                  </a:cubicBezTo>
                  <a:cubicBezTo>
                    <a:pt x="17" y="23"/>
                    <a:pt x="18" y="24"/>
                    <a:pt x="19" y="25"/>
                  </a:cubicBezTo>
                  <a:lnTo>
                    <a:pt x="19" y="25"/>
                  </a:lnTo>
                  <a:lnTo>
                    <a:pt x="19" y="25"/>
                  </a:lnTo>
                  <a:lnTo>
                    <a:pt x="20" y="25"/>
                  </a:lnTo>
                  <a:cubicBezTo>
                    <a:pt x="20" y="25"/>
                    <a:pt x="21" y="26"/>
                    <a:pt x="21" y="25"/>
                  </a:cubicBezTo>
                  <a:cubicBezTo>
                    <a:pt x="22" y="25"/>
                    <a:pt x="21" y="24"/>
                    <a:pt x="22" y="24"/>
                  </a:cubicBezTo>
                  <a:cubicBezTo>
                    <a:pt x="23" y="21"/>
                    <a:pt x="21" y="18"/>
                    <a:pt x="19" y="15"/>
                  </a:cubicBezTo>
                  <a:lnTo>
                    <a:pt x="19" y="15"/>
                  </a:lnTo>
                  <a:cubicBezTo>
                    <a:pt x="19" y="14"/>
                    <a:pt x="19" y="15"/>
                    <a:pt x="18" y="13"/>
                  </a:cubicBezTo>
                  <a:cubicBezTo>
                    <a:pt x="17" y="12"/>
                    <a:pt x="16" y="9"/>
                    <a:pt x="15" y="7"/>
                  </a:cubicBezTo>
                  <a:lnTo>
                    <a:pt x="15" y="7"/>
                  </a:lnTo>
                  <a:cubicBezTo>
                    <a:pt x="13" y="5"/>
                    <a:pt x="11" y="3"/>
                    <a:pt x="8" y="2"/>
                  </a:cubicBezTo>
                  <a:lnTo>
                    <a:pt x="8" y="2"/>
                  </a:lnTo>
                  <a:lnTo>
                    <a:pt x="8" y="2"/>
                  </a:lnTo>
                  <a:cubicBezTo>
                    <a:pt x="7" y="1"/>
                    <a:pt x="6" y="0"/>
                    <a:pt x="5" y="0"/>
                  </a:cubicBezTo>
                  <a:lnTo>
                    <a:pt x="5" y="0"/>
                  </a:lnTo>
                  <a:cubicBezTo>
                    <a:pt x="4" y="0"/>
                    <a:pt x="3" y="0"/>
                    <a:pt x="3" y="0"/>
                  </a:cubicBezTo>
                  <a:cubicBezTo>
                    <a:pt x="2" y="0"/>
                    <a:pt x="1" y="0"/>
                    <a:pt x="1" y="0"/>
                  </a:cubicBezTo>
                  <a:cubicBezTo>
                    <a:pt x="-1" y="0"/>
                    <a:pt x="-1" y="2"/>
                    <a:pt x="1"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3" name="Google Shape;1313;p37"/>
            <p:cNvSpPr/>
            <p:nvPr/>
          </p:nvSpPr>
          <p:spPr>
            <a:xfrm>
              <a:off x="4295516" y="1945726"/>
              <a:ext cx="11246" cy="12223"/>
            </a:xfrm>
            <a:custGeom>
              <a:rect b="b" l="l" r="r" t="t"/>
              <a:pathLst>
                <a:path extrusionOk="0" h="25" w="23">
                  <a:moveTo>
                    <a:pt x="5" y="23"/>
                  </a:moveTo>
                  <a:lnTo>
                    <a:pt x="15" y="14"/>
                  </a:lnTo>
                  <a:cubicBezTo>
                    <a:pt x="16" y="13"/>
                    <a:pt x="18" y="11"/>
                    <a:pt x="19" y="10"/>
                  </a:cubicBezTo>
                  <a:cubicBezTo>
                    <a:pt x="20" y="9"/>
                    <a:pt x="22" y="8"/>
                    <a:pt x="22" y="6"/>
                  </a:cubicBezTo>
                  <a:lnTo>
                    <a:pt x="22" y="5"/>
                  </a:lnTo>
                  <a:lnTo>
                    <a:pt x="22" y="5"/>
                  </a:lnTo>
                  <a:cubicBezTo>
                    <a:pt x="22" y="4"/>
                    <a:pt x="22" y="4"/>
                    <a:pt x="22" y="4"/>
                  </a:cubicBezTo>
                  <a:cubicBezTo>
                    <a:pt x="22" y="3"/>
                    <a:pt x="22" y="3"/>
                    <a:pt x="22" y="2"/>
                  </a:cubicBezTo>
                  <a:lnTo>
                    <a:pt x="22" y="4"/>
                  </a:lnTo>
                  <a:lnTo>
                    <a:pt x="23" y="2"/>
                  </a:lnTo>
                  <a:lnTo>
                    <a:pt x="23" y="2"/>
                  </a:lnTo>
                  <a:lnTo>
                    <a:pt x="23" y="2"/>
                  </a:lnTo>
                  <a:lnTo>
                    <a:pt x="23" y="1"/>
                  </a:lnTo>
                  <a:lnTo>
                    <a:pt x="23" y="1"/>
                  </a:lnTo>
                  <a:cubicBezTo>
                    <a:pt x="23" y="0"/>
                    <a:pt x="22" y="0"/>
                    <a:pt x="22" y="0"/>
                  </a:cubicBezTo>
                  <a:lnTo>
                    <a:pt x="21" y="0"/>
                  </a:lnTo>
                  <a:lnTo>
                    <a:pt x="21" y="0"/>
                  </a:lnTo>
                  <a:lnTo>
                    <a:pt x="21" y="0"/>
                  </a:lnTo>
                  <a:lnTo>
                    <a:pt x="19" y="1"/>
                  </a:lnTo>
                  <a:lnTo>
                    <a:pt x="21" y="1"/>
                  </a:lnTo>
                  <a:lnTo>
                    <a:pt x="21" y="1"/>
                  </a:lnTo>
                  <a:cubicBezTo>
                    <a:pt x="20" y="1"/>
                    <a:pt x="20" y="1"/>
                    <a:pt x="19" y="1"/>
                  </a:cubicBezTo>
                  <a:lnTo>
                    <a:pt x="18" y="1"/>
                  </a:lnTo>
                  <a:lnTo>
                    <a:pt x="17" y="1"/>
                  </a:lnTo>
                  <a:lnTo>
                    <a:pt x="17" y="1"/>
                  </a:lnTo>
                  <a:cubicBezTo>
                    <a:pt x="16" y="1"/>
                    <a:pt x="16" y="1"/>
                    <a:pt x="15" y="2"/>
                  </a:cubicBezTo>
                  <a:cubicBezTo>
                    <a:pt x="15" y="2"/>
                    <a:pt x="14" y="3"/>
                    <a:pt x="13" y="4"/>
                  </a:cubicBezTo>
                  <a:cubicBezTo>
                    <a:pt x="12" y="5"/>
                    <a:pt x="10" y="7"/>
                    <a:pt x="9" y="9"/>
                  </a:cubicBezTo>
                  <a:lnTo>
                    <a:pt x="0" y="19"/>
                  </a:lnTo>
                  <a:lnTo>
                    <a:pt x="0" y="19"/>
                  </a:lnTo>
                  <a:lnTo>
                    <a:pt x="0" y="19"/>
                  </a:lnTo>
                  <a:cubicBezTo>
                    <a:pt x="0" y="20"/>
                    <a:pt x="0" y="20"/>
                    <a:pt x="0" y="21"/>
                  </a:cubicBezTo>
                  <a:cubicBezTo>
                    <a:pt x="0" y="22"/>
                    <a:pt x="0" y="22"/>
                    <a:pt x="0" y="23"/>
                  </a:cubicBezTo>
                  <a:lnTo>
                    <a:pt x="0" y="23"/>
                  </a:lnTo>
                  <a:lnTo>
                    <a:pt x="0" y="23"/>
                  </a:lnTo>
                  <a:cubicBezTo>
                    <a:pt x="1" y="23"/>
                    <a:pt x="1" y="24"/>
                    <a:pt x="1" y="24"/>
                  </a:cubicBezTo>
                  <a:cubicBezTo>
                    <a:pt x="2" y="25"/>
                    <a:pt x="2" y="24"/>
                    <a:pt x="3" y="24"/>
                  </a:cubicBezTo>
                  <a:lnTo>
                    <a:pt x="4" y="24"/>
                  </a:lnTo>
                  <a:cubicBezTo>
                    <a:pt x="4" y="23"/>
                    <a:pt x="5" y="23"/>
                    <a:pt x="5" y="2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4" name="Google Shape;1314;p37"/>
            <p:cNvSpPr/>
            <p:nvPr/>
          </p:nvSpPr>
          <p:spPr>
            <a:xfrm>
              <a:off x="4273513" y="2060138"/>
              <a:ext cx="15646" cy="44004"/>
            </a:xfrm>
            <a:custGeom>
              <a:rect b="b" l="l" r="r" t="t"/>
              <a:pathLst>
                <a:path extrusionOk="0" h="90" w="32">
                  <a:moveTo>
                    <a:pt x="19" y="85"/>
                  </a:moveTo>
                  <a:cubicBezTo>
                    <a:pt x="16" y="79"/>
                    <a:pt x="13" y="73"/>
                    <a:pt x="11" y="66"/>
                  </a:cubicBezTo>
                  <a:lnTo>
                    <a:pt x="11" y="66"/>
                  </a:lnTo>
                  <a:cubicBezTo>
                    <a:pt x="10" y="62"/>
                    <a:pt x="9" y="58"/>
                    <a:pt x="9" y="54"/>
                  </a:cubicBezTo>
                  <a:cubicBezTo>
                    <a:pt x="9" y="51"/>
                    <a:pt x="10" y="48"/>
                    <a:pt x="10" y="45"/>
                  </a:cubicBezTo>
                  <a:lnTo>
                    <a:pt x="10" y="45"/>
                  </a:lnTo>
                  <a:cubicBezTo>
                    <a:pt x="12" y="38"/>
                    <a:pt x="14" y="32"/>
                    <a:pt x="18" y="26"/>
                  </a:cubicBezTo>
                  <a:lnTo>
                    <a:pt x="18" y="25"/>
                  </a:lnTo>
                  <a:lnTo>
                    <a:pt x="18" y="25"/>
                  </a:lnTo>
                  <a:lnTo>
                    <a:pt x="18" y="25"/>
                  </a:lnTo>
                  <a:cubicBezTo>
                    <a:pt x="20" y="22"/>
                    <a:pt x="22" y="19"/>
                    <a:pt x="24" y="16"/>
                  </a:cubicBezTo>
                  <a:cubicBezTo>
                    <a:pt x="27" y="13"/>
                    <a:pt x="29" y="10"/>
                    <a:pt x="31" y="7"/>
                  </a:cubicBezTo>
                  <a:cubicBezTo>
                    <a:pt x="33" y="2"/>
                    <a:pt x="29" y="-2"/>
                    <a:pt x="24" y="0"/>
                  </a:cubicBezTo>
                  <a:cubicBezTo>
                    <a:pt x="20" y="2"/>
                    <a:pt x="18" y="6"/>
                    <a:pt x="15" y="10"/>
                  </a:cubicBezTo>
                  <a:lnTo>
                    <a:pt x="15" y="10"/>
                  </a:lnTo>
                  <a:cubicBezTo>
                    <a:pt x="13" y="12"/>
                    <a:pt x="11" y="15"/>
                    <a:pt x="10" y="18"/>
                  </a:cubicBezTo>
                  <a:cubicBezTo>
                    <a:pt x="9" y="19"/>
                    <a:pt x="9" y="20"/>
                    <a:pt x="8" y="20"/>
                  </a:cubicBezTo>
                  <a:lnTo>
                    <a:pt x="8" y="20"/>
                  </a:lnTo>
                  <a:cubicBezTo>
                    <a:pt x="4" y="28"/>
                    <a:pt x="1" y="36"/>
                    <a:pt x="0" y="45"/>
                  </a:cubicBezTo>
                  <a:cubicBezTo>
                    <a:pt x="-2" y="60"/>
                    <a:pt x="2" y="79"/>
                    <a:pt x="15" y="89"/>
                  </a:cubicBezTo>
                  <a:cubicBezTo>
                    <a:pt x="18" y="90"/>
                    <a:pt x="20" y="87"/>
                    <a:pt x="19"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5" name="Google Shape;1315;p37"/>
            <p:cNvSpPr/>
            <p:nvPr/>
          </p:nvSpPr>
          <p:spPr>
            <a:xfrm>
              <a:off x="4052514" y="2185795"/>
              <a:ext cx="271360" cy="193130"/>
            </a:xfrm>
            <a:custGeom>
              <a:rect b="b" l="l" r="r" t="t"/>
              <a:pathLst>
                <a:path extrusionOk="0" h="395" w="555">
                  <a:moveTo>
                    <a:pt x="104" y="1"/>
                  </a:moveTo>
                  <a:lnTo>
                    <a:pt x="555" y="252"/>
                  </a:lnTo>
                  <a:lnTo>
                    <a:pt x="507" y="395"/>
                  </a:lnTo>
                  <a:lnTo>
                    <a:pt x="0" y="395"/>
                  </a:lnTo>
                  <a:cubicBezTo>
                    <a:pt x="0" y="395"/>
                    <a:pt x="113" y="-27"/>
                    <a:pt x="104" y="1"/>
                  </a:cubicBez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16" name="Google Shape;1316;p37"/>
            <p:cNvSpPr/>
            <p:nvPr/>
          </p:nvSpPr>
          <p:spPr>
            <a:xfrm>
              <a:off x="4096029" y="2248868"/>
              <a:ext cx="208776" cy="104144"/>
            </a:xfrm>
            <a:custGeom>
              <a:rect b="b" l="l" r="r" t="t"/>
              <a:pathLst>
                <a:path extrusionOk="0" h="213" w="427">
                  <a:moveTo>
                    <a:pt x="1" y="5"/>
                  </a:moveTo>
                  <a:cubicBezTo>
                    <a:pt x="54" y="36"/>
                    <a:pt x="107" y="68"/>
                    <a:pt x="160" y="100"/>
                  </a:cubicBezTo>
                  <a:cubicBezTo>
                    <a:pt x="212" y="132"/>
                    <a:pt x="266" y="162"/>
                    <a:pt x="323" y="184"/>
                  </a:cubicBezTo>
                  <a:cubicBezTo>
                    <a:pt x="339" y="191"/>
                    <a:pt x="355" y="196"/>
                    <a:pt x="371" y="201"/>
                  </a:cubicBezTo>
                  <a:cubicBezTo>
                    <a:pt x="388" y="206"/>
                    <a:pt x="405" y="211"/>
                    <a:pt x="422" y="213"/>
                  </a:cubicBezTo>
                  <a:cubicBezTo>
                    <a:pt x="428" y="214"/>
                    <a:pt x="429" y="204"/>
                    <a:pt x="423" y="202"/>
                  </a:cubicBezTo>
                  <a:cubicBezTo>
                    <a:pt x="409" y="198"/>
                    <a:pt x="394" y="194"/>
                    <a:pt x="379" y="190"/>
                  </a:cubicBezTo>
                  <a:cubicBezTo>
                    <a:pt x="365" y="186"/>
                    <a:pt x="351" y="181"/>
                    <a:pt x="337" y="176"/>
                  </a:cubicBezTo>
                  <a:lnTo>
                    <a:pt x="337" y="176"/>
                  </a:lnTo>
                  <a:cubicBezTo>
                    <a:pt x="309" y="165"/>
                    <a:pt x="281" y="153"/>
                    <a:pt x="255" y="139"/>
                  </a:cubicBezTo>
                  <a:cubicBezTo>
                    <a:pt x="200" y="111"/>
                    <a:pt x="148" y="79"/>
                    <a:pt x="95" y="48"/>
                  </a:cubicBezTo>
                  <a:cubicBezTo>
                    <a:pt x="66" y="31"/>
                    <a:pt x="36" y="14"/>
                    <a:pt x="4" y="0"/>
                  </a:cubicBezTo>
                  <a:cubicBezTo>
                    <a:pt x="1" y="-2"/>
                    <a:pt x="-2" y="3"/>
                    <a:pt x="1" y="5"/>
                  </a:cubicBezTo>
                  <a:close/>
                </a:path>
              </a:pathLst>
            </a:custGeom>
            <a:solidFill>
              <a:srgbClr val="522207"/>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7" name="Google Shape;1317;p37"/>
            <p:cNvSpPr/>
            <p:nvPr/>
          </p:nvSpPr>
          <p:spPr>
            <a:xfrm>
              <a:off x="4262757" y="2298251"/>
              <a:ext cx="25425" cy="31292"/>
            </a:xfrm>
            <a:custGeom>
              <a:rect b="b" l="l" r="r" t="t"/>
              <a:pathLst>
                <a:path extrusionOk="0" h="64" w="52">
                  <a:moveTo>
                    <a:pt x="20" y="5"/>
                  </a:moveTo>
                  <a:cubicBezTo>
                    <a:pt x="11" y="7"/>
                    <a:pt x="5" y="16"/>
                    <a:pt x="2" y="24"/>
                  </a:cubicBezTo>
                  <a:cubicBezTo>
                    <a:pt x="-1" y="33"/>
                    <a:pt x="0" y="42"/>
                    <a:pt x="6" y="49"/>
                  </a:cubicBezTo>
                  <a:lnTo>
                    <a:pt x="6" y="49"/>
                  </a:lnTo>
                  <a:cubicBezTo>
                    <a:pt x="8" y="52"/>
                    <a:pt x="11" y="55"/>
                    <a:pt x="14" y="56"/>
                  </a:cubicBezTo>
                  <a:cubicBezTo>
                    <a:pt x="18" y="59"/>
                    <a:pt x="23" y="60"/>
                    <a:pt x="27" y="60"/>
                  </a:cubicBezTo>
                  <a:cubicBezTo>
                    <a:pt x="37" y="60"/>
                    <a:pt x="44" y="53"/>
                    <a:pt x="48" y="45"/>
                  </a:cubicBezTo>
                  <a:cubicBezTo>
                    <a:pt x="52" y="36"/>
                    <a:pt x="53" y="24"/>
                    <a:pt x="49" y="15"/>
                  </a:cubicBezTo>
                  <a:lnTo>
                    <a:pt x="49" y="15"/>
                  </a:lnTo>
                  <a:cubicBezTo>
                    <a:pt x="48" y="14"/>
                    <a:pt x="48" y="13"/>
                    <a:pt x="47" y="12"/>
                  </a:cubicBezTo>
                  <a:cubicBezTo>
                    <a:pt x="45" y="9"/>
                    <a:pt x="43" y="6"/>
                    <a:pt x="39" y="4"/>
                  </a:cubicBezTo>
                  <a:cubicBezTo>
                    <a:pt x="36" y="2"/>
                    <a:pt x="31" y="0"/>
                    <a:pt x="27" y="0"/>
                  </a:cubicBezTo>
                  <a:cubicBezTo>
                    <a:pt x="26" y="0"/>
                    <a:pt x="26" y="1"/>
                    <a:pt x="25" y="1"/>
                  </a:cubicBezTo>
                  <a:cubicBezTo>
                    <a:pt x="3" y="3"/>
                    <a:pt x="-6" y="28"/>
                    <a:pt x="3" y="47"/>
                  </a:cubicBezTo>
                  <a:cubicBezTo>
                    <a:pt x="7" y="56"/>
                    <a:pt x="17" y="64"/>
                    <a:pt x="28" y="64"/>
                  </a:cubicBezTo>
                  <a:cubicBezTo>
                    <a:pt x="37" y="63"/>
                    <a:pt x="49" y="57"/>
                    <a:pt x="49" y="46"/>
                  </a:cubicBezTo>
                  <a:cubicBezTo>
                    <a:pt x="49" y="43"/>
                    <a:pt x="45" y="42"/>
                    <a:pt x="43" y="45"/>
                  </a:cubicBezTo>
                  <a:cubicBezTo>
                    <a:pt x="42" y="47"/>
                    <a:pt x="40" y="50"/>
                    <a:pt x="38" y="52"/>
                  </a:cubicBezTo>
                  <a:lnTo>
                    <a:pt x="38" y="52"/>
                  </a:lnTo>
                  <a:cubicBezTo>
                    <a:pt x="37" y="52"/>
                    <a:pt x="38" y="53"/>
                    <a:pt x="36" y="53"/>
                  </a:cubicBezTo>
                  <a:cubicBezTo>
                    <a:pt x="35" y="55"/>
                    <a:pt x="32" y="55"/>
                    <a:pt x="30" y="55"/>
                  </a:cubicBezTo>
                  <a:cubicBezTo>
                    <a:pt x="23" y="56"/>
                    <a:pt x="17" y="52"/>
                    <a:pt x="13" y="47"/>
                  </a:cubicBezTo>
                  <a:lnTo>
                    <a:pt x="13" y="47"/>
                  </a:lnTo>
                  <a:cubicBezTo>
                    <a:pt x="12" y="46"/>
                    <a:pt x="12" y="46"/>
                    <a:pt x="12" y="45"/>
                  </a:cubicBezTo>
                  <a:cubicBezTo>
                    <a:pt x="9" y="41"/>
                    <a:pt x="8" y="36"/>
                    <a:pt x="8" y="32"/>
                  </a:cubicBezTo>
                  <a:cubicBezTo>
                    <a:pt x="8" y="30"/>
                    <a:pt x="8" y="28"/>
                    <a:pt x="9" y="26"/>
                  </a:cubicBezTo>
                  <a:cubicBezTo>
                    <a:pt x="10" y="20"/>
                    <a:pt x="14" y="13"/>
                    <a:pt x="21" y="11"/>
                  </a:cubicBezTo>
                  <a:cubicBezTo>
                    <a:pt x="27" y="9"/>
                    <a:pt x="35" y="10"/>
                    <a:pt x="39" y="15"/>
                  </a:cubicBezTo>
                  <a:cubicBezTo>
                    <a:pt x="43" y="21"/>
                    <a:pt x="44" y="30"/>
                    <a:pt x="42" y="37"/>
                  </a:cubicBezTo>
                  <a:cubicBezTo>
                    <a:pt x="41" y="44"/>
                    <a:pt x="37" y="50"/>
                    <a:pt x="30" y="52"/>
                  </a:cubicBezTo>
                  <a:cubicBezTo>
                    <a:pt x="24" y="54"/>
                    <a:pt x="18" y="52"/>
                    <a:pt x="13" y="48"/>
                  </a:cubicBezTo>
                  <a:cubicBezTo>
                    <a:pt x="7" y="43"/>
                    <a:pt x="5" y="35"/>
                    <a:pt x="7" y="27"/>
                  </a:cubicBezTo>
                  <a:lnTo>
                    <a:pt x="7" y="27"/>
                  </a:lnTo>
                  <a:cubicBezTo>
                    <a:pt x="8" y="24"/>
                    <a:pt x="9" y="21"/>
                    <a:pt x="10" y="18"/>
                  </a:cubicBezTo>
                  <a:cubicBezTo>
                    <a:pt x="11" y="18"/>
                    <a:pt x="11" y="17"/>
                    <a:pt x="12" y="16"/>
                  </a:cubicBezTo>
                  <a:cubicBezTo>
                    <a:pt x="14" y="12"/>
                    <a:pt x="18" y="10"/>
                    <a:pt x="21" y="7"/>
                  </a:cubicBezTo>
                  <a:lnTo>
                    <a:pt x="21" y="7"/>
                  </a:lnTo>
                  <a:lnTo>
                    <a:pt x="21" y="7"/>
                  </a:lnTo>
                  <a:lnTo>
                    <a:pt x="21" y="6"/>
                  </a:lnTo>
                  <a:lnTo>
                    <a:pt x="21" y="5"/>
                  </a:lnTo>
                  <a:lnTo>
                    <a:pt x="21" y="5"/>
                  </a:lnTo>
                  <a:lnTo>
                    <a:pt x="2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8" name="Google Shape;1318;p37"/>
            <p:cNvSpPr/>
            <p:nvPr/>
          </p:nvSpPr>
          <p:spPr>
            <a:xfrm>
              <a:off x="4104341" y="2307052"/>
              <a:ext cx="23469" cy="45471"/>
            </a:xfrm>
            <a:custGeom>
              <a:rect b="b" l="l" r="r" t="t"/>
              <a:pathLst>
                <a:path extrusionOk="0" h="93" w="48">
                  <a:moveTo>
                    <a:pt x="1" y="93"/>
                  </a:moveTo>
                  <a:cubicBezTo>
                    <a:pt x="4" y="90"/>
                    <a:pt x="6" y="86"/>
                    <a:pt x="8" y="82"/>
                  </a:cubicBezTo>
                  <a:lnTo>
                    <a:pt x="14" y="71"/>
                  </a:lnTo>
                  <a:cubicBezTo>
                    <a:pt x="18" y="64"/>
                    <a:pt x="22" y="56"/>
                    <a:pt x="26" y="49"/>
                  </a:cubicBezTo>
                  <a:lnTo>
                    <a:pt x="37" y="26"/>
                  </a:lnTo>
                  <a:cubicBezTo>
                    <a:pt x="39" y="22"/>
                    <a:pt x="41" y="18"/>
                    <a:pt x="43" y="15"/>
                  </a:cubicBezTo>
                  <a:cubicBezTo>
                    <a:pt x="45" y="11"/>
                    <a:pt x="47" y="7"/>
                    <a:pt x="47" y="3"/>
                  </a:cubicBezTo>
                  <a:cubicBezTo>
                    <a:pt x="48" y="0"/>
                    <a:pt x="44" y="-1"/>
                    <a:pt x="42" y="1"/>
                  </a:cubicBezTo>
                  <a:cubicBezTo>
                    <a:pt x="39" y="4"/>
                    <a:pt x="37" y="8"/>
                    <a:pt x="36" y="12"/>
                  </a:cubicBezTo>
                  <a:lnTo>
                    <a:pt x="30" y="24"/>
                  </a:lnTo>
                  <a:lnTo>
                    <a:pt x="19" y="47"/>
                  </a:lnTo>
                  <a:cubicBezTo>
                    <a:pt x="16" y="55"/>
                    <a:pt x="12" y="62"/>
                    <a:pt x="8" y="70"/>
                  </a:cubicBezTo>
                  <a:cubicBezTo>
                    <a:pt x="5" y="77"/>
                    <a:pt x="1" y="85"/>
                    <a:pt x="0" y="92"/>
                  </a:cubicBezTo>
                  <a:cubicBezTo>
                    <a:pt x="0" y="93"/>
                    <a:pt x="1" y="93"/>
                    <a:pt x="1" y="9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19" name="Google Shape;1319;p37"/>
            <p:cNvSpPr/>
            <p:nvPr/>
          </p:nvSpPr>
          <p:spPr>
            <a:xfrm>
              <a:off x="4150790" y="2323676"/>
              <a:ext cx="25914" cy="42049"/>
            </a:xfrm>
            <a:custGeom>
              <a:rect b="b" l="l" r="r" t="t"/>
              <a:pathLst>
                <a:path extrusionOk="0" h="86" w="53">
                  <a:moveTo>
                    <a:pt x="4" y="85"/>
                  </a:moveTo>
                  <a:cubicBezTo>
                    <a:pt x="14" y="72"/>
                    <a:pt x="23" y="58"/>
                    <a:pt x="32" y="44"/>
                  </a:cubicBezTo>
                  <a:cubicBezTo>
                    <a:pt x="36" y="37"/>
                    <a:pt x="40" y="30"/>
                    <a:pt x="44" y="24"/>
                  </a:cubicBezTo>
                  <a:cubicBezTo>
                    <a:pt x="46" y="20"/>
                    <a:pt x="49" y="16"/>
                    <a:pt x="51" y="12"/>
                  </a:cubicBezTo>
                  <a:cubicBezTo>
                    <a:pt x="52" y="10"/>
                    <a:pt x="53" y="5"/>
                    <a:pt x="52" y="2"/>
                  </a:cubicBezTo>
                  <a:lnTo>
                    <a:pt x="52" y="2"/>
                  </a:lnTo>
                  <a:cubicBezTo>
                    <a:pt x="52" y="1"/>
                    <a:pt x="52" y="1"/>
                    <a:pt x="52" y="1"/>
                  </a:cubicBezTo>
                  <a:cubicBezTo>
                    <a:pt x="51" y="1"/>
                    <a:pt x="51" y="0"/>
                    <a:pt x="51" y="0"/>
                  </a:cubicBezTo>
                  <a:cubicBezTo>
                    <a:pt x="50" y="0"/>
                    <a:pt x="50" y="0"/>
                    <a:pt x="49" y="0"/>
                  </a:cubicBezTo>
                  <a:lnTo>
                    <a:pt x="49" y="0"/>
                  </a:lnTo>
                  <a:cubicBezTo>
                    <a:pt x="45" y="0"/>
                    <a:pt x="42" y="4"/>
                    <a:pt x="40" y="6"/>
                  </a:cubicBezTo>
                  <a:cubicBezTo>
                    <a:pt x="37" y="9"/>
                    <a:pt x="35" y="14"/>
                    <a:pt x="33" y="17"/>
                  </a:cubicBezTo>
                  <a:cubicBezTo>
                    <a:pt x="30" y="24"/>
                    <a:pt x="26" y="31"/>
                    <a:pt x="22" y="38"/>
                  </a:cubicBezTo>
                  <a:cubicBezTo>
                    <a:pt x="14" y="53"/>
                    <a:pt x="6" y="67"/>
                    <a:pt x="0" y="83"/>
                  </a:cubicBezTo>
                  <a:cubicBezTo>
                    <a:pt x="-1" y="85"/>
                    <a:pt x="3" y="87"/>
                    <a:pt x="4"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0" name="Google Shape;1320;p37"/>
            <p:cNvSpPr/>
            <p:nvPr/>
          </p:nvSpPr>
          <p:spPr>
            <a:xfrm>
              <a:off x="4091629" y="2316341"/>
              <a:ext cx="102677" cy="35692"/>
            </a:xfrm>
            <a:custGeom>
              <a:rect b="b" l="l" r="r" t="t"/>
              <a:pathLst>
                <a:path extrusionOk="0" h="73" w="210">
                  <a:moveTo>
                    <a:pt x="0" y="2"/>
                  </a:moveTo>
                  <a:cubicBezTo>
                    <a:pt x="16" y="11"/>
                    <a:pt x="33" y="17"/>
                    <a:pt x="50" y="23"/>
                  </a:cubicBezTo>
                  <a:cubicBezTo>
                    <a:pt x="67" y="29"/>
                    <a:pt x="84" y="35"/>
                    <a:pt x="101" y="41"/>
                  </a:cubicBezTo>
                  <a:cubicBezTo>
                    <a:pt x="119" y="47"/>
                    <a:pt x="136" y="53"/>
                    <a:pt x="153" y="58"/>
                  </a:cubicBezTo>
                  <a:cubicBezTo>
                    <a:pt x="171" y="63"/>
                    <a:pt x="188" y="69"/>
                    <a:pt x="206" y="73"/>
                  </a:cubicBezTo>
                  <a:lnTo>
                    <a:pt x="206" y="73"/>
                  </a:lnTo>
                  <a:cubicBezTo>
                    <a:pt x="207" y="73"/>
                    <a:pt x="207" y="73"/>
                    <a:pt x="207" y="73"/>
                  </a:cubicBezTo>
                  <a:cubicBezTo>
                    <a:pt x="208" y="73"/>
                    <a:pt x="208" y="73"/>
                    <a:pt x="209" y="72"/>
                  </a:cubicBezTo>
                  <a:cubicBezTo>
                    <a:pt x="209" y="72"/>
                    <a:pt x="210" y="72"/>
                    <a:pt x="210" y="71"/>
                  </a:cubicBezTo>
                  <a:cubicBezTo>
                    <a:pt x="210" y="71"/>
                    <a:pt x="210" y="70"/>
                    <a:pt x="210" y="69"/>
                  </a:cubicBezTo>
                  <a:lnTo>
                    <a:pt x="210" y="68"/>
                  </a:lnTo>
                  <a:cubicBezTo>
                    <a:pt x="210" y="67"/>
                    <a:pt x="210" y="67"/>
                    <a:pt x="209" y="66"/>
                  </a:cubicBezTo>
                  <a:lnTo>
                    <a:pt x="208" y="66"/>
                  </a:lnTo>
                  <a:cubicBezTo>
                    <a:pt x="191" y="60"/>
                    <a:pt x="173" y="55"/>
                    <a:pt x="155" y="49"/>
                  </a:cubicBezTo>
                  <a:cubicBezTo>
                    <a:pt x="138" y="44"/>
                    <a:pt x="122" y="39"/>
                    <a:pt x="105" y="33"/>
                  </a:cubicBezTo>
                  <a:cubicBezTo>
                    <a:pt x="88" y="28"/>
                    <a:pt x="71" y="22"/>
                    <a:pt x="54" y="17"/>
                  </a:cubicBezTo>
                  <a:cubicBezTo>
                    <a:pt x="36" y="11"/>
                    <a:pt x="19" y="4"/>
                    <a:pt x="1" y="0"/>
                  </a:cubicBezTo>
                  <a:cubicBezTo>
                    <a:pt x="0" y="0"/>
                    <a:pt x="-1" y="2"/>
                    <a:pt x="0"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1" name="Google Shape;1321;p37"/>
            <p:cNvSpPr/>
            <p:nvPr/>
          </p:nvSpPr>
          <p:spPr>
            <a:xfrm>
              <a:off x="2570054" y="2245934"/>
              <a:ext cx="179440" cy="43515"/>
            </a:xfrm>
            <a:custGeom>
              <a:rect b="b" l="l" r="r" t="t"/>
              <a:pathLst>
                <a:path extrusionOk="0" h="89" w="367">
                  <a:moveTo>
                    <a:pt x="0" y="50"/>
                  </a:moveTo>
                  <a:cubicBezTo>
                    <a:pt x="0" y="50"/>
                    <a:pt x="225" y="-12"/>
                    <a:pt x="367" y="2"/>
                  </a:cubicBezTo>
                  <a:cubicBezTo>
                    <a:pt x="367" y="2"/>
                    <a:pt x="321" y="81"/>
                    <a:pt x="240" y="86"/>
                  </a:cubicBezTo>
                  <a:cubicBezTo>
                    <a:pt x="158" y="92"/>
                    <a:pt x="20" y="91"/>
                    <a:pt x="0" y="5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2" name="Google Shape;1322;p37"/>
            <p:cNvSpPr/>
            <p:nvPr/>
          </p:nvSpPr>
          <p:spPr>
            <a:xfrm>
              <a:off x="2481556" y="1964795"/>
              <a:ext cx="251803" cy="414130"/>
            </a:xfrm>
            <a:custGeom>
              <a:rect b="b" l="l" r="r" t="t"/>
              <a:pathLst>
                <a:path extrusionOk="0" h="847" w="515">
                  <a:moveTo>
                    <a:pt x="515" y="847"/>
                  </a:moveTo>
                  <a:cubicBezTo>
                    <a:pt x="484" y="642"/>
                    <a:pt x="438" y="431"/>
                    <a:pt x="408" y="226"/>
                  </a:cubicBezTo>
                  <a:cubicBezTo>
                    <a:pt x="396" y="149"/>
                    <a:pt x="378" y="62"/>
                    <a:pt x="312" y="22"/>
                  </a:cubicBezTo>
                  <a:cubicBezTo>
                    <a:pt x="256" y="-12"/>
                    <a:pt x="185" y="0"/>
                    <a:pt x="122" y="12"/>
                  </a:cubicBezTo>
                  <a:cubicBezTo>
                    <a:pt x="104" y="15"/>
                    <a:pt x="86" y="19"/>
                    <a:pt x="70" y="27"/>
                  </a:cubicBezTo>
                  <a:cubicBezTo>
                    <a:pt x="25" y="51"/>
                    <a:pt x="7" y="117"/>
                    <a:pt x="36" y="160"/>
                  </a:cubicBezTo>
                  <a:cubicBezTo>
                    <a:pt x="10" y="165"/>
                    <a:pt x="-5" y="196"/>
                    <a:pt x="1" y="221"/>
                  </a:cubicBezTo>
                  <a:cubicBezTo>
                    <a:pt x="6" y="247"/>
                    <a:pt x="26" y="266"/>
                    <a:pt x="47" y="282"/>
                  </a:cubicBezTo>
                  <a:cubicBezTo>
                    <a:pt x="26" y="296"/>
                    <a:pt x="15" y="325"/>
                    <a:pt x="23" y="348"/>
                  </a:cubicBezTo>
                  <a:cubicBezTo>
                    <a:pt x="30" y="372"/>
                    <a:pt x="55" y="389"/>
                    <a:pt x="80" y="388"/>
                  </a:cubicBezTo>
                  <a:cubicBezTo>
                    <a:pt x="54" y="395"/>
                    <a:pt x="47" y="435"/>
                    <a:pt x="65" y="457"/>
                  </a:cubicBezTo>
                  <a:cubicBezTo>
                    <a:pt x="82" y="479"/>
                    <a:pt x="113" y="485"/>
                    <a:pt x="141" y="484"/>
                  </a:cubicBezTo>
                  <a:cubicBezTo>
                    <a:pt x="159" y="484"/>
                    <a:pt x="177" y="481"/>
                    <a:pt x="193" y="489"/>
                  </a:cubicBezTo>
                  <a:cubicBezTo>
                    <a:pt x="222" y="502"/>
                    <a:pt x="228" y="540"/>
                    <a:pt x="230" y="571"/>
                  </a:cubicBezTo>
                  <a:cubicBezTo>
                    <a:pt x="235" y="671"/>
                    <a:pt x="213" y="747"/>
                    <a:pt x="219" y="847"/>
                  </a:cubicBezTo>
                  <a:lnTo>
                    <a:pt x="515" y="847"/>
                  </a:lnTo>
                  <a:close/>
                </a:path>
              </a:pathLst>
            </a:custGeom>
            <a:solidFill>
              <a:srgbClr val="F79469"/>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23" name="Google Shape;1323;p37"/>
            <p:cNvSpPr/>
            <p:nvPr/>
          </p:nvSpPr>
          <p:spPr>
            <a:xfrm>
              <a:off x="2525560" y="1978974"/>
              <a:ext cx="120768" cy="180418"/>
            </a:xfrm>
            <a:custGeom>
              <a:rect b="b" l="l" r="r" t="t"/>
              <a:pathLst>
                <a:path extrusionOk="0" h="369" w="247">
                  <a:moveTo>
                    <a:pt x="184" y="0"/>
                  </a:moveTo>
                  <a:cubicBezTo>
                    <a:pt x="167" y="5"/>
                    <a:pt x="150" y="9"/>
                    <a:pt x="134" y="14"/>
                  </a:cubicBezTo>
                  <a:cubicBezTo>
                    <a:pt x="118" y="19"/>
                    <a:pt x="103" y="23"/>
                    <a:pt x="88" y="29"/>
                  </a:cubicBezTo>
                  <a:cubicBezTo>
                    <a:pt x="63" y="40"/>
                    <a:pt x="43" y="58"/>
                    <a:pt x="28" y="81"/>
                  </a:cubicBezTo>
                  <a:cubicBezTo>
                    <a:pt x="-5" y="131"/>
                    <a:pt x="-6" y="197"/>
                    <a:pt x="11" y="253"/>
                  </a:cubicBezTo>
                  <a:cubicBezTo>
                    <a:pt x="19" y="277"/>
                    <a:pt x="33" y="303"/>
                    <a:pt x="60" y="308"/>
                  </a:cubicBezTo>
                  <a:cubicBezTo>
                    <a:pt x="71" y="310"/>
                    <a:pt x="83" y="309"/>
                    <a:pt x="92" y="302"/>
                  </a:cubicBezTo>
                  <a:cubicBezTo>
                    <a:pt x="103" y="294"/>
                    <a:pt x="107" y="282"/>
                    <a:pt x="108" y="269"/>
                  </a:cubicBezTo>
                  <a:cubicBezTo>
                    <a:pt x="109" y="257"/>
                    <a:pt x="107" y="244"/>
                    <a:pt x="110" y="232"/>
                  </a:cubicBezTo>
                  <a:cubicBezTo>
                    <a:pt x="113" y="223"/>
                    <a:pt x="119" y="212"/>
                    <a:pt x="131" y="214"/>
                  </a:cubicBezTo>
                  <a:cubicBezTo>
                    <a:pt x="142" y="216"/>
                    <a:pt x="148" y="230"/>
                    <a:pt x="148" y="240"/>
                  </a:cubicBezTo>
                  <a:cubicBezTo>
                    <a:pt x="148" y="256"/>
                    <a:pt x="141" y="270"/>
                    <a:pt x="139" y="286"/>
                  </a:cubicBezTo>
                  <a:cubicBezTo>
                    <a:pt x="136" y="311"/>
                    <a:pt x="145" y="338"/>
                    <a:pt x="165" y="354"/>
                  </a:cubicBezTo>
                  <a:cubicBezTo>
                    <a:pt x="185" y="370"/>
                    <a:pt x="212" y="373"/>
                    <a:pt x="234" y="362"/>
                  </a:cubicBezTo>
                  <a:lnTo>
                    <a:pt x="234" y="362"/>
                  </a:lnTo>
                  <a:cubicBezTo>
                    <a:pt x="235" y="361"/>
                    <a:pt x="235" y="362"/>
                    <a:pt x="236" y="361"/>
                  </a:cubicBezTo>
                  <a:cubicBezTo>
                    <a:pt x="240" y="359"/>
                    <a:pt x="244" y="354"/>
                    <a:pt x="247" y="350"/>
                  </a:cubicBezTo>
                  <a:cubicBezTo>
                    <a:pt x="249" y="347"/>
                    <a:pt x="245" y="343"/>
                    <a:pt x="242" y="345"/>
                  </a:cubicBezTo>
                  <a:cubicBezTo>
                    <a:pt x="232" y="351"/>
                    <a:pt x="222" y="356"/>
                    <a:pt x="211" y="357"/>
                  </a:cubicBezTo>
                  <a:lnTo>
                    <a:pt x="211" y="357"/>
                  </a:lnTo>
                  <a:cubicBezTo>
                    <a:pt x="209" y="358"/>
                    <a:pt x="208" y="358"/>
                    <a:pt x="206" y="358"/>
                  </a:cubicBezTo>
                  <a:cubicBezTo>
                    <a:pt x="196" y="358"/>
                    <a:pt x="187" y="355"/>
                    <a:pt x="179" y="350"/>
                  </a:cubicBezTo>
                  <a:lnTo>
                    <a:pt x="178" y="350"/>
                  </a:lnTo>
                  <a:cubicBezTo>
                    <a:pt x="157" y="338"/>
                    <a:pt x="148" y="312"/>
                    <a:pt x="150" y="288"/>
                  </a:cubicBezTo>
                  <a:cubicBezTo>
                    <a:pt x="151" y="274"/>
                    <a:pt x="157" y="260"/>
                    <a:pt x="159" y="245"/>
                  </a:cubicBezTo>
                  <a:cubicBezTo>
                    <a:pt x="160" y="233"/>
                    <a:pt x="156" y="221"/>
                    <a:pt x="148" y="211"/>
                  </a:cubicBezTo>
                  <a:cubicBezTo>
                    <a:pt x="141" y="203"/>
                    <a:pt x="129" y="200"/>
                    <a:pt x="118" y="204"/>
                  </a:cubicBezTo>
                  <a:cubicBezTo>
                    <a:pt x="108" y="208"/>
                    <a:pt x="102" y="218"/>
                    <a:pt x="99" y="228"/>
                  </a:cubicBezTo>
                  <a:cubicBezTo>
                    <a:pt x="96" y="240"/>
                    <a:pt x="98" y="252"/>
                    <a:pt x="97" y="264"/>
                  </a:cubicBezTo>
                  <a:cubicBezTo>
                    <a:pt x="97" y="276"/>
                    <a:pt x="95" y="289"/>
                    <a:pt x="84" y="295"/>
                  </a:cubicBezTo>
                  <a:cubicBezTo>
                    <a:pt x="75" y="301"/>
                    <a:pt x="63" y="300"/>
                    <a:pt x="54" y="296"/>
                  </a:cubicBezTo>
                  <a:cubicBezTo>
                    <a:pt x="42" y="292"/>
                    <a:pt x="34" y="281"/>
                    <a:pt x="28" y="271"/>
                  </a:cubicBezTo>
                  <a:cubicBezTo>
                    <a:pt x="21" y="258"/>
                    <a:pt x="17" y="245"/>
                    <a:pt x="14" y="231"/>
                  </a:cubicBezTo>
                  <a:lnTo>
                    <a:pt x="14" y="231"/>
                  </a:lnTo>
                  <a:cubicBezTo>
                    <a:pt x="10" y="216"/>
                    <a:pt x="8" y="201"/>
                    <a:pt x="7" y="185"/>
                  </a:cubicBezTo>
                  <a:cubicBezTo>
                    <a:pt x="6" y="156"/>
                    <a:pt x="11" y="127"/>
                    <a:pt x="24" y="101"/>
                  </a:cubicBezTo>
                  <a:cubicBezTo>
                    <a:pt x="35" y="78"/>
                    <a:pt x="52" y="58"/>
                    <a:pt x="74" y="44"/>
                  </a:cubicBezTo>
                  <a:cubicBezTo>
                    <a:pt x="100" y="27"/>
                    <a:pt x="132" y="20"/>
                    <a:pt x="161" y="10"/>
                  </a:cubicBezTo>
                  <a:cubicBezTo>
                    <a:pt x="169" y="8"/>
                    <a:pt x="176" y="5"/>
                    <a:pt x="184" y="2"/>
                  </a:cubicBezTo>
                  <a:lnTo>
                    <a:pt x="184" y="2"/>
                  </a:lnTo>
                  <a:lnTo>
                    <a:pt x="185" y="2"/>
                  </a:lnTo>
                  <a:lnTo>
                    <a:pt x="185" y="2"/>
                  </a:lnTo>
                  <a:cubicBezTo>
                    <a:pt x="185" y="1"/>
                    <a:pt x="185" y="1"/>
                    <a:pt x="185" y="1"/>
                  </a:cubicBezTo>
                  <a:lnTo>
                    <a:pt x="185" y="0"/>
                  </a:lnTo>
                  <a:lnTo>
                    <a:pt x="185" y="0"/>
                  </a:lnTo>
                  <a:cubicBezTo>
                    <a:pt x="184" y="0"/>
                    <a:pt x="184" y="0"/>
                    <a:pt x="184" y="0"/>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4" name="Google Shape;1324;p37"/>
            <p:cNvSpPr/>
            <p:nvPr/>
          </p:nvSpPr>
          <p:spPr>
            <a:xfrm>
              <a:off x="2531428" y="2096808"/>
              <a:ext cx="29336" cy="27381"/>
            </a:xfrm>
            <a:custGeom>
              <a:rect b="b" l="l" r="r" t="t"/>
              <a:pathLst>
                <a:path extrusionOk="0" h="56" w="60">
                  <a:moveTo>
                    <a:pt x="3" y="8"/>
                  </a:moveTo>
                  <a:cubicBezTo>
                    <a:pt x="14" y="2"/>
                    <a:pt x="28" y="7"/>
                    <a:pt x="36" y="15"/>
                  </a:cubicBezTo>
                  <a:lnTo>
                    <a:pt x="36" y="15"/>
                  </a:lnTo>
                  <a:cubicBezTo>
                    <a:pt x="38" y="18"/>
                    <a:pt x="40" y="21"/>
                    <a:pt x="42" y="24"/>
                  </a:cubicBezTo>
                  <a:cubicBezTo>
                    <a:pt x="43" y="26"/>
                    <a:pt x="45" y="29"/>
                    <a:pt x="46" y="32"/>
                  </a:cubicBezTo>
                  <a:lnTo>
                    <a:pt x="46" y="32"/>
                  </a:lnTo>
                  <a:cubicBezTo>
                    <a:pt x="48" y="38"/>
                    <a:pt x="50" y="45"/>
                    <a:pt x="52" y="52"/>
                  </a:cubicBezTo>
                  <a:cubicBezTo>
                    <a:pt x="53" y="58"/>
                    <a:pt x="63" y="55"/>
                    <a:pt x="60" y="50"/>
                  </a:cubicBezTo>
                  <a:cubicBezTo>
                    <a:pt x="58" y="42"/>
                    <a:pt x="56" y="34"/>
                    <a:pt x="52" y="27"/>
                  </a:cubicBezTo>
                  <a:cubicBezTo>
                    <a:pt x="49" y="20"/>
                    <a:pt x="45" y="14"/>
                    <a:pt x="39" y="9"/>
                  </a:cubicBezTo>
                  <a:cubicBezTo>
                    <a:pt x="28" y="0"/>
                    <a:pt x="13" y="-4"/>
                    <a:pt x="1" y="5"/>
                  </a:cubicBezTo>
                  <a:cubicBezTo>
                    <a:pt x="-1" y="6"/>
                    <a:pt x="1" y="9"/>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5" name="Google Shape;1325;p37"/>
            <p:cNvSpPr/>
            <p:nvPr/>
          </p:nvSpPr>
          <p:spPr>
            <a:xfrm>
              <a:off x="2496224" y="2037158"/>
              <a:ext cx="31292" cy="9779"/>
            </a:xfrm>
            <a:custGeom>
              <a:rect b="b" l="l" r="r" t="t"/>
              <a:pathLst>
                <a:path extrusionOk="0" h="20" w="64">
                  <a:moveTo>
                    <a:pt x="3" y="5"/>
                  </a:moveTo>
                  <a:cubicBezTo>
                    <a:pt x="13" y="8"/>
                    <a:pt x="22" y="10"/>
                    <a:pt x="32" y="13"/>
                  </a:cubicBezTo>
                  <a:lnTo>
                    <a:pt x="46" y="16"/>
                  </a:lnTo>
                  <a:cubicBezTo>
                    <a:pt x="51" y="17"/>
                    <a:pt x="57" y="20"/>
                    <a:pt x="62" y="19"/>
                  </a:cubicBezTo>
                  <a:cubicBezTo>
                    <a:pt x="65" y="18"/>
                    <a:pt x="65" y="13"/>
                    <a:pt x="63" y="12"/>
                  </a:cubicBezTo>
                  <a:cubicBezTo>
                    <a:pt x="60" y="10"/>
                    <a:pt x="58" y="10"/>
                    <a:pt x="55" y="9"/>
                  </a:cubicBezTo>
                  <a:cubicBezTo>
                    <a:pt x="53" y="9"/>
                    <a:pt x="51" y="9"/>
                    <a:pt x="49" y="8"/>
                  </a:cubicBezTo>
                  <a:lnTo>
                    <a:pt x="34" y="5"/>
                  </a:lnTo>
                  <a:cubicBezTo>
                    <a:pt x="24" y="3"/>
                    <a:pt x="14" y="1"/>
                    <a:pt x="4" y="0"/>
                  </a:cubicBezTo>
                  <a:cubicBezTo>
                    <a:pt x="1" y="-1"/>
                    <a:pt x="-1" y="4"/>
                    <a:pt x="3"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6" name="Google Shape;1326;p37"/>
            <p:cNvSpPr/>
            <p:nvPr/>
          </p:nvSpPr>
          <p:spPr>
            <a:xfrm>
              <a:off x="2498180" y="2100720"/>
              <a:ext cx="38137" cy="6845"/>
            </a:xfrm>
            <a:custGeom>
              <a:rect b="b" l="l" r="r" t="t"/>
              <a:pathLst>
                <a:path extrusionOk="0" h="14" w="78">
                  <a:moveTo>
                    <a:pt x="2" y="5"/>
                  </a:moveTo>
                  <a:cubicBezTo>
                    <a:pt x="15" y="8"/>
                    <a:pt x="27" y="10"/>
                    <a:pt x="39" y="12"/>
                  </a:cubicBezTo>
                  <a:cubicBezTo>
                    <a:pt x="46" y="12"/>
                    <a:pt x="52" y="13"/>
                    <a:pt x="58" y="14"/>
                  </a:cubicBezTo>
                  <a:lnTo>
                    <a:pt x="58" y="14"/>
                  </a:lnTo>
                  <a:cubicBezTo>
                    <a:pt x="60" y="14"/>
                    <a:pt x="61" y="14"/>
                    <a:pt x="63" y="14"/>
                  </a:cubicBezTo>
                  <a:cubicBezTo>
                    <a:pt x="65" y="14"/>
                    <a:pt x="66" y="14"/>
                    <a:pt x="68" y="14"/>
                  </a:cubicBezTo>
                  <a:cubicBezTo>
                    <a:pt x="71" y="13"/>
                    <a:pt x="74" y="13"/>
                    <a:pt x="76" y="11"/>
                  </a:cubicBezTo>
                  <a:lnTo>
                    <a:pt x="76" y="11"/>
                  </a:lnTo>
                  <a:cubicBezTo>
                    <a:pt x="77" y="11"/>
                    <a:pt x="77" y="11"/>
                    <a:pt x="78" y="10"/>
                  </a:cubicBezTo>
                  <a:lnTo>
                    <a:pt x="78" y="9"/>
                  </a:lnTo>
                  <a:cubicBezTo>
                    <a:pt x="78" y="8"/>
                    <a:pt x="78" y="7"/>
                    <a:pt x="78" y="7"/>
                  </a:cubicBezTo>
                  <a:cubicBezTo>
                    <a:pt x="77" y="7"/>
                    <a:pt x="77" y="7"/>
                    <a:pt x="77" y="6"/>
                  </a:cubicBezTo>
                  <a:cubicBezTo>
                    <a:pt x="73" y="2"/>
                    <a:pt x="65" y="1"/>
                    <a:pt x="59" y="1"/>
                  </a:cubicBezTo>
                  <a:cubicBezTo>
                    <a:pt x="53" y="0"/>
                    <a:pt x="47" y="0"/>
                    <a:pt x="41" y="0"/>
                  </a:cubicBezTo>
                  <a:cubicBezTo>
                    <a:pt x="28" y="-1"/>
                    <a:pt x="16" y="-1"/>
                    <a:pt x="3" y="0"/>
                  </a:cubicBezTo>
                  <a:cubicBezTo>
                    <a:pt x="0" y="0"/>
                    <a:pt x="-1" y="4"/>
                    <a:pt x="2"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7" name="Google Shape;1327;p37"/>
            <p:cNvSpPr/>
            <p:nvPr/>
          </p:nvSpPr>
          <p:spPr>
            <a:xfrm>
              <a:off x="2514804" y="2124678"/>
              <a:ext cx="57206" cy="34226"/>
            </a:xfrm>
            <a:custGeom>
              <a:rect b="b" l="l" r="r" t="t"/>
              <a:pathLst>
                <a:path extrusionOk="0" h="70" w="117">
                  <a:moveTo>
                    <a:pt x="1" y="65"/>
                  </a:moveTo>
                  <a:cubicBezTo>
                    <a:pt x="8" y="68"/>
                    <a:pt x="17" y="68"/>
                    <a:pt x="25" y="69"/>
                  </a:cubicBezTo>
                  <a:lnTo>
                    <a:pt x="25" y="69"/>
                  </a:lnTo>
                  <a:cubicBezTo>
                    <a:pt x="32" y="70"/>
                    <a:pt x="39" y="70"/>
                    <a:pt x="46" y="70"/>
                  </a:cubicBezTo>
                  <a:cubicBezTo>
                    <a:pt x="47" y="70"/>
                    <a:pt x="48" y="70"/>
                    <a:pt x="49" y="70"/>
                  </a:cubicBezTo>
                  <a:cubicBezTo>
                    <a:pt x="63" y="70"/>
                    <a:pt x="77" y="68"/>
                    <a:pt x="89" y="62"/>
                  </a:cubicBezTo>
                  <a:cubicBezTo>
                    <a:pt x="111" y="52"/>
                    <a:pt x="126" y="24"/>
                    <a:pt x="112" y="2"/>
                  </a:cubicBezTo>
                  <a:cubicBezTo>
                    <a:pt x="109" y="-3"/>
                    <a:pt x="100" y="2"/>
                    <a:pt x="104" y="8"/>
                  </a:cubicBezTo>
                  <a:cubicBezTo>
                    <a:pt x="109" y="16"/>
                    <a:pt x="108" y="27"/>
                    <a:pt x="104" y="36"/>
                  </a:cubicBezTo>
                  <a:cubicBezTo>
                    <a:pt x="99" y="46"/>
                    <a:pt x="90" y="53"/>
                    <a:pt x="79" y="57"/>
                  </a:cubicBezTo>
                  <a:cubicBezTo>
                    <a:pt x="68" y="61"/>
                    <a:pt x="55" y="62"/>
                    <a:pt x="43" y="62"/>
                  </a:cubicBezTo>
                  <a:cubicBezTo>
                    <a:pt x="36" y="62"/>
                    <a:pt x="29" y="62"/>
                    <a:pt x="21" y="62"/>
                  </a:cubicBezTo>
                  <a:cubicBezTo>
                    <a:pt x="14" y="62"/>
                    <a:pt x="8" y="62"/>
                    <a:pt x="1" y="63"/>
                  </a:cubicBezTo>
                  <a:cubicBezTo>
                    <a:pt x="0" y="63"/>
                    <a:pt x="0" y="64"/>
                    <a:pt x="1" y="6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8" name="Google Shape;1328;p37"/>
            <p:cNvSpPr/>
            <p:nvPr/>
          </p:nvSpPr>
          <p:spPr>
            <a:xfrm>
              <a:off x="2547563" y="2125167"/>
              <a:ext cx="11246" cy="27381"/>
            </a:xfrm>
            <a:custGeom>
              <a:rect b="b" l="l" r="r" t="t"/>
              <a:pathLst>
                <a:path extrusionOk="0" h="56" w="23">
                  <a:moveTo>
                    <a:pt x="8" y="52"/>
                  </a:moveTo>
                  <a:cubicBezTo>
                    <a:pt x="2" y="39"/>
                    <a:pt x="6" y="19"/>
                    <a:pt x="18" y="10"/>
                  </a:cubicBezTo>
                  <a:cubicBezTo>
                    <a:pt x="20" y="8"/>
                    <a:pt x="21" y="7"/>
                    <a:pt x="23" y="6"/>
                  </a:cubicBezTo>
                  <a:lnTo>
                    <a:pt x="23" y="6"/>
                  </a:lnTo>
                  <a:lnTo>
                    <a:pt x="23" y="5"/>
                  </a:lnTo>
                  <a:lnTo>
                    <a:pt x="23" y="4"/>
                  </a:lnTo>
                  <a:cubicBezTo>
                    <a:pt x="23" y="3"/>
                    <a:pt x="23" y="2"/>
                    <a:pt x="23" y="2"/>
                  </a:cubicBezTo>
                  <a:cubicBezTo>
                    <a:pt x="23" y="1"/>
                    <a:pt x="22" y="1"/>
                    <a:pt x="22" y="0"/>
                  </a:cubicBezTo>
                  <a:cubicBezTo>
                    <a:pt x="21" y="0"/>
                    <a:pt x="21" y="0"/>
                    <a:pt x="21" y="0"/>
                  </a:cubicBezTo>
                  <a:cubicBezTo>
                    <a:pt x="17" y="-1"/>
                    <a:pt x="13" y="4"/>
                    <a:pt x="11" y="7"/>
                  </a:cubicBezTo>
                  <a:lnTo>
                    <a:pt x="11" y="7"/>
                  </a:lnTo>
                  <a:cubicBezTo>
                    <a:pt x="9" y="9"/>
                    <a:pt x="7" y="12"/>
                    <a:pt x="6" y="14"/>
                  </a:cubicBezTo>
                  <a:cubicBezTo>
                    <a:pt x="3" y="19"/>
                    <a:pt x="1" y="23"/>
                    <a:pt x="0" y="29"/>
                  </a:cubicBezTo>
                  <a:lnTo>
                    <a:pt x="0" y="29"/>
                  </a:lnTo>
                  <a:cubicBezTo>
                    <a:pt x="0" y="31"/>
                    <a:pt x="0" y="33"/>
                    <a:pt x="0" y="36"/>
                  </a:cubicBezTo>
                  <a:cubicBezTo>
                    <a:pt x="0" y="42"/>
                    <a:pt x="1" y="49"/>
                    <a:pt x="4" y="55"/>
                  </a:cubicBezTo>
                  <a:cubicBezTo>
                    <a:pt x="6" y="57"/>
                    <a:pt x="9" y="55"/>
                    <a:pt x="8" y="5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29" name="Google Shape;1329;p37"/>
            <p:cNvSpPr/>
            <p:nvPr/>
          </p:nvSpPr>
          <p:spPr>
            <a:xfrm>
              <a:off x="2551963" y="2151569"/>
              <a:ext cx="22002" cy="50361"/>
            </a:xfrm>
            <a:custGeom>
              <a:rect b="b" l="l" r="r" t="t"/>
              <a:pathLst>
                <a:path extrusionOk="0" h="103" w="45">
                  <a:moveTo>
                    <a:pt x="0" y="103"/>
                  </a:moveTo>
                  <a:lnTo>
                    <a:pt x="0" y="103"/>
                  </a:lnTo>
                  <a:cubicBezTo>
                    <a:pt x="1" y="103"/>
                    <a:pt x="1" y="103"/>
                    <a:pt x="1" y="103"/>
                  </a:cubicBezTo>
                  <a:cubicBezTo>
                    <a:pt x="6" y="103"/>
                    <a:pt x="11" y="102"/>
                    <a:pt x="16" y="99"/>
                  </a:cubicBezTo>
                  <a:lnTo>
                    <a:pt x="16" y="99"/>
                  </a:lnTo>
                  <a:cubicBezTo>
                    <a:pt x="17" y="99"/>
                    <a:pt x="18" y="98"/>
                    <a:pt x="18" y="98"/>
                  </a:cubicBezTo>
                  <a:cubicBezTo>
                    <a:pt x="22" y="95"/>
                    <a:pt x="26" y="93"/>
                    <a:pt x="29" y="90"/>
                  </a:cubicBezTo>
                  <a:lnTo>
                    <a:pt x="29" y="90"/>
                  </a:lnTo>
                  <a:cubicBezTo>
                    <a:pt x="33" y="86"/>
                    <a:pt x="36" y="82"/>
                    <a:pt x="39" y="77"/>
                  </a:cubicBezTo>
                  <a:cubicBezTo>
                    <a:pt x="42" y="72"/>
                    <a:pt x="44" y="66"/>
                    <a:pt x="45" y="59"/>
                  </a:cubicBezTo>
                  <a:cubicBezTo>
                    <a:pt x="49" y="36"/>
                    <a:pt x="35" y="10"/>
                    <a:pt x="13" y="0"/>
                  </a:cubicBezTo>
                  <a:cubicBezTo>
                    <a:pt x="7" y="-2"/>
                    <a:pt x="2" y="7"/>
                    <a:pt x="8" y="10"/>
                  </a:cubicBezTo>
                  <a:lnTo>
                    <a:pt x="8" y="10"/>
                  </a:lnTo>
                  <a:cubicBezTo>
                    <a:pt x="10" y="10"/>
                    <a:pt x="11" y="11"/>
                    <a:pt x="13" y="12"/>
                  </a:cubicBezTo>
                  <a:cubicBezTo>
                    <a:pt x="20" y="17"/>
                    <a:pt x="26" y="23"/>
                    <a:pt x="31" y="30"/>
                  </a:cubicBezTo>
                  <a:cubicBezTo>
                    <a:pt x="35" y="38"/>
                    <a:pt x="37" y="46"/>
                    <a:pt x="37" y="55"/>
                  </a:cubicBezTo>
                  <a:cubicBezTo>
                    <a:pt x="37" y="56"/>
                    <a:pt x="37" y="57"/>
                    <a:pt x="37" y="58"/>
                  </a:cubicBezTo>
                  <a:cubicBezTo>
                    <a:pt x="35" y="80"/>
                    <a:pt x="19" y="95"/>
                    <a:pt x="0" y="10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0" name="Google Shape;1330;p37"/>
            <p:cNvSpPr/>
            <p:nvPr/>
          </p:nvSpPr>
          <p:spPr>
            <a:xfrm>
              <a:off x="2552452" y="2162815"/>
              <a:ext cx="16624" cy="24936"/>
            </a:xfrm>
            <a:custGeom>
              <a:rect b="b" l="l" r="r" t="t"/>
              <a:pathLst>
                <a:path extrusionOk="0" h="51" w="34">
                  <a:moveTo>
                    <a:pt x="31" y="45"/>
                  </a:moveTo>
                  <a:cubicBezTo>
                    <a:pt x="21" y="47"/>
                    <a:pt x="10" y="39"/>
                    <a:pt x="9" y="29"/>
                  </a:cubicBezTo>
                  <a:cubicBezTo>
                    <a:pt x="7" y="17"/>
                    <a:pt x="18" y="9"/>
                    <a:pt x="28" y="8"/>
                  </a:cubicBezTo>
                  <a:lnTo>
                    <a:pt x="28" y="8"/>
                  </a:lnTo>
                  <a:cubicBezTo>
                    <a:pt x="29" y="8"/>
                    <a:pt x="30" y="8"/>
                    <a:pt x="30" y="8"/>
                  </a:cubicBezTo>
                  <a:cubicBezTo>
                    <a:pt x="31" y="7"/>
                    <a:pt x="31" y="7"/>
                    <a:pt x="32" y="6"/>
                  </a:cubicBezTo>
                  <a:lnTo>
                    <a:pt x="32" y="5"/>
                  </a:lnTo>
                  <a:lnTo>
                    <a:pt x="32" y="5"/>
                  </a:lnTo>
                  <a:cubicBezTo>
                    <a:pt x="32" y="4"/>
                    <a:pt x="32" y="4"/>
                    <a:pt x="32" y="4"/>
                  </a:cubicBezTo>
                  <a:cubicBezTo>
                    <a:pt x="32" y="3"/>
                    <a:pt x="32" y="3"/>
                    <a:pt x="32" y="2"/>
                  </a:cubicBezTo>
                  <a:cubicBezTo>
                    <a:pt x="31" y="1"/>
                    <a:pt x="30" y="2"/>
                    <a:pt x="30" y="1"/>
                  </a:cubicBezTo>
                  <a:cubicBezTo>
                    <a:pt x="29" y="1"/>
                    <a:pt x="30" y="0"/>
                    <a:pt x="29" y="0"/>
                  </a:cubicBezTo>
                  <a:lnTo>
                    <a:pt x="29" y="0"/>
                  </a:lnTo>
                  <a:cubicBezTo>
                    <a:pt x="28" y="0"/>
                    <a:pt x="26" y="0"/>
                    <a:pt x="25" y="0"/>
                  </a:cubicBezTo>
                  <a:cubicBezTo>
                    <a:pt x="23" y="0"/>
                    <a:pt x="21" y="0"/>
                    <a:pt x="20" y="0"/>
                  </a:cubicBezTo>
                  <a:lnTo>
                    <a:pt x="20" y="0"/>
                  </a:lnTo>
                  <a:cubicBezTo>
                    <a:pt x="18" y="1"/>
                    <a:pt x="16" y="3"/>
                    <a:pt x="15" y="3"/>
                  </a:cubicBezTo>
                  <a:cubicBezTo>
                    <a:pt x="14" y="4"/>
                    <a:pt x="13" y="4"/>
                    <a:pt x="12" y="4"/>
                  </a:cubicBezTo>
                  <a:lnTo>
                    <a:pt x="12" y="4"/>
                  </a:lnTo>
                  <a:cubicBezTo>
                    <a:pt x="9" y="7"/>
                    <a:pt x="6" y="10"/>
                    <a:pt x="4" y="13"/>
                  </a:cubicBezTo>
                  <a:cubicBezTo>
                    <a:pt x="3" y="15"/>
                    <a:pt x="2" y="17"/>
                    <a:pt x="1" y="19"/>
                  </a:cubicBezTo>
                  <a:cubicBezTo>
                    <a:pt x="-2" y="31"/>
                    <a:pt x="4" y="43"/>
                    <a:pt x="15" y="48"/>
                  </a:cubicBezTo>
                  <a:lnTo>
                    <a:pt x="15" y="48"/>
                  </a:lnTo>
                  <a:cubicBezTo>
                    <a:pt x="18" y="50"/>
                    <a:pt x="22" y="51"/>
                    <a:pt x="26" y="51"/>
                  </a:cubicBezTo>
                  <a:cubicBezTo>
                    <a:pt x="28" y="51"/>
                    <a:pt x="30" y="50"/>
                    <a:pt x="33" y="50"/>
                  </a:cubicBezTo>
                  <a:cubicBezTo>
                    <a:pt x="36" y="49"/>
                    <a:pt x="34" y="45"/>
                    <a:pt x="31" y="4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1" name="Google Shape;1331;p37"/>
            <p:cNvSpPr/>
            <p:nvPr/>
          </p:nvSpPr>
          <p:spPr>
            <a:xfrm>
              <a:off x="2570054" y="2246912"/>
              <a:ext cx="222467" cy="132013"/>
            </a:xfrm>
            <a:custGeom>
              <a:rect b="b" l="l" r="r" t="t"/>
              <a:pathLst>
                <a:path extrusionOk="0" h="270" w="455">
                  <a:moveTo>
                    <a:pt x="0" y="48"/>
                  </a:moveTo>
                  <a:cubicBezTo>
                    <a:pt x="0" y="48"/>
                    <a:pt x="228" y="94"/>
                    <a:pt x="367" y="0"/>
                  </a:cubicBezTo>
                  <a:lnTo>
                    <a:pt x="455" y="270"/>
                  </a:lnTo>
                  <a:lnTo>
                    <a:pt x="5" y="270"/>
                  </a:lnTo>
                  <a:lnTo>
                    <a:pt x="0" y="48"/>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32" name="Google Shape;1332;p37"/>
            <p:cNvSpPr/>
            <p:nvPr/>
          </p:nvSpPr>
          <p:spPr>
            <a:xfrm>
              <a:off x="2576899" y="2311452"/>
              <a:ext cx="178462" cy="7334"/>
            </a:xfrm>
            <a:custGeom>
              <a:rect b="b" l="l" r="r" t="t"/>
              <a:pathLst>
                <a:path extrusionOk="0" h="15" w="365">
                  <a:moveTo>
                    <a:pt x="0" y="1"/>
                  </a:moveTo>
                  <a:cubicBezTo>
                    <a:pt x="11" y="4"/>
                    <a:pt x="23" y="4"/>
                    <a:pt x="34" y="6"/>
                  </a:cubicBezTo>
                  <a:cubicBezTo>
                    <a:pt x="46" y="7"/>
                    <a:pt x="58" y="8"/>
                    <a:pt x="69" y="9"/>
                  </a:cubicBezTo>
                  <a:cubicBezTo>
                    <a:pt x="93" y="10"/>
                    <a:pt x="117" y="12"/>
                    <a:pt x="140" y="13"/>
                  </a:cubicBezTo>
                  <a:cubicBezTo>
                    <a:pt x="187" y="15"/>
                    <a:pt x="234" y="16"/>
                    <a:pt x="281" y="14"/>
                  </a:cubicBezTo>
                  <a:cubicBezTo>
                    <a:pt x="308" y="14"/>
                    <a:pt x="335" y="12"/>
                    <a:pt x="362" y="11"/>
                  </a:cubicBezTo>
                  <a:cubicBezTo>
                    <a:pt x="367" y="10"/>
                    <a:pt x="367" y="3"/>
                    <a:pt x="362" y="3"/>
                  </a:cubicBezTo>
                  <a:lnTo>
                    <a:pt x="362" y="3"/>
                  </a:lnTo>
                  <a:cubicBezTo>
                    <a:pt x="311" y="6"/>
                    <a:pt x="259" y="8"/>
                    <a:pt x="208" y="8"/>
                  </a:cubicBezTo>
                  <a:cubicBezTo>
                    <a:pt x="165" y="8"/>
                    <a:pt x="122" y="7"/>
                    <a:pt x="79" y="4"/>
                  </a:cubicBezTo>
                  <a:cubicBezTo>
                    <a:pt x="66" y="4"/>
                    <a:pt x="53" y="3"/>
                    <a:pt x="40" y="2"/>
                  </a:cubicBezTo>
                  <a:cubicBezTo>
                    <a:pt x="27" y="1"/>
                    <a:pt x="13" y="-1"/>
                    <a:pt x="0" y="0"/>
                  </a:cubicBezTo>
                  <a:lnTo>
                    <a:pt x="0" y="0"/>
                  </a:lnTo>
                  <a:lnTo>
                    <a:pt x="0" y="0"/>
                  </a:lnTo>
                  <a:lnTo>
                    <a:pt x="0" y="0"/>
                  </a:lnTo>
                  <a:lnTo>
                    <a:pt x="0" y="0"/>
                  </a:lnTo>
                  <a:lnTo>
                    <a:pt x="0" y="1"/>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3" name="Google Shape;1333;p37"/>
            <p:cNvSpPr/>
            <p:nvPr/>
          </p:nvSpPr>
          <p:spPr>
            <a:xfrm>
              <a:off x="2591078" y="2292383"/>
              <a:ext cx="22980" cy="8801"/>
            </a:xfrm>
            <a:custGeom>
              <a:rect b="b" l="l" r="r" t="t"/>
              <a:pathLst>
                <a:path extrusionOk="0" h="18" w="47">
                  <a:moveTo>
                    <a:pt x="5" y="12"/>
                  </a:moveTo>
                  <a:cubicBezTo>
                    <a:pt x="8" y="13"/>
                    <a:pt x="10" y="14"/>
                    <a:pt x="13" y="14"/>
                  </a:cubicBezTo>
                  <a:cubicBezTo>
                    <a:pt x="15" y="15"/>
                    <a:pt x="17" y="15"/>
                    <a:pt x="19" y="15"/>
                  </a:cubicBezTo>
                  <a:lnTo>
                    <a:pt x="19" y="15"/>
                  </a:lnTo>
                  <a:lnTo>
                    <a:pt x="19" y="15"/>
                  </a:lnTo>
                  <a:lnTo>
                    <a:pt x="22" y="16"/>
                  </a:lnTo>
                  <a:cubicBezTo>
                    <a:pt x="25" y="16"/>
                    <a:pt x="27" y="17"/>
                    <a:pt x="30" y="17"/>
                  </a:cubicBezTo>
                  <a:cubicBezTo>
                    <a:pt x="31" y="17"/>
                    <a:pt x="32" y="18"/>
                    <a:pt x="33" y="18"/>
                  </a:cubicBezTo>
                  <a:lnTo>
                    <a:pt x="33" y="18"/>
                  </a:lnTo>
                  <a:lnTo>
                    <a:pt x="34" y="18"/>
                  </a:lnTo>
                  <a:cubicBezTo>
                    <a:pt x="35" y="18"/>
                    <a:pt x="36" y="18"/>
                    <a:pt x="37" y="17"/>
                  </a:cubicBezTo>
                  <a:lnTo>
                    <a:pt x="37" y="17"/>
                  </a:lnTo>
                  <a:cubicBezTo>
                    <a:pt x="39" y="17"/>
                    <a:pt x="39" y="17"/>
                    <a:pt x="41" y="16"/>
                  </a:cubicBezTo>
                  <a:cubicBezTo>
                    <a:pt x="42" y="16"/>
                    <a:pt x="43" y="15"/>
                    <a:pt x="44" y="13"/>
                  </a:cubicBezTo>
                  <a:lnTo>
                    <a:pt x="41" y="16"/>
                  </a:lnTo>
                  <a:lnTo>
                    <a:pt x="41" y="16"/>
                  </a:lnTo>
                  <a:lnTo>
                    <a:pt x="43" y="16"/>
                  </a:lnTo>
                  <a:lnTo>
                    <a:pt x="43" y="16"/>
                  </a:lnTo>
                  <a:cubicBezTo>
                    <a:pt x="43" y="15"/>
                    <a:pt x="44" y="15"/>
                    <a:pt x="44" y="15"/>
                  </a:cubicBezTo>
                  <a:cubicBezTo>
                    <a:pt x="45" y="15"/>
                    <a:pt x="45" y="14"/>
                    <a:pt x="46" y="14"/>
                  </a:cubicBezTo>
                  <a:cubicBezTo>
                    <a:pt x="47" y="13"/>
                    <a:pt x="48" y="10"/>
                    <a:pt x="47" y="8"/>
                  </a:cubicBezTo>
                  <a:lnTo>
                    <a:pt x="47" y="8"/>
                  </a:lnTo>
                  <a:cubicBezTo>
                    <a:pt x="46" y="7"/>
                    <a:pt x="45" y="6"/>
                    <a:pt x="44" y="6"/>
                  </a:cubicBezTo>
                  <a:lnTo>
                    <a:pt x="43" y="5"/>
                  </a:lnTo>
                  <a:cubicBezTo>
                    <a:pt x="42" y="5"/>
                    <a:pt x="42" y="4"/>
                    <a:pt x="43" y="5"/>
                  </a:cubicBezTo>
                  <a:lnTo>
                    <a:pt x="44" y="8"/>
                  </a:lnTo>
                  <a:cubicBezTo>
                    <a:pt x="44" y="5"/>
                    <a:pt x="42" y="3"/>
                    <a:pt x="39" y="2"/>
                  </a:cubicBezTo>
                  <a:lnTo>
                    <a:pt x="39" y="2"/>
                  </a:lnTo>
                  <a:cubicBezTo>
                    <a:pt x="38" y="2"/>
                    <a:pt x="37" y="1"/>
                    <a:pt x="35" y="1"/>
                  </a:cubicBezTo>
                  <a:cubicBezTo>
                    <a:pt x="34" y="1"/>
                    <a:pt x="33" y="1"/>
                    <a:pt x="32" y="1"/>
                  </a:cubicBezTo>
                  <a:cubicBezTo>
                    <a:pt x="29" y="0"/>
                    <a:pt x="27" y="0"/>
                    <a:pt x="24" y="0"/>
                  </a:cubicBezTo>
                  <a:lnTo>
                    <a:pt x="24" y="0"/>
                  </a:lnTo>
                  <a:cubicBezTo>
                    <a:pt x="23" y="0"/>
                    <a:pt x="21" y="0"/>
                    <a:pt x="20" y="0"/>
                  </a:cubicBezTo>
                  <a:cubicBezTo>
                    <a:pt x="15" y="0"/>
                    <a:pt x="10" y="0"/>
                    <a:pt x="5" y="1"/>
                  </a:cubicBezTo>
                  <a:cubicBezTo>
                    <a:pt x="2" y="2"/>
                    <a:pt x="0" y="5"/>
                    <a:pt x="1" y="7"/>
                  </a:cubicBezTo>
                  <a:lnTo>
                    <a:pt x="1" y="7"/>
                  </a:lnTo>
                  <a:cubicBezTo>
                    <a:pt x="1" y="8"/>
                    <a:pt x="0" y="9"/>
                    <a:pt x="1" y="10"/>
                  </a:cubicBezTo>
                  <a:cubicBezTo>
                    <a:pt x="1" y="12"/>
                    <a:pt x="3" y="11"/>
                    <a:pt x="4" y="12"/>
                  </a:cubicBezTo>
                  <a:lnTo>
                    <a:pt x="5" y="13"/>
                  </a:lnTo>
                  <a:lnTo>
                    <a:pt x="5"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4" name="Google Shape;1334;p37"/>
            <p:cNvSpPr/>
            <p:nvPr/>
          </p:nvSpPr>
          <p:spPr>
            <a:xfrm>
              <a:off x="3033078" y="2228822"/>
              <a:ext cx="207798" cy="79697"/>
            </a:xfrm>
            <a:custGeom>
              <a:rect b="b" l="l" r="r" t="t"/>
              <a:pathLst>
                <a:path extrusionOk="0" h="163" w="425">
                  <a:moveTo>
                    <a:pt x="0" y="31"/>
                  </a:moveTo>
                  <a:lnTo>
                    <a:pt x="206" y="0"/>
                  </a:lnTo>
                  <a:lnTo>
                    <a:pt x="425" y="163"/>
                  </a:lnTo>
                  <a:lnTo>
                    <a:pt x="0" y="31"/>
                  </a:lnTo>
                  <a:close/>
                </a:path>
              </a:pathLst>
            </a:custGeom>
            <a:solidFill>
              <a:srgbClr val="522207"/>
            </a:solidFill>
            <a:ln>
              <a:noFill/>
            </a:ln>
          </p:spPr>
          <p:txBody>
            <a:bodyPr anchorCtr="1" anchor="ctr" bIns="13675" lIns="90000" spcFirstLastPara="1" rIns="90000" wrap="square" tIns="13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5" name="Google Shape;1335;p37"/>
            <p:cNvSpPr/>
            <p:nvPr/>
          </p:nvSpPr>
          <p:spPr>
            <a:xfrm>
              <a:off x="3050191" y="1989731"/>
              <a:ext cx="211221" cy="378438"/>
            </a:xfrm>
            <a:custGeom>
              <a:rect b="b" l="l" r="r" t="t"/>
              <a:pathLst>
                <a:path extrusionOk="0" h="774" w="432">
                  <a:moveTo>
                    <a:pt x="327" y="774"/>
                  </a:moveTo>
                  <a:lnTo>
                    <a:pt x="325" y="509"/>
                  </a:lnTo>
                  <a:cubicBezTo>
                    <a:pt x="325" y="483"/>
                    <a:pt x="325" y="456"/>
                    <a:pt x="337" y="434"/>
                  </a:cubicBezTo>
                  <a:cubicBezTo>
                    <a:pt x="350" y="408"/>
                    <a:pt x="374" y="392"/>
                    <a:pt x="393" y="371"/>
                  </a:cubicBezTo>
                  <a:cubicBezTo>
                    <a:pt x="429" y="330"/>
                    <a:pt x="441" y="270"/>
                    <a:pt x="425" y="218"/>
                  </a:cubicBezTo>
                  <a:cubicBezTo>
                    <a:pt x="418" y="198"/>
                    <a:pt x="407" y="179"/>
                    <a:pt x="403" y="159"/>
                  </a:cubicBezTo>
                  <a:cubicBezTo>
                    <a:pt x="396" y="131"/>
                    <a:pt x="400" y="103"/>
                    <a:pt x="398" y="74"/>
                  </a:cubicBezTo>
                  <a:cubicBezTo>
                    <a:pt x="396" y="46"/>
                    <a:pt x="384" y="15"/>
                    <a:pt x="359" y="3"/>
                  </a:cubicBezTo>
                  <a:cubicBezTo>
                    <a:pt x="333" y="-8"/>
                    <a:pt x="294" y="13"/>
                    <a:pt x="302" y="41"/>
                  </a:cubicBezTo>
                  <a:cubicBezTo>
                    <a:pt x="297" y="19"/>
                    <a:pt x="273" y="3"/>
                    <a:pt x="251" y="6"/>
                  </a:cubicBezTo>
                  <a:cubicBezTo>
                    <a:pt x="228" y="9"/>
                    <a:pt x="211" y="31"/>
                    <a:pt x="212" y="54"/>
                  </a:cubicBezTo>
                  <a:cubicBezTo>
                    <a:pt x="194" y="35"/>
                    <a:pt x="163" y="29"/>
                    <a:pt x="139" y="38"/>
                  </a:cubicBezTo>
                  <a:cubicBezTo>
                    <a:pt x="114" y="48"/>
                    <a:pt x="97" y="73"/>
                    <a:pt x="97" y="100"/>
                  </a:cubicBezTo>
                  <a:cubicBezTo>
                    <a:pt x="71" y="80"/>
                    <a:pt x="31" y="98"/>
                    <a:pt x="15" y="126"/>
                  </a:cubicBezTo>
                  <a:cubicBezTo>
                    <a:pt x="-1" y="154"/>
                    <a:pt x="0" y="189"/>
                    <a:pt x="2" y="222"/>
                  </a:cubicBezTo>
                  <a:lnTo>
                    <a:pt x="26" y="699"/>
                  </a:lnTo>
                  <a:lnTo>
                    <a:pt x="30" y="770"/>
                  </a:lnTo>
                  <a:lnTo>
                    <a:pt x="327" y="774"/>
                  </a:lnTo>
                  <a:close/>
                </a:path>
              </a:pathLst>
            </a:custGeom>
            <a:solidFill>
              <a:srgbClr val="993C1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36" name="Google Shape;1336;p37"/>
            <p:cNvSpPr/>
            <p:nvPr/>
          </p:nvSpPr>
          <p:spPr>
            <a:xfrm>
              <a:off x="3235498" y="2021023"/>
              <a:ext cx="12712" cy="94854"/>
            </a:xfrm>
            <a:custGeom>
              <a:rect b="b" l="l" r="r" t="t"/>
              <a:pathLst>
                <a:path extrusionOk="0" h="194" w="26">
                  <a:moveTo>
                    <a:pt x="6" y="192"/>
                  </a:moveTo>
                  <a:cubicBezTo>
                    <a:pt x="10" y="176"/>
                    <a:pt x="12" y="160"/>
                    <a:pt x="15" y="144"/>
                  </a:cubicBezTo>
                  <a:cubicBezTo>
                    <a:pt x="18" y="128"/>
                    <a:pt x="22" y="112"/>
                    <a:pt x="24" y="95"/>
                  </a:cubicBezTo>
                  <a:lnTo>
                    <a:pt x="24" y="95"/>
                  </a:lnTo>
                  <a:cubicBezTo>
                    <a:pt x="25" y="83"/>
                    <a:pt x="26" y="72"/>
                    <a:pt x="26" y="60"/>
                  </a:cubicBezTo>
                  <a:cubicBezTo>
                    <a:pt x="26" y="40"/>
                    <a:pt x="24" y="20"/>
                    <a:pt x="19" y="1"/>
                  </a:cubicBezTo>
                  <a:cubicBezTo>
                    <a:pt x="19" y="-1"/>
                    <a:pt x="17" y="0"/>
                    <a:pt x="17" y="1"/>
                  </a:cubicBezTo>
                  <a:lnTo>
                    <a:pt x="17" y="1"/>
                  </a:lnTo>
                  <a:cubicBezTo>
                    <a:pt x="19" y="11"/>
                    <a:pt x="20" y="21"/>
                    <a:pt x="20" y="31"/>
                  </a:cubicBezTo>
                  <a:cubicBezTo>
                    <a:pt x="20" y="38"/>
                    <a:pt x="20" y="44"/>
                    <a:pt x="19" y="50"/>
                  </a:cubicBezTo>
                  <a:cubicBezTo>
                    <a:pt x="18" y="65"/>
                    <a:pt x="15" y="81"/>
                    <a:pt x="13" y="96"/>
                  </a:cubicBezTo>
                  <a:cubicBezTo>
                    <a:pt x="10" y="112"/>
                    <a:pt x="8" y="127"/>
                    <a:pt x="5" y="143"/>
                  </a:cubicBezTo>
                  <a:cubicBezTo>
                    <a:pt x="3" y="159"/>
                    <a:pt x="0" y="175"/>
                    <a:pt x="0" y="191"/>
                  </a:cubicBezTo>
                  <a:cubicBezTo>
                    <a:pt x="0" y="194"/>
                    <a:pt x="5" y="195"/>
                    <a:pt x="6" y="192"/>
                  </a:cubicBezTo>
                  <a:close/>
                </a:path>
              </a:pathLst>
            </a:custGeom>
            <a:solidFill>
              <a:srgbClr val="522207"/>
            </a:solidFill>
            <a:ln>
              <a:noFill/>
            </a:ln>
          </p:spPr>
          <p:txBody>
            <a:bodyPr anchorCtr="1" anchor="ctr" bIns="24825" lIns="90000" spcFirstLastPara="1" rIns="90000" wrap="square" tIns="248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7" name="Google Shape;1337;p37"/>
            <p:cNvSpPr/>
            <p:nvPr/>
          </p:nvSpPr>
          <p:spPr>
            <a:xfrm>
              <a:off x="3195405" y="2001954"/>
              <a:ext cx="6356" cy="15646"/>
            </a:xfrm>
            <a:custGeom>
              <a:rect b="b" l="l" r="r" t="t"/>
              <a:pathLst>
                <a:path extrusionOk="0" h="32" w="13">
                  <a:moveTo>
                    <a:pt x="2" y="3"/>
                  </a:moveTo>
                  <a:lnTo>
                    <a:pt x="2" y="3"/>
                  </a:lnTo>
                  <a:cubicBezTo>
                    <a:pt x="1" y="7"/>
                    <a:pt x="0" y="11"/>
                    <a:pt x="0" y="15"/>
                  </a:cubicBezTo>
                  <a:lnTo>
                    <a:pt x="0" y="16"/>
                  </a:lnTo>
                  <a:lnTo>
                    <a:pt x="0" y="16"/>
                  </a:lnTo>
                  <a:cubicBezTo>
                    <a:pt x="0" y="18"/>
                    <a:pt x="1" y="20"/>
                    <a:pt x="1" y="22"/>
                  </a:cubicBezTo>
                  <a:lnTo>
                    <a:pt x="1" y="22"/>
                  </a:lnTo>
                  <a:cubicBezTo>
                    <a:pt x="1" y="25"/>
                    <a:pt x="2" y="27"/>
                    <a:pt x="3" y="29"/>
                  </a:cubicBezTo>
                  <a:lnTo>
                    <a:pt x="3" y="29"/>
                  </a:lnTo>
                  <a:lnTo>
                    <a:pt x="3" y="29"/>
                  </a:lnTo>
                  <a:cubicBezTo>
                    <a:pt x="4" y="30"/>
                    <a:pt x="3" y="31"/>
                    <a:pt x="5" y="31"/>
                  </a:cubicBezTo>
                  <a:cubicBezTo>
                    <a:pt x="5" y="32"/>
                    <a:pt x="7" y="31"/>
                    <a:pt x="8" y="31"/>
                  </a:cubicBezTo>
                  <a:cubicBezTo>
                    <a:pt x="8" y="31"/>
                    <a:pt x="9" y="31"/>
                    <a:pt x="10" y="31"/>
                  </a:cubicBezTo>
                  <a:lnTo>
                    <a:pt x="10" y="31"/>
                  </a:lnTo>
                  <a:lnTo>
                    <a:pt x="10" y="31"/>
                  </a:lnTo>
                  <a:cubicBezTo>
                    <a:pt x="11" y="30"/>
                    <a:pt x="11" y="30"/>
                    <a:pt x="12" y="29"/>
                  </a:cubicBezTo>
                  <a:cubicBezTo>
                    <a:pt x="12" y="28"/>
                    <a:pt x="13" y="27"/>
                    <a:pt x="13" y="26"/>
                  </a:cubicBezTo>
                  <a:lnTo>
                    <a:pt x="12" y="25"/>
                  </a:lnTo>
                  <a:cubicBezTo>
                    <a:pt x="12" y="25"/>
                    <a:pt x="12" y="23"/>
                    <a:pt x="12" y="24"/>
                  </a:cubicBezTo>
                  <a:cubicBezTo>
                    <a:pt x="12" y="25"/>
                    <a:pt x="12" y="23"/>
                    <a:pt x="12" y="22"/>
                  </a:cubicBezTo>
                  <a:cubicBezTo>
                    <a:pt x="12" y="22"/>
                    <a:pt x="11" y="21"/>
                    <a:pt x="11" y="20"/>
                  </a:cubicBezTo>
                  <a:cubicBezTo>
                    <a:pt x="11" y="19"/>
                    <a:pt x="11" y="18"/>
                    <a:pt x="11" y="17"/>
                  </a:cubicBezTo>
                  <a:cubicBezTo>
                    <a:pt x="10" y="17"/>
                    <a:pt x="10" y="16"/>
                    <a:pt x="10" y="16"/>
                  </a:cubicBezTo>
                  <a:lnTo>
                    <a:pt x="10" y="15"/>
                  </a:lnTo>
                  <a:cubicBezTo>
                    <a:pt x="10" y="16"/>
                    <a:pt x="10" y="16"/>
                    <a:pt x="10" y="16"/>
                  </a:cubicBezTo>
                  <a:cubicBezTo>
                    <a:pt x="10" y="14"/>
                    <a:pt x="10" y="12"/>
                    <a:pt x="10" y="10"/>
                  </a:cubicBezTo>
                  <a:cubicBezTo>
                    <a:pt x="10" y="9"/>
                    <a:pt x="10" y="9"/>
                    <a:pt x="10" y="8"/>
                  </a:cubicBezTo>
                  <a:cubicBezTo>
                    <a:pt x="10" y="7"/>
                    <a:pt x="10" y="7"/>
                    <a:pt x="10" y="6"/>
                  </a:cubicBezTo>
                  <a:cubicBezTo>
                    <a:pt x="10" y="6"/>
                    <a:pt x="10" y="5"/>
                    <a:pt x="10" y="6"/>
                  </a:cubicBezTo>
                  <a:lnTo>
                    <a:pt x="10" y="6"/>
                  </a:lnTo>
                  <a:cubicBezTo>
                    <a:pt x="10" y="5"/>
                    <a:pt x="10" y="5"/>
                    <a:pt x="10" y="5"/>
                  </a:cubicBezTo>
                  <a:cubicBezTo>
                    <a:pt x="10" y="4"/>
                    <a:pt x="10" y="3"/>
                    <a:pt x="10" y="2"/>
                  </a:cubicBezTo>
                  <a:lnTo>
                    <a:pt x="10" y="2"/>
                  </a:lnTo>
                  <a:cubicBezTo>
                    <a:pt x="9" y="2"/>
                    <a:pt x="9" y="1"/>
                    <a:pt x="8" y="1"/>
                  </a:cubicBezTo>
                  <a:lnTo>
                    <a:pt x="7" y="0"/>
                  </a:lnTo>
                  <a:lnTo>
                    <a:pt x="7" y="0"/>
                  </a:lnTo>
                  <a:lnTo>
                    <a:pt x="6" y="0"/>
                  </a:lnTo>
                  <a:cubicBezTo>
                    <a:pt x="5" y="0"/>
                    <a:pt x="4" y="1"/>
                    <a:pt x="4" y="1"/>
                  </a:cubicBezTo>
                  <a:cubicBezTo>
                    <a:pt x="3" y="2"/>
                    <a:pt x="2" y="2"/>
                    <a:pt x="2" y="2"/>
                  </a:cubicBezTo>
                  <a:cubicBezTo>
                    <a:pt x="1" y="3"/>
                    <a:pt x="2" y="3"/>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8" name="Google Shape;1338;p37"/>
            <p:cNvSpPr/>
            <p:nvPr/>
          </p:nvSpPr>
          <p:spPr>
            <a:xfrm>
              <a:off x="3149445" y="2012222"/>
              <a:ext cx="5867" cy="16135"/>
            </a:xfrm>
            <a:custGeom>
              <a:rect b="b" l="l" r="r" t="t"/>
              <a:pathLst>
                <a:path extrusionOk="0" h="33" w="12">
                  <a:moveTo>
                    <a:pt x="6" y="1"/>
                  </a:moveTo>
                  <a:lnTo>
                    <a:pt x="6" y="1"/>
                  </a:lnTo>
                  <a:cubicBezTo>
                    <a:pt x="5" y="2"/>
                    <a:pt x="5" y="2"/>
                    <a:pt x="5" y="3"/>
                  </a:cubicBezTo>
                  <a:cubicBezTo>
                    <a:pt x="4" y="4"/>
                    <a:pt x="3" y="6"/>
                    <a:pt x="2" y="7"/>
                  </a:cubicBezTo>
                  <a:lnTo>
                    <a:pt x="2" y="7"/>
                  </a:lnTo>
                  <a:cubicBezTo>
                    <a:pt x="1" y="10"/>
                    <a:pt x="1" y="13"/>
                    <a:pt x="1" y="16"/>
                  </a:cubicBezTo>
                  <a:lnTo>
                    <a:pt x="1" y="16"/>
                  </a:lnTo>
                  <a:cubicBezTo>
                    <a:pt x="1" y="17"/>
                    <a:pt x="0" y="19"/>
                    <a:pt x="0" y="21"/>
                  </a:cubicBezTo>
                  <a:lnTo>
                    <a:pt x="0" y="22"/>
                  </a:lnTo>
                  <a:cubicBezTo>
                    <a:pt x="1" y="26"/>
                    <a:pt x="1" y="30"/>
                    <a:pt x="4" y="32"/>
                  </a:cubicBezTo>
                  <a:cubicBezTo>
                    <a:pt x="6" y="33"/>
                    <a:pt x="9" y="33"/>
                    <a:pt x="10" y="31"/>
                  </a:cubicBezTo>
                  <a:lnTo>
                    <a:pt x="10" y="31"/>
                  </a:lnTo>
                  <a:cubicBezTo>
                    <a:pt x="11" y="31"/>
                    <a:pt x="10" y="31"/>
                    <a:pt x="11" y="30"/>
                  </a:cubicBezTo>
                  <a:cubicBezTo>
                    <a:pt x="11" y="29"/>
                    <a:pt x="12" y="28"/>
                    <a:pt x="12" y="27"/>
                  </a:cubicBezTo>
                  <a:lnTo>
                    <a:pt x="12" y="27"/>
                  </a:lnTo>
                  <a:cubicBezTo>
                    <a:pt x="12" y="26"/>
                    <a:pt x="12" y="26"/>
                    <a:pt x="12" y="25"/>
                  </a:cubicBezTo>
                  <a:cubicBezTo>
                    <a:pt x="12" y="24"/>
                    <a:pt x="12" y="23"/>
                    <a:pt x="12" y="24"/>
                  </a:cubicBezTo>
                  <a:cubicBezTo>
                    <a:pt x="12" y="24"/>
                    <a:pt x="12" y="23"/>
                    <a:pt x="12" y="22"/>
                  </a:cubicBezTo>
                  <a:cubicBezTo>
                    <a:pt x="11" y="22"/>
                    <a:pt x="11" y="22"/>
                    <a:pt x="12" y="22"/>
                  </a:cubicBezTo>
                  <a:lnTo>
                    <a:pt x="12" y="22"/>
                  </a:lnTo>
                  <a:cubicBezTo>
                    <a:pt x="11" y="22"/>
                    <a:pt x="11" y="21"/>
                    <a:pt x="11" y="20"/>
                  </a:cubicBezTo>
                  <a:lnTo>
                    <a:pt x="11" y="19"/>
                  </a:lnTo>
                  <a:cubicBezTo>
                    <a:pt x="11" y="18"/>
                    <a:pt x="11" y="17"/>
                    <a:pt x="11" y="16"/>
                  </a:cubicBezTo>
                  <a:cubicBezTo>
                    <a:pt x="11" y="15"/>
                    <a:pt x="11" y="14"/>
                    <a:pt x="11" y="13"/>
                  </a:cubicBezTo>
                  <a:cubicBezTo>
                    <a:pt x="11" y="13"/>
                    <a:pt x="12" y="11"/>
                    <a:pt x="12" y="12"/>
                  </a:cubicBezTo>
                  <a:cubicBezTo>
                    <a:pt x="12" y="11"/>
                    <a:pt x="12" y="11"/>
                    <a:pt x="12" y="10"/>
                  </a:cubicBezTo>
                  <a:cubicBezTo>
                    <a:pt x="12" y="9"/>
                    <a:pt x="12" y="8"/>
                    <a:pt x="12" y="7"/>
                  </a:cubicBezTo>
                  <a:cubicBezTo>
                    <a:pt x="12" y="6"/>
                    <a:pt x="12" y="6"/>
                    <a:pt x="12" y="5"/>
                  </a:cubicBezTo>
                  <a:cubicBezTo>
                    <a:pt x="12" y="6"/>
                    <a:pt x="12" y="4"/>
                    <a:pt x="12" y="4"/>
                  </a:cubicBezTo>
                  <a:lnTo>
                    <a:pt x="12" y="4"/>
                  </a:lnTo>
                  <a:lnTo>
                    <a:pt x="12" y="3"/>
                  </a:lnTo>
                  <a:cubicBezTo>
                    <a:pt x="12" y="2"/>
                    <a:pt x="12" y="2"/>
                    <a:pt x="12" y="1"/>
                  </a:cubicBezTo>
                  <a:lnTo>
                    <a:pt x="11" y="0"/>
                  </a:lnTo>
                  <a:cubicBezTo>
                    <a:pt x="10" y="0"/>
                    <a:pt x="9" y="0"/>
                    <a:pt x="9" y="0"/>
                  </a:cubicBezTo>
                  <a:cubicBezTo>
                    <a:pt x="8" y="0"/>
                    <a:pt x="8" y="0"/>
                    <a:pt x="7" y="0"/>
                  </a:cubicBezTo>
                  <a:cubicBezTo>
                    <a:pt x="6" y="0"/>
                    <a:pt x="6" y="1"/>
                    <a:pt x="6"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39" name="Google Shape;1339;p37"/>
            <p:cNvSpPr/>
            <p:nvPr/>
          </p:nvSpPr>
          <p:spPr>
            <a:xfrm>
              <a:off x="3094684" y="2037647"/>
              <a:ext cx="5867" cy="13201"/>
            </a:xfrm>
            <a:custGeom>
              <a:rect b="b" l="l" r="r" t="t"/>
              <a:pathLst>
                <a:path extrusionOk="0" h="27" w="12">
                  <a:moveTo>
                    <a:pt x="2" y="3"/>
                  </a:moveTo>
                  <a:lnTo>
                    <a:pt x="2" y="3"/>
                  </a:lnTo>
                  <a:cubicBezTo>
                    <a:pt x="1" y="6"/>
                    <a:pt x="0" y="9"/>
                    <a:pt x="0" y="12"/>
                  </a:cubicBezTo>
                  <a:cubicBezTo>
                    <a:pt x="0" y="13"/>
                    <a:pt x="0" y="13"/>
                    <a:pt x="0" y="14"/>
                  </a:cubicBezTo>
                  <a:lnTo>
                    <a:pt x="0" y="14"/>
                  </a:lnTo>
                  <a:cubicBezTo>
                    <a:pt x="0" y="16"/>
                    <a:pt x="1" y="18"/>
                    <a:pt x="1" y="20"/>
                  </a:cubicBezTo>
                  <a:cubicBezTo>
                    <a:pt x="2" y="23"/>
                    <a:pt x="4" y="24"/>
                    <a:pt x="6" y="26"/>
                  </a:cubicBezTo>
                  <a:lnTo>
                    <a:pt x="6" y="26"/>
                  </a:lnTo>
                  <a:lnTo>
                    <a:pt x="7" y="26"/>
                  </a:lnTo>
                  <a:cubicBezTo>
                    <a:pt x="7" y="27"/>
                    <a:pt x="8" y="27"/>
                    <a:pt x="8" y="27"/>
                  </a:cubicBezTo>
                  <a:cubicBezTo>
                    <a:pt x="9" y="27"/>
                    <a:pt x="9" y="27"/>
                    <a:pt x="10" y="27"/>
                  </a:cubicBezTo>
                  <a:lnTo>
                    <a:pt x="10" y="27"/>
                  </a:lnTo>
                  <a:cubicBezTo>
                    <a:pt x="10" y="27"/>
                    <a:pt x="9" y="27"/>
                    <a:pt x="10" y="26"/>
                  </a:cubicBezTo>
                  <a:cubicBezTo>
                    <a:pt x="10" y="26"/>
                    <a:pt x="11" y="26"/>
                    <a:pt x="12" y="25"/>
                  </a:cubicBezTo>
                  <a:cubicBezTo>
                    <a:pt x="12" y="25"/>
                    <a:pt x="12" y="24"/>
                    <a:pt x="12" y="23"/>
                  </a:cubicBezTo>
                  <a:lnTo>
                    <a:pt x="12" y="23"/>
                  </a:lnTo>
                  <a:cubicBezTo>
                    <a:pt x="12" y="21"/>
                    <a:pt x="12" y="19"/>
                    <a:pt x="12" y="17"/>
                  </a:cubicBezTo>
                  <a:cubicBezTo>
                    <a:pt x="12" y="17"/>
                    <a:pt x="12" y="16"/>
                    <a:pt x="11" y="15"/>
                  </a:cubicBezTo>
                  <a:lnTo>
                    <a:pt x="11" y="14"/>
                  </a:lnTo>
                  <a:cubicBezTo>
                    <a:pt x="11" y="14"/>
                    <a:pt x="11" y="12"/>
                    <a:pt x="11" y="13"/>
                  </a:cubicBezTo>
                  <a:cubicBezTo>
                    <a:pt x="11" y="14"/>
                    <a:pt x="11" y="13"/>
                    <a:pt x="11" y="13"/>
                  </a:cubicBezTo>
                  <a:cubicBezTo>
                    <a:pt x="11" y="12"/>
                    <a:pt x="11" y="11"/>
                    <a:pt x="11" y="10"/>
                  </a:cubicBezTo>
                  <a:lnTo>
                    <a:pt x="10" y="9"/>
                  </a:lnTo>
                  <a:lnTo>
                    <a:pt x="10" y="9"/>
                  </a:lnTo>
                  <a:lnTo>
                    <a:pt x="10" y="9"/>
                  </a:lnTo>
                  <a:lnTo>
                    <a:pt x="10" y="9"/>
                  </a:lnTo>
                  <a:cubicBezTo>
                    <a:pt x="10" y="8"/>
                    <a:pt x="10" y="7"/>
                    <a:pt x="10" y="6"/>
                  </a:cubicBezTo>
                  <a:cubicBezTo>
                    <a:pt x="10" y="5"/>
                    <a:pt x="10" y="5"/>
                    <a:pt x="10" y="4"/>
                  </a:cubicBezTo>
                  <a:lnTo>
                    <a:pt x="10" y="4"/>
                  </a:lnTo>
                  <a:cubicBezTo>
                    <a:pt x="10" y="3"/>
                    <a:pt x="10" y="2"/>
                    <a:pt x="10" y="2"/>
                  </a:cubicBezTo>
                  <a:cubicBezTo>
                    <a:pt x="9" y="1"/>
                    <a:pt x="9" y="1"/>
                    <a:pt x="8" y="0"/>
                  </a:cubicBezTo>
                  <a:lnTo>
                    <a:pt x="7" y="0"/>
                  </a:lnTo>
                  <a:lnTo>
                    <a:pt x="7" y="0"/>
                  </a:lnTo>
                  <a:lnTo>
                    <a:pt x="6" y="0"/>
                  </a:lnTo>
                  <a:cubicBezTo>
                    <a:pt x="5" y="0"/>
                    <a:pt x="5" y="0"/>
                    <a:pt x="4" y="0"/>
                  </a:cubicBezTo>
                  <a:cubicBezTo>
                    <a:pt x="3" y="1"/>
                    <a:pt x="3" y="2"/>
                    <a:pt x="3" y="2"/>
                  </a:cubicBezTo>
                  <a:cubicBezTo>
                    <a:pt x="2" y="3"/>
                    <a:pt x="2" y="2"/>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0" name="Google Shape;1340;p37"/>
            <p:cNvSpPr/>
            <p:nvPr/>
          </p:nvSpPr>
          <p:spPr>
            <a:xfrm>
              <a:off x="3073171" y="2074317"/>
              <a:ext cx="16624" cy="8312"/>
            </a:xfrm>
            <a:custGeom>
              <a:rect b="b" l="l" r="r" t="t"/>
              <a:pathLst>
                <a:path extrusionOk="0" h="17" w="34">
                  <a:moveTo>
                    <a:pt x="4" y="16"/>
                  </a:moveTo>
                  <a:lnTo>
                    <a:pt x="4" y="16"/>
                  </a:lnTo>
                  <a:lnTo>
                    <a:pt x="4" y="16"/>
                  </a:lnTo>
                  <a:cubicBezTo>
                    <a:pt x="5" y="14"/>
                    <a:pt x="7" y="12"/>
                    <a:pt x="9" y="11"/>
                  </a:cubicBezTo>
                  <a:lnTo>
                    <a:pt x="9" y="11"/>
                  </a:lnTo>
                  <a:lnTo>
                    <a:pt x="9" y="11"/>
                  </a:lnTo>
                  <a:cubicBezTo>
                    <a:pt x="10" y="10"/>
                    <a:pt x="10" y="10"/>
                    <a:pt x="11" y="10"/>
                  </a:cubicBezTo>
                  <a:lnTo>
                    <a:pt x="11" y="10"/>
                  </a:lnTo>
                  <a:lnTo>
                    <a:pt x="11" y="10"/>
                  </a:lnTo>
                  <a:lnTo>
                    <a:pt x="12" y="9"/>
                  </a:lnTo>
                  <a:cubicBezTo>
                    <a:pt x="12" y="9"/>
                    <a:pt x="13" y="9"/>
                    <a:pt x="14" y="9"/>
                  </a:cubicBezTo>
                  <a:lnTo>
                    <a:pt x="15" y="9"/>
                  </a:lnTo>
                  <a:cubicBezTo>
                    <a:pt x="14" y="9"/>
                    <a:pt x="15" y="9"/>
                    <a:pt x="15" y="9"/>
                  </a:cubicBezTo>
                  <a:lnTo>
                    <a:pt x="15" y="9"/>
                  </a:lnTo>
                  <a:lnTo>
                    <a:pt x="16" y="9"/>
                  </a:lnTo>
                  <a:cubicBezTo>
                    <a:pt x="17" y="9"/>
                    <a:pt x="18" y="9"/>
                    <a:pt x="19" y="9"/>
                  </a:cubicBezTo>
                  <a:cubicBezTo>
                    <a:pt x="17" y="9"/>
                    <a:pt x="19" y="9"/>
                    <a:pt x="20" y="9"/>
                  </a:cubicBezTo>
                  <a:cubicBezTo>
                    <a:pt x="20" y="9"/>
                    <a:pt x="21" y="9"/>
                    <a:pt x="22" y="10"/>
                  </a:cubicBezTo>
                  <a:lnTo>
                    <a:pt x="22" y="10"/>
                  </a:lnTo>
                  <a:cubicBezTo>
                    <a:pt x="23" y="10"/>
                    <a:pt x="23" y="10"/>
                    <a:pt x="22" y="10"/>
                  </a:cubicBezTo>
                  <a:lnTo>
                    <a:pt x="23" y="10"/>
                  </a:lnTo>
                  <a:lnTo>
                    <a:pt x="23" y="10"/>
                  </a:lnTo>
                  <a:lnTo>
                    <a:pt x="23" y="11"/>
                  </a:lnTo>
                  <a:cubicBezTo>
                    <a:pt x="24" y="11"/>
                    <a:pt x="24" y="11"/>
                    <a:pt x="24" y="11"/>
                  </a:cubicBezTo>
                  <a:lnTo>
                    <a:pt x="24" y="11"/>
                  </a:lnTo>
                  <a:cubicBezTo>
                    <a:pt x="25" y="11"/>
                    <a:pt x="25" y="11"/>
                    <a:pt x="24" y="11"/>
                  </a:cubicBezTo>
                  <a:cubicBezTo>
                    <a:pt x="24" y="11"/>
                    <a:pt x="25" y="12"/>
                    <a:pt x="26" y="12"/>
                  </a:cubicBezTo>
                  <a:lnTo>
                    <a:pt x="27" y="13"/>
                  </a:lnTo>
                  <a:lnTo>
                    <a:pt x="27" y="13"/>
                  </a:lnTo>
                  <a:cubicBezTo>
                    <a:pt x="28" y="14"/>
                    <a:pt x="29" y="14"/>
                    <a:pt x="30" y="14"/>
                  </a:cubicBezTo>
                  <a:cubicBezTo>
                    <a:pt x="30" y="14"/>
                    <a:pt x="31" y="14"/>
                    <a:pt x="32" y="13"/>
                  </a:cubicBezTo>
                  <a:lnTo>
                    <a:pt x="33" y="13"/>
                  </a:lnTo>
                  <a:lnTo>
                    <a:pt x="33" y="13"/>
                  </a:lnTo>
                  <a:cubicBezTo>
                    <a:pt x="33" y="12"/>
                    <a:pt x="33" y="12"/>
                    <a:pt x="33" y="12"/>
                  </a:cubicBezTo>
                  <a:cubicBezTo>
                    <a:pt x="34" y="11"/>
                    <a:pt x="34" y="10"/>
                    <a:pt x="34" y="9"/>
                  </a:cubicBezTo>
                  <a:cubicBezTo>
                    <a:pt x="34" y="8"/>
                    <a:pt x="34" y="8"/>
                    <a:pt x="33" y="7"/>
                  </a:cubicBezTo>
                  <a:cubicBezTo>
                    <a:pt x="32" y="4"/>
                    <a:pt x="28" y="2"/>
                    <a:pt x="24" y="1"/>
                  </a:cubicBezTo>
                  <a:lnTo>
                    <a:pt x="24" y="1"/>
                  </a:lnTo>
                  <a:cubicBezTo>
                    <a:pt x="23" y="0"/>
                    <a:pt x="21" y="0"/>
                    <a:pt x="20" y="0"/>
                  </a:cubicBezTo>
                  <a:cubicBezTo>
                    <a:pt x="18" y="0"/>
                    <a:pt x="16" y="1"/>
                    <a:pt x="14" y="1"/>
                  </a:cubicBezTo>
                  <a:cubicBezTo>
                    <a:pt x="7" y="3"/>
                    <a:pt x="1" y="8"/>
                    <a:pt x="0" y="15"/>
                  </a:cubicBezTo>
                  <a:cubicBezTo>
                    <a:pt x="0" y="17"/>
                    <a:pt x="3" y="17"/>
                    <a:pt x="4" y="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1" name="Google Shape;1341;p37"/>
            <p:cNvSpPr/>
            <p:nvPr/>
          </p:nvSpPr>
          <p:spPr>
            <a:xfrm>
              <a:off x="3116197" y="2061605"/>
              <a:ext cx="22980" cy="9290"/>
            </a:xfrm>
            <a:custGeom>
              <a:rect b="b" l="l" r="r" t="t"/>
              <a:pathLst>
                <a:path extrusionOk="0" h="19" w="47">
                  <a:moveTo>
                    <a:pt x="5" y="17"/>
                  </a:moveTo>
                  <a:lnTo>
                    <a:pt x="5" y="17"/>
                  </a:lnTo>
                  <a:cubicBezTo>
                    <a:pt x="7" y="16"/>
                    <a:pt x="8" y="16"/>
                    <a:pt x="10" y="14"/>
                  </a:cubicBezTo>
                  <a:cubicBezTo>
                    <a:pt x="11" y="14"/>
                    <a:pt x="12" y="13"/>
                    <a:pt x="13" y="12"/>
                  </a:cubicBezTo>
                  <a:lnTo>
                    <a:pt x="13" y="12"/>
                  </a:lnTo>
                  <a:cubicBezTo>
                    <a:pt x="15" y="12"/>
                    <a:pt x="17" y="11"/>
                    <a:pt x="18" y="11"/>
                  </a:cubicBezTo>
                  <a:cubicBezTo>
                    <a:pt x="17" y="11"/>
                    <a:pt x="19" y="11"/>
                    <a:pt x="19" y="11"/>
                  </a:cubicBezTo>
                  <a:lnTo>
                    <a:pt x="21" y="11"/>
                  </a:lnTo>
                  <a:cubicBezTo>
                    <a:pt x="20" y="11"/>
                    <a:pt x="21" y="11"/>
                    <a:pt x="21" y="11"/>
                  </a:cubicBezTo>
                  <a:cubicBezTo>
                    <a:pt x="22" y="11"/>
                    <a:pt x="22" y="11"/>
                    <a:pt x="23" y="11"/>
                  </a:cubicBezTo>
                  <a:cubicBezTo>
                    <a:pt x="24" y="11"/>
                    <a:pt x="24" y="11"/>
                    <a:pt x="25" y="11"/>
                  </a:cubicBezTo>
                  <a:lnTo>
                    <a:pt x="26" y="11"/>
                  </a:lnTo>
                  <a:cubicBezTo>
                    <a:pt x="25" y="11"/>
                    <a:pt x="27" y="11"/>
                    <a:pt x="27" y="11"/>
                  </a:cubicBezTo>
                  <a:lnTo>
                    <a:pt x="27" y="11"/>
                  </a:lnTo>
                  <a:cubicBezTo>
                    <a:pt x="29" y="11"/>
                    <a:pt x="30" y="12"/>
                    <a:pt x="32" y="12"/>
                  </a:cubicBezTo>
                  <a:cubicBezTo>
                    <a:pt x="31" y="12"/>
                    <a:pt x="32" y="12"/>
                    <a:pt x="32" y="12"/>
                  </a:cubicBezTo>
                  <a:cubicBezTo>
                    <a:pt x="33" y="13"/>
                    <a:pt x="33" y="13"/>
                    <a:pt x="33" y="13"/>
                  </a:cubicBezTo>
                  <a:cubicBezTo>
                    <a:pt x="34" y="13"/>
                    <a:pt x="35" y="14"/>
                    <a:pt x="35" y="14"/>
                  </a:cubicBezTo>
                  <a:cubicBezTo>
                    <a:pt x="34" y="14"/>
                    <a:pt x="35" y="14"/>
                    <a:pt x="36" y="15"/>
                  </a:cubicBezTo>
                  <a:lnTo>
                    <a:pt x="36" y="15"/>
                  </a:lnTo>
                  <a:cubicBezTo>
                    <a:pt x="36" y="15"/>
                    <a:pt x="37" y="16"/>
                    <a:pt x="38" y="16"/>
                  </a:cubicBezTo>
                  <a:lnTo>
                    <a:pt x="38" y="16"/>
                  </a:lnTo>
                  <a:lnTo>
                    <a:pt x="38" y="16"/>
                  </a:lnTo>
                  <a:cubicBezTo>
                    <a:pt x="39" y="17"/>
                    <a:pt x="40" y="17"/>
                    <a:pt x="41" y="18"/>
                  </a:cubicBezTo>
                  <a:cubicBezTo>
                    <a:pt x="45" y="19"/>
                    <a:pt x="48" y="15"/>
                    <a:pt x="47" y="12"/>
                  </a:cubicBezTo>
                  <a:cubicBezTo>
                    <a:pt x="46" y="6"/>
                    <a:pt x="40" y="3"/>
                    <a:pt x="35" y="2"/>
                  </a:cubicBezTo>
                  <a:lnTo>
                    <a:pt x="35" y="2"/>
                  </a:lnTo>
                  <a:cubicBezTo>
                    <a:pt x="32" y="0"/>
                    <a:pt x="29" y="0"/>
                    <a:pt x="25" y="0"/>
                  </a:cubicBezTo>
                  <a:cubicBezTo>
                    <a:pt x="24" y="0"/>
                    <a:pt x="23" y="0"/>
                    <a:pt x="22" y="0"/>
                  </a:cubicBezTo>
                  <a:lnTo>
                    <a:pt x="22" y="0"/>
                  </a:lnTo>
                  <a:cubicBezTo>
                    <a:pt x="18" y="0"/>
                    <a:pt x="14" y="3"/>
                    <a:pt x="11" y="4"/>
                  </a:cubicBezTo>
                  <a:cubicBezTo>
                    <a:pt x="10" y="5"/>
                    <a:pt x="10" y="4"/>
                    <a:pt x="9" y="5"/>
                  </a:cubicBezTo>
                  <a:lnTo>
                    <a:pt x="9" y="5"/>
                  </a:lnTo>
                  <a:cubicBezTo>
                    <a:pt x="7" y="7"/>
                    <a:pt x="4" y="10"/>
                    <a:pt x="3" y="12"/>
                  </a:cubicBezTo>
                  <a:cubicBezTo>
                    <a:pt x="2" y="14"/>
                    <a:pt x="2" y="14"/>
                    <a:pt x="1" y="15"/>
                  </a:cubicBezTo>
                  <a:cubicBezTo>
                    <a:pt x="0" y="17"/>
                    <a:pt x="4" y="19"/>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2" name="Google Shape;1342;p37"/>
            <p:cNvSpPr/>
            <p:nvPr/>
          </p:nvSpPr>
          <p:spPr>
            <a:xfrm>
              <a:off x="3163624" y="2045959"/>
              <a:ext cx="22491" cy="12712"/>
            </a:xfrm>
            <a:custGeom>
              <a:rect b="b" l="l" r="r" t="t"/>
              <a:pathLst>
                <a:path extrusionOk="0" h="26" w="46">
                  <a:moveTo>
                    <a:pt x="6" y="24"/>
                  </a:moveTo>
                  <a:cubicBezTo>
                    <a:pt x="7" y="17"/>
                    <a:pt x="13" y="13"/>
                    <a:pt x="19" y="12"/>
                  </a:cubicBezTo>
                  <a:lnTo>
                    <a:pt x="19" y="12"/>
                  </a:lnTo>
                  <a:cubicBezTo>
                    <a:pt x="21" y="11"/>
                    <a:pt x="24" y="11"/>
                    <a:pt x="26" y="11"/>
                  </a:cubicBezTo>
                  <a:cubicBezTo>
                    <a:pt x="28" y="11"/>
                    <a:pt x="30" y="11"/>
                    <a:pt x="31" y="11"/>
                  </a:cubicBezTo>
                  <a:cubicBezTo>
                    <a:pt x="33" y="11"/>
                    <a:pt x="35" y="12"/>
                    <a:pt x="37" y="12"/>
                  </a:cubicBezTo>
                  <a:lnTo>
                    <a:pt x="37" y="12"/>
                  </a:lnTo>
                  <a:cubicBezTo>
                    <a:pt x="38" y="12"/>
                    <a:pt x="38" y="12"/>
                    <a:pt x="39" y="12"/>
                  </a:cubicBezTo>
                  <a:cubicBezTo>
                    <a:pt x="41" y="12"/>
                    <a:pt x="42" y="12"/>
                    <a:pt x="44" y="11"/>
                  </a:cubicBezTo>
                  <a:lnTo>
                    <a:pt x="45" y="10"/>
                  </a:lnTo>
                  <a:lnTo>
                    <a:pt x="45" y="10"/>
                  </a:lnTo>
                  <a:cubicBezTo>
                    <a:pt x="46" y="10"/>
                    <a:pt x="46" y="9"/>
                    <a:pt x="46" y="9"/>
                  </a:cubicBezTo>
                  <a:cubicBezTo>
                    <a:pt x="46" y="8"/>
                    <a:pt x="46" y="8"/>
                    <a:pt x="46" y="7"/>
                  </a:cubicBezTo>
                  <a:cubicBezTo>
                    <a:pt x="46" y="7"/>
                    <a:pt x="46" y="6"/>
                    <a:pt x="46" y="5"/>
                  </a:cubicBezTo>
                  <a:lnTo>
                    <a:pt x="46" y="5"/>
                  </a:lnTo>
                  <a:lnTo>
                    <a:pt x="46" y="5"/>
                  </a:lnTo>
                  <a:cubicBezTo>
                    <a:pt x="45" y="4"/>
                    <a:pt x="44" y="3"/>
                    <a:pt x="43" y="2"/>
                  </a:cubicBezTo>
                  <a:cubicBezTo>
                    <a:pt x="42" y="1"/>
                    <a:pt x="40" y="1"/>
                    <a:pt x="38" y="1"/>
                  </a:cubicBezTo>
                  <a:lnTo>
                    <a:pt x="38" y="1"/>
                  </a:lnTo>
                  <a:cubicBezTo>
                    <a:pt x="35" y="0"/>
                    <a:pt x="32" y="0"/>
                    <a:pt x="30" y="0"/>
                  </a:cubicBezTo>
                  <a:lnTo>
                    <a:pt x="30" y="0"/>
                  </a:lnTo>
                  <a:cubicBezTo>
                    <a:pt x="29" y="0"/>
                    <a:pt x="28" y="0"/>
                    <a:pt x="28" y="0"/>
                  </a:cubicBezTo>
                  <a:cubicBezTo>
                    <a:pt x="23" y="0"/>
                    <a:pt x="18" y="1"/>
                    <a:pt x="14" y="3"/>
                  </a:cubicBezTo>
                  <a:cubicBezTo>
                    <a:pt x="6" y="6"/>
                    <a:pt x="-1" y="14"/>
                    <a:pt x="1" y="24"/>
                  </a:cubicBezTo>
                  <a:cubicBezTo>
                    <a:pt x="1" y="26"/>
                    <a:pt x="5" y="26"/>
                    <a:pt x="6"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3" name="Google Shape;1343;p37"/>
            <p:cNvSpPr/>
            <p:nvPr/>
          </p:nvSpPr>
          <p:spPr>
            <a:xfrm>
              <a:off x="3205184" y="2038136"/>
              <a:ext cx="18580" cy="6356"/>
            </a:xfrm>
            <a:custGeom>
              <a:rect b="b" l="l" r="r" t="t"/>
              <a:pathLst>
                <a:path extrusionOk="0" h="13" w="38">
                  <a:moveTo>
                    <a:pt x="2" y="12"/>
                  </a:moveTo>
                  <a:lnTo>
                    <a:pt x="2" y="12"/>
                  </a:lnTo>
                  <a:cubicBezTo>
                    <a:pt x="7" y="11"/>
                    <a:pt x="11" y="10"/>
                    <a:pt x="16" y="10"/>
                  </a:cubicBezTo>
                  <a:cubicBezTo>
                    <a:pt x="17" y="10"/>
                    <a:pt x="18" y="10"/>
                    <a:pt x="19" y="10"/>
                  </a:cubicBezTo>
                  <a:lnTo>
                    <a:pt x="20" y="10"/>
                  </a:lnTo>
                  <a:cubicBezTo>
                    <a:pt x="21" y="10"/>
                    <a:pt x="21" y="10"/>
                    <a:pt x="21" y="10"/>
                  </a:cubicBezTo>
                  <a:cubicBezTo>
                    <a:pt x="21" y="10"/>
                    <a:pt x="22" y="11"/>
                    <a:pt x="23" y="11"/>
                  </a:cubicBezTo>
                  <a:cubicBezTo>
                    <a:pt x="24" y="11"/>
                    <a:pt x="25" y="11"/>
                    <a:pt x="27" y="12"/>
                  </a:cubicBezTo>
                  <a:cubicBezTo>
                    <a:pt x="29" y="12"/>
                    <a:pt x="31" y="13"/>
                    <a:pt x="33" y="13"/>
                  </a:cubicBezTo>
                  <a:lnTo>
                    <a:pt x="33" y="13"/>
                  </a:lnTo>
                  <a:cubicBezTo>
                    <a:pt x="34" y="13"/>
                    <a:pt x="36" y="12"/>
                    <a:pt x="37" y="12"/>
                  </a:cubicBezTo>
                  <a:lnTo>
                    <a:pt x="37" y="12"/>
                  </a:lnTo>
                  <a:lnTo>
                    <a:pt x="37" y="12"/>
                  </a:lnTo>
                  <a:cubicBezTo>
                    <a:pt x="37" y="11"/>
                    <a:pt x="38" y="11"/>
                    <a:pt x="38" y="11"/>
                  </a:cubicBezTo>
                  <a:cubicBezTo>
                    <a:pt x="38" y="10"/>
                    <a:pt x="38" y="10"/>
                    <a:pt x="38" y="9"/>
                  </a:cubicBezTo>
                  <a:lnTo>
                    <a:pt x="38" y="9"/>
                  </a:lnTo>
                  <a:lnTo>
                    <a:pt x="38" y="9"/>
                  </a:lnTo>
                  <a:cubicBezTo>
                    <a:pt x="38" y="8"/>
                    <a:pt x="37" y="8"/>
                    <a:pt x="37" y="6"/>
                  </a:cubicBezTo>
                  <a:cubicBezTo>
                    <a:pt x="36" y="5"/>
                    <a:pt x="37" y="5"/>
                    <a:pt x="37" y="5"/>
                  </a:cubicBezTo>
                  <a:cubicBezTo>
                    <a:pt x="35" y="3"/>
                    <a:pt x="33" y="2"/>
                    <a:pt x="30" y="1"/>
                  </a:cubicBezTo>
                  <a:lnTo>
                    <a:pt x="30" y="1"/>
                  </a:lnTo>
                  <a:cubicBezTo>
                    <a:pt x="27" y="0"/>
                    <a:pt x="25" y="0"/>
                    <a:pt x="22" y="0"/>
                  </a:cubicBezTo>
                  <a:cubicBezTo>
                    <a:pt x="21" y="0"/>
                    <a:pt x="20" y="0"/>
                    <a:pt x="19" y="0"/>
                  </a:cubicBezTo>
                  <a:lnTo>
                    <a:pt x="19" y="0"/>
                  </a:lnTo>
                  <a:cubicBezTo>
                    <a:pt x="14" y="1"/>
                    <a:pt x="9" y="2"/>
                    <a:pt x="6" y="4"/>
                  </a:cubicBezTo>
                  <a:cubicBezTo>
                    <a:pt x="3" y="6"/>
                    <a:pt x="2" y="7"/>
                    <a:pt x="0" y="8"/>
                  </a:cubicBezTo>
                  <a:lnTo>
                    <a:pt x="0" y="8"/>
                  </a:lnTo>
                  <a:lnTo>
                    <a:pt x="0" y="9"/>
                  </a:lnTo>
                  <a:lnTo>
                    <a:pt x="0" y="10"/>
                  </a:lnTo>
                  <a:lnTo>
                    <a:pt x="0" y="11"/>
                  </a:lnTo>
                  <a:cubicBezTo>
                    <a:pt x="0" y="11"/>
                    <a:pt x="0" y="12"/>
                    <a:pt x="1" y="12"/>
                  </a:cubicBezTo>
                  <a:lnTo>
                    <a:pt x="2"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4" name="Google Shape;1344;p37"/>
            <p:cNvSpPr/>
            <p:nvPr/>
          </p:nvSpPr>
          <p:spPr>
            <a:xfrm>
              <a:off x="3033078" y="2243979"/>
              <a:ext cx="213666" cy="134947"/>
            </a:xfrm>
            <a:custGeom>
              <a:rect b="b" l="l" r="r" t="t"/>
              <a:pathLst>
                <a:path extrusionOk="0" h="276" w="437">
                  <a:moveTo>
                    <a:pt x="0" y="0"/>
                  </a:moveTo>
                  <a:lnTo>
                    <a:pt x="425" y="132"/>
                  </a:lnTo>
                  <a:lnTo>
                    <a:pt x="437" y="276"/>
                  </a:lnTo>
                  <a:lnTo>
                    <a:pt x="0" y="276"/>
                  </a:lnTo>
                  <a:lnTo>
                    <a:pt x="0" y="0"/>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45" name="Google Shape;1345;p37"/>
            <p:cNvSpPr/>
            <p:nvPr/>
          </p:nvSpPr>
          <p:spPr>
            <a:xfrm>
              <a:off x="3041879" y="2312430"/>
              <a:ext cx="197531" cy="23469"/>
            </a:xfrm>
            <a:custGeom>
              <a:rect b="b" l="l" r="r" t="t"/>
              <a:pathLst>
                <a:path extrusionOk="0" h="48" w="404">
                  <a:moveTo>
                    <a:pt x="0" y="2"/>
                  </a:moveTo>
                  <a:cubicBezTo>
                    <a:pt x="4" y="6"/>
                    <a:pt x="10" y="6"/>
                    <a:pt x="15" y="7"/>
                  </a:cubicBezTo>
                  <a:cubicBezTo>
                    <a:pt x="22" y="9"/>
                    <a:pt x="29" y="10"/>
                    <a:pt x="35" y="11"/>
                  </a:cubicBezTo>
                  <a:cubicBezTo>
                    <a:pt x="49" y="14"/>
                    <a:pt x="62" y="16"/>
                    <a:pt x="75" y="18"/>
                  </a:cubicBezTo>
                  <a:cubicBezTo>
                    <a:pt x="101" y="22"/>
                    <a:pt x="127" y="26"/>
                    <a:pt x="153" y="29"/>
                  </a:cubicBezTo>
                  <a:cubicBezTo>
                    <a:pt x="205" y="35"/>
                    <a:pt x="258" y="40"/>
                    <a:pt x="311" y="43"/>
                  </a:cubicBezTo>
                  <a:cubicBezTo>
                    <a:pt x="325" y="44"/>
                    <a:pt x="340" y="45"/>
                    <a:pt x="355" y="46"/>
                  </a:cubicBezTo>
                  <a:cubicBezTo>
                    <a:pt x="363" y="46"/>
                    <a:pt x="370" y="47"/>
                    <a:pt x="378" y="47"/>
                  </a:cubicBezTo>
                  <a:cubicBezTo>
                    <a:pt x="385" y="47"/>
                    <a:pt x="393" y="48"/>
                    <a:pt x="400" y="47"/>
                  </a:cubicBezTo>
                  <a:cubicBezTo>
                    <a:pt x="404" y="47"/>
                    <a:pt x="406" y="40"/>
                    <a:pt x="401" y="40"/>
                  </a:cubicBezTo>
                  <a:cubicBezTo>
                    <a:pt x="389" y="38"/>
                    <a:pt x="375" y="38"/>
                    <a:pt x="362" y="38"/>
                  </a:cubicBezTo>
                  <a:cubicBezTo>
                    <a:pt x="349" y="37"/>
                    <a:pt x="335" y="37"/>
                    <a:pt x="322" y="36"/>
                  </a:cubicBezTo>
                  <a:cubicBezTo>
                    <a:pt x="296" y="35"/>
                    <a:pt x="269" y="33"/>
                    <a:pt x="243" y="30"/>
                  </a:cubicBezTo>
                  <a:cubicBezTo>
                    <a:pt x="190" y="26"/>
                    <a:pt x="137" y="19"/>
                    <a:pt x="85" y="11"/>
                  </a:cubicBezTo>
                  <a:cubicBezTo>
                    <a:pt x="70" y="9"/>
                    <a:pt x="56" y="7"/>
                    <a:pt x="41" y="5"/>
                  </a:cubicBezTo>
                  <a:cubicBezTo>
                    <a:pt x="33" y="4"/>
                    <a:pt x="26" y="3"/>
                    <a:pt x="18" y="2"/>
                  </a:cubicBezTo>
                  <a:cubicBezTo>
                    <a:pt x="12" y="1"/>
                    <a:pt x="6" y="-2"/>
                    <a:pt x="0" y="1"/>
                  </a:cubicBezTo>
                  <a:lnTo>
                    <a:pt x="0" y="1"/>
                  </a:lnTo>
                  <a:lnTo>
                    <a:pt x="0" y="1"/>
                  </a:lnTo>
                  <a:lnTo>
                    <a:pt x="0"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6" name="Google Shape;1346;p37"/>
            <p:cNvSpPr/>
            <p:nvPr/>
          </p:nvSpPr>
          <p:spPr>
            <a:xfrm>
              <a:off x="3054102" y="2268914"/>
              <a:ext cx="23958" cy="29825"/>
            </a:xfrm>
            <a:custGeom>
              <a:rect b="b" l="l" r="r" t="t"/>
              <a:pathLst>
                <a:path extrusionOk="0" h="61" w="49">
                  <a:moveTo>
                    <a:pt x="23" y="10"/>
                  </a:moveTo>
                  <a:cubicBezTo>
                    <a:pt x="18" y="9"/>
                    <a:pt x="13" y="10"/>
                    <a:pt x="9" y="13"/>
                  </a:cubicBezTo>
                  <a:cubicBezTo>
                    <a:pt x="4" y="16"/>
                    <a:pt x="1" y="22"/>
                    <a:pt x="1" y="28"/>
                  </a:cubicBezTo>
                  <a:cubicBezTo>
                    <a:pt x="0" y="39"/>
                    <a:pt x="7" y="51"/>
                    <a:pt x="17" y="57"/>
                  </a:cubicBezTo>
                  <a:cubicBezTo>
                    <a:pt x="22" y="60"/>
                    <a:pt x="27" y="61"/>
                    <a:pt x="33" y="60"/>
                  </a:cubicBezTo>
                  <a:cubicBezTo>
                    <a:pt x="38" y="59"/>
                    <a:pt x="43" y="54"/>
                    <a:pt x="45" y="49"/>
                  </a:cubicBezTo>
                  <a:cubicBezTo>
                    <a:pt x="48" y="40"/>
                    <a:pt x="47" y="28"/>
                    <a:pt x="44" y="19"/>
                  </a:cubicBezTo>
                  <a:cubicBezTo>
                    <a:pt x="40" y="10"/>
                    <a:pt x="32" y="2"/>
                    <a:pt x="22" y="3"/>
                  </a:cubicBezTo>
                  <a:cubicBezTo>
                    <a:pt x="9" y="5"/>
                    <a:pt x="2" y="17"/>
                    <a:pt x="2" y="29"/>
                  </a:cubicBezTo>
                  <a:cubicBezTo>
                    <a:pt x="2" y="40"/>
                    <a:pt x="8" y="53"/>
                    <a:pt x="18" y="58"/>
                  </a:cubicBezTo>
                  <a:cubicBezTo>
                    <a:pt x="28" y="63"/>
                    <a:pt x="42" y="61"/>
                    <a:pt x="47" y="50"/>
                  </a:cubicBezTo>
                  <a:cubicBezTo>
                    <a:pt x="50" y="44"/>
                    <a:pt x="50" y="38"/>
                    <a:pt x="49" y="31"/>
                  </a:cubicBezTo>
                  <a:cubicBezTo>
                    <a:pt x="48" y="25"/>
                    <a:pt x="47" y="17"/>
                    <a:pt x="43" y="11"/>
                  </a:cubicBezTo>
                  <a:lnTo>
                    <a:pt x="43" y="11"/>
                  </a:lnTo>
                  <a:cubicBezTo>
                    <a:pt x="41" y="8"/>
                    <a:pt x="39" y="5"/>
                    <a:pt x="35" y="3"/>
                  </a:cubicBezTo>
                  <a:cubicBezTo>
                    <a:pt x="33" y="2"/>
                    <a:pt x="31" y="1"/>
                    <a:pt x="29" y="1"/>
                  </a:cubicBezTo>
                  <a:lnTo>
                    <a:pt x="29" y="1"/>
                  </a:lnTo>
                  <a:cubicBezTo>
                    <a:pt x="28" y="1"/>
                    <a:pt x="27" y="0"/>
                    <a:pt x="25" y="0"/>
                  </a:cubicBezTo>
                  <a:cubicBezTo>
                    <a:pt x="23" y="0"/>
                    <a:pt x="22" y="1"/>
                    <a:pt x="20" y="1"/>
                  </a:cubicBezTo>
                  <a:lnTo>
                    <a:pt x="20" y="1"/>
                  </a:lnTo>
                  <a:cubicBezTo>
                    <a:pt x="19" y="2"/>
                    <a:pt x="18" y="2"/>
                    <a:pt x="18" y="2"/>
                  </a:cubicBezTo>
                  <a:cubicBezTo>
                    <a:pt x="16" y="3"/>
                    <a:pt x="15" y="4"/>
                    <a:pt x="14" y="6"/>
                  </a:cubicBezTo>
                  <a:cubicBezTo>
                    <a:pt x="14" y="6"/>
                    <a:pt x="14" y="7"/>
                    <a:pt x="13" y="8"/>
                  </a:cubicBezTo>
                  <a:lnTo>
                    <a:pt x="13" y="8"/>
                  </a:lnTo>
                  <a:lnTo>
                    <a:pt x="13" y="9"/>
                  </a:lnTo>
                  <a:cubicBezTo>
                    <a:pt x="13" y="10"/>
                    <a:pt x="13" y="10"/>
                    <a:pt x="14" y="11"/>
                  </a:cubicBezTo>
                  <a:lnTo>
                    <a:pt x="15" y="12"/>
                  </a:lnTo>
                  <a:cubicBezTo>
                    <a:pt x="16" y="13"/>
                    <a:pt x="16" y="13"/>
                    <a:pt x="17" y="13"/>
                  </a:cubicBezTo>
                  <a:cubicBezTo>
                    <a:pt x="18" y="13"/>
                    <a:pt x="18" y="13"/>
                    <a:pt x="19" y="12"/>
                  </a:cubicBezTo>
                  <a:lnTo>
                    <a:pt x="19" y="12"/>
                  </a:lnTo>
                  <a:cubicBezTo>
                    <a:pt x="20" y="12"/>
                    <a:pt x="22" y="11"/>
                    <a:pt x="23" y="11"/>
                  </a:cubicBezTo>
                  <a:lnTo>
                    <a:pt x="23" y="11"/>
                  </a:lnTo>
                  <a:cubicBezTo>
                    <a:pt x="24" y="10"/>
                    <a:pt x="24" y="10"/>
                    <a:pt x="25" y="10"/>
                  </a:cubicBezTo>
                  <a:cubicBezTo>
                    <a:pt x="26" y="10"/>
                    <a:pt x="26" y="10"/>
                    <a:pt x="27" y="10"/>
                  </a:cubicBezTo>
                  <a:lnTo>
                    <a:pt x="27" y="10"/>
                  </a:lnTo>
                  <a:cubicBezTo>
                    <a:pt x="28" y="11"/>
                    <a:pt x="28" y="12"/>
                    <a:pt x="30" y="12"/>
                  </a:cubicBezTo>
                  <a:cubicBezTo>
                    <a:pt x="31" y="14"/>
                    <a:pt x="33" y="14"/>
                    <a:pt x="34" y="16"/>
                  </a:cubicBezTo>
                  <a:cubicBezTo>
                    <a:pt x="37" y="19"/>
                    <a:pt x="38" y="23"/>
                    <a:pt x="38" y="27"/>
                  </a:cubicBezTo>
                  <a:lnTo>
                    <a:pt x="38" y="27"/>
                  </a:lnTo>
                  <a:cubicBezTo>
                    <a:pt x="39" y="32"/>
                    <a:pt x="40" y="36"/>
                    <a:pt x="40" y="41"/>
                  </a:cubicBezTo>
                  <a:cubicBezTo>
                    <a:pt x="40" y="44"/>
                    <a:pt x="39" y="48"/>
                    <a:pt x="36" y="50"/>
                  </a:cubicBezTo>
                  <a:lnTo>
                    <a:pt x="36" y="50"/>
                  </a:lnTo>
                  <a:lnTo>
                    <a:pt x="35" y="50"/>
                  </a:lnTo>
                  <a:cubicBezTo>
                    <a:pt x="33" y="51"/>
                    <a:pt x="31" y="52"/>
                    <a:pt x="29" y="52"/>
                  </a:cubicBezTo>
                  <a:cubicBezTo>
                    <a:pt x="28" y="52"/>
                    <a:pt x="28" y="52"/>
                    <a:pt x="27" y="52"/>
                  </a:cubicBezTo>
                  <a:cubicBezTo>
                    <a:pt x="19" y="50"/>
                    <a:pt x="14" y="43"/>
                    <a:pt x="12" y="36"/>
                  </a:cubicBezTo>
                  <a:cubicBezTo>
                    <a:pt x="9" y="27"/>
                    <a:pt x="10" y="17"/>
                    <a:pt x="18" y="13"/>
                  </a:cubicBezTo>
                  <a:cubicBezTo>
                    <a:pt x="24" y="9"/>
                    <a:pt x="31" y="12"/>
                    <a:pt x="34" y="18"/>
                  </a:cubicBezTo>
                  <a:cubicBezTo>
                    <a:pt x="39" y="26"/>
                    <a:pt x="43" y="55"/>
                    <a:pt x="27" y="51"/>
                  </a:cubicBezTo>
                  <a:cubicBezTo>
                    <a:pt x="18" y="50"/>
                    <a:pt x="11" y="41"/>
                    <a:pt x="9" y="33"/>
                  </a:cubicBezTo>
                  <a:cubicBezTo>
                    <a:pt x="8" y="28"/>
                    <a:pt x="10" y="24"/>
                    <a:pt x="12" y="20"/>
                  </a:cubicBezTo>
                  <a:lnTo>
                    <a:pt x="12" y="20"/>
                  </a:lnTo>
                  <a:lnTo>
                    <a:pt x="12" y="19"/>
                  </a:lnTo>
                  <a:cubicBezTo>
                    <a:pt x="13" y="17"/>
                    <a:pt x="15" y="15"/>
                    <a:pt x="17" y="14"/>
                  </a:cubicBezTo>
                  <a:cubicBezTo>
                    <a:pt x="19" y="13"/>
                    <a:pt x="20" y="13"/>
                    <a:pt x="22" y="13"/>
                  </a:cubicBezTo>
                  <a:lnTo>
                    <a:pt x="22" y="13"/>
                  </a:lnTo>
                  <a:lnTo>
                    <a:pt x="23" y="13"/>
                  </a:lnTo>
                  <a:cubicBezTo>
                    <a:pt x="23" y="12"/>
                    <a:pt x="23" y="12"/>
                    <a:pt x="23" y="12"/>
                  </a:cubicBezTo>
                  <a:lnTo>
                    <a:pt x="23" y="11"/>
                  </a:lnTo>
                  <a:lnTo>
                    <a:pt x="23" y="11"/>
                  </a:lnTo>
                  <a:lnTo>
                    <a:pt x="23" y="10"/>
                  </a:lnTo>
                  <a:lnTo>
                    <a:pt x="22" y="10"/>
                  </a:lnTo>
                  <a:lnTo>
                    <a:pt x="23" y="10"/>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7" name="Google Shape;1347;p37"/>
            <p:cNvSpPr/>
            <p:nvPr/>
          </p:nvSpPr>
          <p:spPr>
            <a:xfrm>
              <a:off x="3200295" y="2318297"/>
              <a:ext cx="5378" cy="23469"/>
            </a:xfrm>
            <a:custGeom>
              <a:rect b="b" l="l" r="r" t="t"/>
              <a:pathLst>
                <a:path extrusionOk="0" h="48" w="11">
                  <a:moveTo>
                    <a:pt x="1" y="1"/>
                  </a:moveTo>
                  <a:lnTo>
                    <a:pt x="1" y="1"/>
                  </a:lnTo>
                  <a:cubicBezTo>
                    <a:pt x="0" y="2"/>
                    <a:pt x="0" y="4"/>
                    <a:pt x="0" y="6"/>
                  </a:cubicBezTo>
                  <a:lnTo>
                    <a:pt x="0" y="6"/>
                  </a:lnTo>
                  <a:lnTo>
                    <a:pt x="0" y="12"/>
                  </a:lnTo>
                  <a:cubicBezTo>
                    <a:pt x="0" y="16"/>
                    <a:pt x="1" y="20"/>
                    <a:pt x="1" y="23"/>
                  </a:cubicBezTo>
                  <a:lnTo>
                    <a:pt x="2" y="34"/>
                  </a:lnTo>
                  <a:cubicBezTo>
                    <a:pt x="2" y="36"/>
                    <a:pt x="2" y="38"/>
                    <a:pt x="2" y="40"/>
                  </a:cubicBezTo>
                  <a:lnTo>
                    <a:pt x="2" y="40"/>
                  </a:lnTo>
                  <a:cubicBezTo>
                    <a:pt x="2" y="41"/>
                    <a:pt x="2" y="42"/>
                    <a:pt x="2" y="43"/>
                  </a:cubicBezTo>
                  <a:lnTo>
                    <a:pt x="2" y="43"/>
                  </a:lnTo>
                  <a:cubicBezTo>
                    <a:pt x="3" y="44"/>
                    <a:pt x="3" y="45"/>
                    <a:pt x="4" y="45"/>
                  </a:cubicBezTo>
                  <a:cubicBezTo>
                    <a:pt x="4" y="46"/>
                    <a:pt x="4" y="46"/>
                    <a:pt x="4" y="46"/>
                  </a:cubicBezTo>
                  <a:cubicBezTo>
                    <a:pt x="6" y="49"/>
                    <a:pt x="10" y="48"/>
                    <a:pt x="11" y="45"/>
                  </a:cubicBezTo>
                  <a:lnTo>
                    <a:pt x="11" y="45"/>
                  </a:lnTo>
                  <a:cubicBezTo>
                    <a:pt x="11" y="44"/>
                    <a:pt x="11" y="42"/>
                    <a:pt x="11" y="41"/>
                  </a:cubicBezTo>
                  <a:cubicBezTo>
                    <a:pt x="11" y="40"/>
                    <a:pt x="11" y="40"/>
                    <a:pt x="11" y="39"/>
                  </a:cubicBezTo>
                  <a:lnTo>
                    <a:pt x="10" y="33"/>
                  </a:lnTo>
                  <a:lnTo>
                    <a:pt x="9" y="22"/>
                  </a:lnTo>
                  <a:cubicBezTo>
                    <a:pt x="9" y="19"/>
                    <a:pt x="8" y="15"/>
                    <a:pt x="7" y="11"/>
                  </a:cubicBezTo>
                  <a:lnTo>
                    <a:pt x="6" y="6"/>
                  </a:lnTo>
                  <a:lnTo>
                    <a:pt x="6" y="6"/>
                  </a:lnTo>
                  <a:cubicBezTo>
                    <a:pt x="6" y="4"/>
                    <a:pt x="5" y="3"/>
                    <a:pt x="5" y="1"/>
                  </a:cubicBezTo>
                  <a:lnTo>
                    <a:pt x="4" y="1"/>
                  </a:lnTo>
                  <a:lnTo>
                    <a:pt x="4" y="1"/>
                  </a:lnTo>
                  <a:cubicBezTo>
                    <a:pt x="4" y="0"/>
                    <a:pt x="4" y="0"/>
                    <a:pt x="4" y="0"/>
                  </a:cubicBezTo>
                  <a:cubicBezTo>
                    <a:pt x="3" y="0"/>
                    <a:pt x="3" y="0"/>
                    <a:pt x="3" y="0"/>
                  </a:cubicBezTo>
                  <a:cubicBezTo>
                    <a:pt x="2" y="0"/>
                    <a:pt x="2" y="0"/>
                    <a:pt x="2" y="0"/>
                  </a:cubicBezTo>
                  <a:cubicBezTo>
                    <a:pt x="2" y="0"/>
                    <a:pt x="1" y="0"/>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8" name="Google Shape;1348;p37"/>
            <p:cNvSpPr/>
            <p:nvPr/>
          </p:nvSpPr>
          <p:spPr>
            <a:xfrm>
              <a:off x="3124020" y="2305585"/>
              <a:ext cx="4889" cy="55250"/>
            </a:xfrm>
            <a:custGeom>
              <a:rect b="b" l="l" r="r" t="t"/>
              <a:pathLst>
                <a:path extrusionOk="0" h="113" w="10">
                  <a:moveTo>
                    <a:pt x="2" y="2"/>
                  </a:moveTo>
                  <a:cubicBezTo>
                    <a:pt x="1" y="20"/>
                    <a:pt x="0" y="39"/>
                    <a:pt x="1" y="57"/>
                  </a:cubicBezTo>
                  <a:cubicBezTo>
                    <a:pt x="2" y="67"/>
                    <a:pt x="2" y="76"/>
                    <a:pt x="3" y="85"/>
                  </a:cubicBezTo>
                  <a:cubicBezTo>
                    <a:pt x="3" y="94"/>
                    <a:pt x="3" y="103"/>
                    <a:pt x="6" y="112"/>
                  </a:cubicBezTo>
                  <a:cubicBezTo>
                    <a:pt x="7" y="113"/>
                    <a:pt x="10" y="114"/>
                    <a:pt x="10" y="112"/>
                  </a:cubicBezTo>
                  <a:cubicBezTo>
                    <a:pt x="11" y="103"/>
                    <a:pt x="10" y="94"/>
                    <a:pt x="9" y="85"/>
                  </a:cubicBezTo>
                  <a:cubicBezTo>
                    <a:pt x="8" y="76"/>
                    <a:pt x="7" y="67"/>
                    <a:pt x="7" y="57"/>
                  </a:cubicBezTo>
                  <a:cubicBezTo>
                    <a:pt x="6" y="39"/>
                    <a:pt x="5" y="20"/>
                    <a:pt x="4" y="2"/>
                  </a:cubicBezTo>
                  <a:lnTo>
                    <a:pt x="4" y="2"/>
                  </a:lnTo>
                  <a:cubicBezTo>
                    <a:pt x="4" y="1"/>
                    <a:pt x="4" y="1"/>
                    <a:pt x="4" y="1"/>
                  </a:cubicBezTo>
                  <a:lnTo>
                    <a:pt x="4" y="0"/>
                  </a:lnTo>
                  <a:cubicBezTo>
                    <a:pt x="3" y="0"/>
                    <a:pt x="3" y="0"/>
                    <a:pt x="3" y="0"/>
                  </a:cubicBezTo>
                  <a:lnTo>
                    <a:pt x="2" y="0"/>
                  </a:lnTo>
                  <a:lnTo>
                    <a:pt x="2" y="1"/>
                  </a:lnTo>
                  <a:cubicBezTo>
                    <a:pt x="2" y="1"/>
                    <a:pt x="1" y="1"/>
                    <a:pt x="1" y="2"/>
                  </a:cubicBezTo>
                  <a:lnTo>
                    <a:pt x="2"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49" name="Google Shape;1349;p37"/>
            <p:cNvSpPr/>
            <p:nvPr/>
          </p:nvSpPr>
          <p:spPr>
            <a:xfrm>
              <a:off x="3578733" y="2282116"/>
              <a:ext cx="218555" cy="44982"/>
            </a:xfrm>
            <a:custGeom>
              <a:rect b="b" l="l" r="r" t="t"/>
              <a:pathLst>
                <a:path extrusionOk="0" h="92" w="447">
                  <a:moveTo>
                    <a:pt x="0" y="15"/>
                  </a:moveTo>
                  <a:lnTo>
                    <a:pt x="174" y="0"/>
                  </a:lnTo>
                  <a:lnTo>
                    <a:pt x="346" y="1"/>
                  </a:lnTo>
                  <a:lnTo>
                    <a:pt x="447" y="92"/>
                  </a:lnTo>
                  <a:lnTo>
                    <a:pt x="0" y="1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0" name="Google Shape;1350;p37"/>
            <p:cNvSpPr/>
            <p:nvPr/>
          </p:nvSpPr>
          <p:spPr>
            <a:xfrm>
              <a:off x="3525438" y="1930569"/>
              <a:ext cx="283095" cy="441999"/>
            </a:xfrm>
            <a:custGeom>
              <a:rect b="b" l="l" r="r" t="t"/>
              <a:pathLst>
                <a:path extrusionOk="0" h="904" w="579">
                  <a:moveTo>
                    <a:pt x="513" y="904"/>
                  </a:moveTo>
                  <a:cubicBezTo>
                    <a:pt x="473" y="691"/>
                    <a:pt x="492" y="467"/>
                    <a:pt x="569" y="264"/>
                  </a:cubicBezTo>
                  <a:cubicBezTo>
                    <a:pt x="575" y="248"/>
                    <a:pt x="582" y="230"/>
                    <a:pt x="576" y="213"/>
                  </a:cubicBezTo>
                  <a:cubicBezTo>
                    <a:pt x="573" y="204"/>
                    <a:pt x="566" y="197"/>
                    <a:pt x="557" y="195"/>
                  </a:cubicBezTo>
                  <a:cubicBezTo>
                    <a:pt x="543" y="191"/>
                    <a:pt x="533" y="201"/>
                    <a:pt x="525" y="211"/>
                  </a:cubicBezTo>
                  <a:cubicBezTo>
                    <a:pt x="496" y="250"/>
                    <a:pt x="490" y="306"/>
                    <a:pt x="462" y="344"/>
                  </a:cubicBezTo>
                  <a:cubicBezTo>
                    <a:pt x="455" y="355"/>
                    <a:pt x="437" y="348"/>
                    <a:pt x="440" y="335"/>
                  </a:cubicBezTo>
                  <a:cubicBezTo>
                    <a:pt x="447" y="291"/>
                    <a:pt x="469" y="249"/>
                    <a:pt x="488" y="207"/>
                  </a:cubicBezTo>
                  <a:cubicBezTo>
                    <a:pt x="512" y="151"/>
                    <a:pt x="531" y="86"/>
                    <a:pt x="502" y="31"/>
                  </a:cubicBezTo>
                  <a:lnTo>
                    <a:pt x="502" y="31"/>
                  </a:lnTo>
                  <a:cubicBezTo>
                    <a:pt x="501" y="30"/>
                    <a:pt x="501" y="30"/>
                    <a:pt x="501" y="30"/>
                  </a:cubicBezTo>
                  <a:cubicBezTo>
                    <a:pt x="498" y="24"/>
                    <a:pt x="495" y="20"/>
                    <a:pt x="489" y="17"/>
                  </a:cubicBezTo>
                  <a:cubicBezTo>
                    <a:pt x="489" y="17"/>
                    <a:pt x="487" y="17"/>
                    <a:pt x="487" y="16"/>
                  </a:cubicBezTo>
                  <a:cubicBezTo>
                    <a:pt x="465" y="6"/>
                    <a:pt x="447" y="27"/>
                    <a:pt x="438" y="46"/>
                  </a:cubicBezTo>
                  <a:cubicBezTo>
                    <a:pt x="397" y="134"/>
                    <a:pt x="410" y="240"/>
                    <a:pt x="359" y="324"/>
                  </a:cubicBezTo>
                  <a:cubicBezTo>
                    <a:pt x="355" y="330"/>
                    <a:pt x="348" y="334"/>
                    <a:pt x="340" y="333"/>
                  </a:cubicBezTo>
                  <a:cubicBezTo>
                    <a:pt x="325" y="331"/>
                    <a:pt x="324" y="311"/>
                    <a:pt x="327" y="297"/>
                  </a:cubicBezTo>
                  <a:cubicBezTo>
                    <a:pt x="339" y="238"/>
                    <a:pt x="351" y="179"/>
                    <a:pt x="363" y="120"/>
                  </a:cubicBezTo>
                  <a:cubicBezTo>
                    <a:pt x="370" y="87"/>
                    <a:pt x="376" y="51"/>
                    <a:pt x="356" y="22"/>
                  </a:cubicBezTo>
                  <a:cubicBezTo>
                    <a:pt x="345" y="5"/>
                    <a:pt x="325" y="-4"/>
                    <a:pt x="306" y="1"/>
                  </a:cubicBezTo>
                  <a:cubicBezTo>
                    <a:pt x="286" y="5"/>
                    <a:pt x="279" y="22"/>
                    <a:pt x="274" y="38"/>
                  </a:cubicBezTo>
                  <a:cubicBezTo>
                    <a:pt x="248" y="128"/>
                    <a:pt x="280" y="225"/>
                    <a:pt x="264" y="317"/>
                  </a:cubicBezTo>
                  <a:lnTo>
                    <a:pt x="264" y="317"/>
                  </a:lnTo>
                  <a:cubicBezTo>
                    <a:pt x="263" y="323"/>
                    <a:pt x="261" y="329"/>
                    <a:pt x="258" y="335"/>
                  </a:cubicBezTo>
                  <a:cubicBezTo>
                    <a:pt x="251" y="350"/>
                    <a:pt x="228" y="345"/>
                    <a:pt x="227" y="328"/>
                  </a:cubicBezTo>
                  <a:cubicBezTo>
                    <a:pt x="225" y="254"/>
                    <a:pt x="222" y="179"/>
                    <a:pt x="219" y="105"/>
                  </a:cubicBezTo>
                  <a:cubicBezTo>
                    <a:pt x="219" y="82"/>
                    <a:pt x="217" y="60"/>
                    <a:pt x="206" y="40"/>
                  </a:cubicBezTo>
                  <a:cubicBezTo>
                    <a:pt x="195" y="21"/>
                    <a:pt x="169" y="7"/>
                    <a:pt x="149" y="17"/>
                  </a:cubicBezTo>
                  <a:cubicBezTo>
                    <a:pt x="138" y="22"/>
                    <a:pt x="131" y="33"/>
                    <a:pt x="126" y="44"/>
                  </a:cubicBezTo>
                  <a:cubicBezTo>
                    <a:pt x="79" y="148"/>
                    <a:pt x="206" y="268"/>
                    <a:pt x="168" y="376"/>
                  </a:cubicBezTo>
                  <a:cubicBezTo>
                    <a:pt x="166" y="381"/>
                    <a:pt x="164" y="387"/>
                    <a:pt x="158" y="389"/>
                  </a:cubicBezTo>
                  <a:cubicBezTo>
                    <a:pt x="154" y="391"/>
                    <a:pt x="150" y="390"/>
                    <a:pt x="146" y="389"/>
                  </a:cubicBezTo>
                  <a:cubicBezTo>
                    <a:pt x="119" y="379"/>
                    <a:pt x="107" y="349"/>
                    <a:pt x="96" y="323"/>
                  </a:cubicBezTo>
                  <a:cubicBezTo>
                    <a:pt x="84" y="297"/>
                    <a:pt x="61" y="270"/>
                    <a:pt x="34" y="277"/>
                  </a:cubicBezTo>
                  <a:cubicBezTo>
                    <a:pt x="10" y="282"/>
                    <a:pt x="0" y="310"/>
                    <a:pt x="0" y="334"/>
                  </a:cubicBezTo>
                  <a:cubicBezTo>
                    <a:pt x="2" y="403"/>
                    <a:pt x="55" y="461"/>
                    <a:pt x="109" y="504"/>
                  </a:cubicBezTo>
                  <a:cubicBezTo>
                    <a:pt x="213" y="584"/>
                    <a:pt x="178" y="828"/>
                    <a:pt x="175" y="904"/>
                  </a:cubicBezTo>
                  <a:cubicBezTo>
                    <a:pt x="179" y="897"/>
                    <a:pt x="507" y="898"/>
                    <a:pt x="513" y="904"/>
                  </a:cubicBezTo>
                  <a:close/>
                </a:path>
              </a:pathLst>
            </a:custGeom>
            <a:solidFill>
              <a:srgbClr val="773A3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51" name="Google Shape;1351;p37"/>
            <p:cNvSpPr/>
            <p:nvPr/>
          </p:nvSpPr>
          <p:spPr>
            <a:xfrm>
              <a:off x="3578733" y="2289450"/>
              <a:ext cx="218555" cy="89476"/>
            </a:xfrm>
            <a:custGeom>
              <a:rect b="b" l="l" r="r" t="t"/>
              <a:pathLst>
                <a:path extrusionOk="0" h="183" w="447">
                  <a:moveTo>
                    <a:pt x="0" y="0"/>
                  </a:moveTo>
                  <a:lnTo>
                    <a:pt x="447" y="77"/>
                  </a:lnTo>
                  <a:lnTo>
                    <a:pt x="447" y="183"/>
                  </a:lnTo>
                  <a:lnTo>
                    <a:pt x="0" y="183"/>
                  </a:lnTo>
                  <a:lnTo>
                    <a:pt x="0" y="0"/>
                  </a:lnTo>
                  <a:close/>
                </a:path>
              </a:pathLst>
            </a:custGeom>
            <a:solidFill>
              <a:srgbClr val="D39A47"/>
            </a:solidFill>
            <a:ln>
              <a:noFill/>
            </a:ln>
          </p:spPr>
          <p:txBody>
            <a:bodyPr anchorCtr="1" anchor="ctr" bIns="20875" lIns="90000" spcFirstLastPara="1" rIns="90000" wrap="square" tIns="20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52" name="Google Shape;1352;p37"/>
            <p:cNvSpPr/>
            <p:nvPr/>
          </p:nvSpPr>
          <p:spPr>
            <a:xfrm>
              <a:off x="3591445" y="2338344"/>
              <a:ext cx="67962" cy="17602"/>
            </a:xfrm>
            <a:custGeom>
              <a:rect b="b" l="l" r="r" t="t"/>
              <a:pathLst>
                <a:path extrusionOk="0" h="36" w="139">
                  <a:moveTo>
                    <a:pt x="2" y="4"/>
                  </a:moveTo>
                  <a:cubicBezTo>
                    <a:pt x="23" y="12"/>
                    <a:pt x="47" y="15"/>
                    <a:pt x="69" y="21"/>
                  </a:cubicBezTo>
                  <a:cubicBezTo>
                    <a:pt x="80" y="23"/>
                    <a:pt x="92" y="26"/>
                    <a:pt x="103" y="29"/>
                  </a:cubicBezTo>
                  <a:cubicBezTo>
                    <a:pt x="108" y="30"/>
                    <a:pt x="114" y="32"/>
                    <a:pt x="120" y="33"/>
                  </a:cubicBezTo>
                  <a:cubicBezTo>
                    <a:pt x="125" y="34"/>
                    <a:pt x="131" y="36"/>
                    <a:pt x="136" y="35"/>
                  </a:cubicBezTo>
                  <a:cubicBezTo>
                    <a:pt x="139" y="35"/>
                    <a:pt x="140" y="30"/>
                    <a:pt x="138" y="29"/>
                  </a:cubicBezTo>
                  <a:cubicBezTo>
                    <a:pt x="134" y="25"/>
                    <a:pt x="128" y="24"/>
                    <a:pt x="123" y="23"/>
                  </a:cubicBezTo>
                  <a:cubicBezTo>
                    <a:pt x="118" y="21"/>
                    <a:pt x="112" y="20"/>
                    <a:pt x="106" y="19"/>
                  </a:cubicBezTo>
                  <a:cubicBezTo>
                    <a:pt x="95" y="16"/>
                    <a:pt x="83" y="14"/>
                    <a:pt x="71" y="11"/>
                  </a:cubicBezTo>
                  <a:cubicBezTo>
                    <a:pt x="49" y="6"/>
                    <a:pt x="25" y="0"/>
                    <a:pt x="2" y="0"/>
                  </a:cubicBezTo>
                  <a:cubicBezTo>
                    <a:pt x="0" y="0"/>
                    <a:pt x="0" y="3"/>
                    <a:pt x="2" y="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3" name="Google Shape;1353;p37"/>
            <p:cNvSpPr/>
            <p:nvPr/>
          </p:nvSpPr>
          <p:spPr>
            <a:xfrm>
              <a:off x="3676031" y="2353012"/>
              <a:ext cx="18091" cy="4889"/>
            </a:xfrm>
            <a:custGeom>
              <a:rect b="b" l="l" r="r" t="t"/>
              <a:pathLst>
                <a:path extrusionOk="0" h="10" w="37">
                  <a:moveTo>
                    <a:pt x="1" y="7"/>
                  </a:moveTo>
                  <a:cubicBezTo>
                    <a:pt x="4" y="7"/>
                    <a:pt x="7" y="7"/>
                    <a:pt x="10" y="7"/>
                  </a:cubicBezTo>
                  <a:cubicBezTo>
                    <a:pt x="12" y="8"/>
                    <a:pt x="15" y="7"/>
                    <a:pt x="18" y="8"/>
                  </a:cubicBezTo>
                  <a:cubicBezTo>
                    <a:pt x="21" y="8"/>
                    <a:pt x="24" y="8"/>
                    <a:pt x="26" y="9"/>
                  </a:cubicBezTo>
                  <a:lnTo>
                    <a:pt x="26" y="9"/>
                  </a:lnTo>
                  <a:cubicBezTo>
                    <a:pt x="28" y="9"/>
                    <a:pt x="29" y="9"/>
                    <a:pt x="31" y="9"/>
                  </a:cubicBezTo>
                  <a:cubicBezTo>
                    <a:pt x="32" y="10"/>
                    <a:pt x="34" y="10"/>
                    <a:pt x="35" y="9"/>
                  </a:cubicBezTo>
                  <a:lnTo>
                    <a:pt x="35" y="9"/>
                  </a:lnTo>
                  <a:lnTo>
                    <a:pt x="36" y="9"/>
                  </a:lnTo>
                  <a:cubicBezTo>
                    <a:pt x="36" y="9"/>
                    <a:pt x="35" y="9"/>
                    <a:pt x="36" y="8"/>
                  </a:cubicBezTo>
                  <a:cubicBezTo>
                    <a:pt x="36" y="8"/>
                    <a:pt x="37" y="8"/>
                    <a:pt x="37" y="7"/>
                  </a:cubicBezTo>
                  <a:lnTo>
                    <a:pt x="36" y="6"/>
                  </a:lnTo>
                  <a:cubicBezTo>
                    <a:pt x="36" y="5"/>
                    <a:pt x="34" y="4"/>
                    <a:pt x="33" y="3"/>
                  </a:cubicBezTo>
                  <a:lnTo>
                    <a:pt x="33" y="3"/>
                  </a:lnTo>
                  <a:cubicBezTo>
                    <a:pt x="31" y="3"/>
                    <a:pt x="30" y="2"/>
                    <a:pt x="28" y="2"/>
                  </a:cubicBezTo>
                  <a:lnTo>
                    <a:pt x="28" y="2"/>
                  </a:lnTo>
                  <a:cubicBezTo>
                    <a:pt x="25" y="1"/>
                    <a:pt x="22" y="0"/>
                    <a:pt x="19" y="0"/>
                  </a:cubicBezTo>
                  <a:lnTo>
                    <a:pt x="19" y="0"/>
                  </a:lnTo>
                  <a:cubicBezTo>
                    <a:pt x="18" y="0"/>
                    <a:pt x="17" y="0"/>
                    <a:pt x="16" y="0"/>
                  </a:cubicBezTo>
                  <a:cubicBezTo>
                    <a:pt x="14" y="0"/>
                    <a:pt x="12" y="1"/>
                    <a:pt x="9" y="1"/>
                  </a:cubicBezTo>
                  <a:lnTo>
                    <a:pt x="9" y="1"/>
                  </a:lnTo>
                  <a:cubicBezTo>
                    <a:pt x="7" y="2"/>
                    <a:pt x="4" y="3"/>
                    <a:pt x="2" y="4"/>
                  </a:cubicBezTo>
                  <a:cubicBezTo>
                    <a:pt x="2" y="4"/>
                    <a:pt x="1" y="4"/>
                    <a:pt x="1" y="5"/>
                  </a:cubicBezTo>
                  <a:lnTo>
                    <a:pt x="1" y="5"/>
                  </a:lnTo>
                  <a:lnTo>
                    <a:pt x="0" y="5"/>
                  </a:lnTo>
                  <a:lnTo>
                    <a:pt x="0" y="6"/>
                  </a:lnTo>
                  <a:lnTo>
                    <a:pt x="0" y="6"/>
                  </a:lnTo>
                  <a:cubicBezTo>
                    <a:pt x="1" y="6"/>
                    <a:pt x="1" y="6"/>
                    <a:pt x="1" y="6"/>
                  </a:cubicBezTo>
                  <a:cubicBezTo>
                    <a:pt x="1" y="7"/>
                    <a:pt x="1" y="7"/>
                    <a:pt x="1" y="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4" name="Google Shape;1354;p37"/>
            <p:cNvSpPr/>
            <p:nvPr/>
          </p:nvSpPr>
          <p:spPr>
            <a:xfrm>
              <a:off x="3631538" y="2137390"/>
              <a:ext cx="83119" cy="96810"/>
            </a:xfrm>
            <a:custGeom>
              <a:rect b="b" l="l" r="r" t="t"/>
              <a:pathLst>
                <a:path extrusionOk="0" h="198" w="170">
                  <a:moveTo>
                    <a:pt x="0" y="184"/>
                  </a:moveTo>
                  <a:cubicBezTo>
                    <a:pt x="12" y="203"/>
                    <a:pt x="42" y="199"/>
                    <a:pt x="59" y="191"/>
                  </a:cubicBezTo>
                  <a:cubicBezTo>
                    <a:pt x="80" y="181"/>
                    <a:pt x="97" y="160"/>
                    <a:pt x="99" y="136"/>
                  </a:cubicBezTo>
                  <a:cubicBezTo>
                    <a:pt x="100" y="113"/>
                    <a:pt x="85" y="94"/>
                    <a:pt x="74" y="75"/>
                  </a:cubicBezTo>
                  <a:cubicBezTo>
                    <a:pt x="69" y="67"/>
                    <a:pt x="65" y="57"/>
                    <a:pt x="65" y="47"/>
                  </a:cubicBezTo>
                  <a:cubicBezTo>
                    <a:pt x="66" y="36"/>
                    <a:pt x="72" y="27"/>
                    <a:pt x="80" y="20"/>
                  </a:cubicBezTo>
                  <a:cubicBezTo>
                    <a:pt x="91" y="11"/>
                    <a:pt x="105" y="8"/>
                    <a:pt x="119" y="9"/>
                  </a:cubicBezTo>
                  <a:lnTo>
                    <a:pt x="119" y="9"/>
                  </a:lnTo>
                  <a:cubicBezTo>
                    <a:pt x="128" y="10"/>
                    <a:pt x="136" y="11"/>
                    <a:pt x="145" y="13"/>
                  </a:cubicBezTo>
                  <a:cubicBezTo>
                    <a:pt x="152" y="15"/>
                    <a:pt x="161" y="20"/>
                    <a:pt x="168" y="18"/>
                  </a:cubicBezTo>
                  <a:cubicBezTo>
                    <a:pt x="170" y="18"/>
                    <a:pt x="171" y="15"/>
                    <a:pt x="169" y="14"/>
                  </a:cubicBezTo>
                  <a:cubicBezTo>
                    <a:pt x="165" y="9"/>
                    <a:pt x="157" y="8"/>
                    <a:pt x="150" y="6"/>
                  </a:cubicBezTo>
                  <a:lnTo>
                    <a:pt x="150" y="6"/>
                  </a:lnTo>
                  <a:cubicBezTo>
                    <a:pt x="143" y="4"/>
                    <a:pt x="136" y="2"/>
                    <a:pt x="129" y="1"/>
                  </a:cubicBezTo>
                  <a:cubicBezTo>
                    <a:pt x="116" y="-1"/>
                    <a:pt x="103" y="-1"/>
                    <a:pt x="91" y="3"/>
                  </a:cubicBezTo>
                  <a:cubicBezTo>
                    <a:pt x="69" y="10"/>
                    <a:pt x="51" y="28"/>
                    <a:pt x="53" y="52"/>
                  </a:cubicBezTo>
                  <a:cubicBezTo>
                    <a:pt x="54" y="74"/>
                    <a:pt x="70" y="91"/>
                    <a:pt x="79" y="110"/>
                  </a:cubicBezTo>
                  <a:cubicBezTo>
                    <a:pt x="84" y="119"/>
                    <a:pt x="87" y="130"/>
                    <a:pt x="86" y="140"/>
                  </a:cubicBezTo>
                  <a:cubicBezTo>
                    <a:pt x="85" y="151"/>
                    <a:pt x="79" y="162"/>
                    <a:pt x="71" y="170"/>
                  </a:cubicBezTo>
                  <a:cubicBezTo>
                    <a:pt x="53" y="189"/>
                    <a:pt x="24" y="198"/>
                    <a:pt x="1" y="183"/>
                  </a:cubicBezTo>
                  <a:lnTo>
                    <a:pt x="1" y="183"/>
                  </a:lnTo>
                  <a:lnTo>
                    <a:pt x="0" y="183"/>
                  </a:lnTo>
                  <a:lnTo>
                    <a:pt x="0" y="183"/>
                  </a:lnTo>
                  <a:lnTo>
                    <a:pt x="0" y="184"/>
                  </a:lnTo>
                  <a:close/>
                </a:path>
              </a:pathLst>
            </a:custGeom>
            <a:solidFill>
              <a:srgbClr val="522207"/>
            </a:solidFill>
            <a:ln>
              <a:noFill/>
            </a:ln>
          </p:spPr>
          <p:txBody>
            <a:bodyPr anchorCtr="1" anchor="ctr" bIns="26275" lIns="90000" spcFirstLastPara="1" rIns="90000" wrap="square" tIns="26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5" name="Google Shape;1355;p37"/>
            <p:cNvSpPr/>
            <p:nvPr/>
          </p:nvSpPr>
          <p:spPr>
            <a:xfrm>
              <a:off x="3725903" y="2151569"/>
              <a:ext cx="14668" cy="12223"/>
            </a:xfrm>
            <a:custGeom>
              <a:rect b="b" l="l" r="r" t="t"/>
              <a:pathLst>
                <a:path extrusionOk="0" h="25" w="30">
                  <a:moveTo>
                    <a:pt x="1" y="2"/>
                  </a:moveTo>
                  <a:lnTo>
                    <a:pt x="1" y="2"/>
                  </a:lnTo>
                  <a:cubicBezTo>
                    <a:pt x="3" y="4"/>
                    <a:pt x="4" y="5"/>
                    <a:pt x="5" y="7"/>
                  </a:cubicBezTo>
                  <a:cubicBezTo>
                    <a:pt x="7" y="9"/>
                    <a:pt x="8" y="11"/>
                    <a:pt x="10" y="12"/>
                  </a:cubicBezTo>
                  <a:cubicBezTo>
                    <a:pt x="11" y="14"/>
                    <a:pt x="13" y="15"/>
                    <a:pt x="15" y="16"/>
                  </a:cubicBezTo>
                  <a:cubicBezTo>
                    <a:pt x="16" y="18"/>
                    <a:pt x="18" y="19"/>
                    <a:pt x="19" y="21"/>
                  </a:cubicBezTo>
                  <a:lnTo>
                    <a:pt x="19" y="21"/>
                  </a:lnTo>
                  <a:cubicBezTo>
                    <a:pt x="20" y="22"/>
                    <a:pt x="21" y="22"/>
                    <a:pt x="21" y="22"/>
                  </a:cubicBezTo>
                  <a:cubicBezTo>
                    <a:pt x="23" y="23"/>
                    <a:pt x="22" y="23"/>
                    <a:pt x="23" y="23"/>
                  </a:cubicBezTo>
                  <a:cubicBezTo>
                    <a:pt x="24" y="24"/>
                    <a:pt x="26" y="25"/>
                    <a:pt x="28" y="24"/>
                  </a:cubicBezTo>
                  <a:lnTo>
                    <a:pt x="28" y="24"/>
                  </a:lnTo>
                  <a:cubicBezTo>
                    <a:pt x="28" y="23"/>
                    <a:pt x="29" y="23"/>
                    <a:pt x="29" y="22"/>
                  </a:cubicBezTo>
                  <a:cubicBezTo>
                    <a:pt x="30" y="22"/>
                    <a:pt x="30" y="21"/>
                    <a:pt x="30" y="20"/>
                  </a:cubicBezTo>
                  <a:cubicBezTo>
                    <a:pt x="30" y="20"/>
                    <a:pt x="30" y="19"/>
                    <a:pt x="29" y="19"/>
                  </a:cubicBezTo>
                  <a:lnTo>
                    <a:pt x="29" y="19"/>
                  </a:lnTo>
                  <a:cubicBezTo>
                    <a:pt x="29" y="17"/>
                    <a:pt x="28" y="16"/>
                    <a:pt x="28" y="15"/>
                  </a:cubicBezTo>
                  <a:cubicBezTo>
                    <a:pt x="27" y="13"/>
                    <a:pt x="24" y="11"/>
                    <a:pt x="22" y="9"/>
                  </a:cubicBezTo>
                  <a:lnTo>
                    <a:pt x="22" y="9"/>
                  </a:lnTo>
                  <a:cubicBezTo>
                    <a:pt x="21" y="8"/>
                    <a:pt x="19" y="6"/>
                    <a:pt x="17" y="5"/>
                  </a:cubicBezTo>
                  <a:lnTo>
                    <a:pt x="17" y="5"/>
                  </a:lnTo>
                  <a:cubicBezTo>
                    <a:pt x="15" y="3"/>
                    <a:pt x="13" y="2"/>
                    <a:pt x="10" y="1"/>
                  </a:cubicBezTo>
                  <a:lnTo>
                    <a:pt x="10" y="1"/>
                  </a:lnTo>
                  <a:cubicBezTo>
                    <a:pt x="9" y="1"/>
                    <a:pt x="8" y="1"/>
                    <a:pt x="7" y="1"/>
                  </a:cubicBezTo>
                  <a:cubicBezTo>
                    <a:pt x="5" y="0"/>
                    <a:pt x="4" y="0"/>
                    <a:pt x="3" y="0"/>
                  </a:cubicBezTo>
                  <a:cubicBezTo>
                    <a:pt x="1" y="0"/>
                    <a:pt x="0" y="1"/>
                    <a:pt x="1"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6" name="Google Shape;1356;p37"/>
            <p:cNvSpPr/>
            <p:nvPr/>
          </p:nvSpPr>
          <p:spPr>
            <a:xfrm>
              <a:off x="3616381" y="2210242"/>
              <a:ext cx="8801" cy="9290"/>
            </a:xfrm>
            <a:custGeom>
              <a:rect b="b" l="l" r="r" t="t"/>
              <a:pathLst>
                <a:path extrusionOk="0" h="19" w="18">
                  <a:moveTo>
                    <a:pt x="0" y="5"/>
                  </a:moveTo>
                  <a:lnTo>
                    <a:pt x="0" y="5"/>
                  </a:lnTo>
                  <a:cubicBezTo>
                    <a:pt x="1" y="6"/>
                    <a:pt x="1" y="8"/>
                    <a:pt x="2" y="9"/>
                  </a:cubicBezTo>
                  <a:lnTo>
                    <a:pt x="2" y="9"/>
                  </a:lnTo>
                  <a:cubicBezTo>
                    <a:pt x="2" y="10"/>
                    <a:pt x="2" y="11"/>
                    <a:pt x="3" y="12"/>
                  </a:cubicBezTo>
                  <a:lnTo>
                    <a:pt x="3" y="12"/>
                  </a:lnTo>
                  <a:cubicBezTo>
                    <a:pt x="3" y="12"/>
                    <a:pt x="4" y="13"/>
                    <a:pt x="5" y="14"/>
                  </a:cubicBezTo>
                  <a:lnTo>
                    <a:pt x="5" y="14"/>
                  </a:lnTo>
                  <a:cubicBezTo>
                    <a:pt x="6" y="15"/>
                    <a:pt x="7" y="16"/>
                    <a:pt x="9" y="17"/>
                  </a:cubicBezTo>
                  <a:lnTo>
                    <a:pt x="9" y="17"/>
                  </a:lnTo>
                  <a:lnTo>
                    <a:pt x="9" y="17"/>
                  </a:lnTo>
                  <a:cubicBezTo>
                    <a:pt x="10" y="18"/>
                    <a:pt x="10" y="18"/>
                    <a:pt x="11" y="18"/>
                  </a:cubicBezTo>
                  <a:lnTo>
                    <a:pt x="11" y="18"/>
                  </a:lnTo>
                  <a:cubicBezTo>
                    <a:pt x="12" y="19"/>
                    <a:pt x="13" y="19"/>
                    <a:pt x="14" y="19"/>
                  </a:cubicBezTo>
                  <a:lnTo>
                    <a:pt x="15" y="19"/>
                  </a:lnTo>
                  <a:lnTo>
                    <a:pt x="15" y="19"/>
                  </a:lnTo>
                  <a:cubicBezTo>
                    <a:pt x="16" y="19"/>
                    <a:pt x="16" y="19"/>
                    <a:pt x="16" y="18"/>
                  </a:cubicBezTo>
                  <a:lnTo>
                    <a:pt x="17" y="18"/>
                  </a:lnTo>
                  <a:lnTo>
                    <a:pt x="17" y="18"/>
                  </a:lnTo>
                  <a:lnTo>
                    <a:pt x="18" y="17"/>
                  </a:lnTo>
                  <a:lnTo>
                    <a:pt x="18" y="16"/>
                  </a:lnTo>
                  <a:lnTo>
                    <a:pt x="18" y="16"/>
                  </a:lnTo>
                  <a:lnTo>
                    <a:pt x="18" y="15"/>
                  </a:lnTo>
                  <a:lnTo>
                    <a:pt x="18" y="14"/>
                  </a:lnTo>
                  <a:lnTo>
                    <a:pt x="18" y="14"/>
                  </a:lnTo>
                  <a:lnTo>
                    <a:pt x="18" y="13"/>
                  </a:lnTo>
                  <a:cubicBezTo>
                    <a:pt x="17" y="12"/>
                    <a:pt x="17" y="12"/>
                    <a:pt x="16" y="12"/>
                  </a:cubicBezTo>
                  <a:lnTo>
                    <a:pt x="16" y="11"/>
                  </a:lnTo>
                  <a:lnTo>
                    <a:pt x="17" y="12"/>
                  </a:lnTo>
                  <a:lnTo>
                    <a:pt x="17" y="12"/>
                  </a:lnTo>
                  <a:cubicBezTo>
                    <a:pt x="16" y="11"/>
                    <a:pt x="15" y="11"/>
                    <a:pt x="15" y="10"/>
                  </a:cubicBezTo>
                  <a:cubicBezTo>
                    <a:pt x="14" y="10"/>
                    <a:pt x="14" y="10"/>
                    <a:pt x="13" y="9"/>
                  </a:cubicBezTo>
                  <a:lnTo>
                    <a:pt x="14" y="10"/>
                  </a:lnTo>
                  <a:lnTo>
                    <a:pt x="14" y="10"/>
                  </a:lnTo>
                  <a:cubicBezTo>
                    <a:pt x="13" y="9"/>
                    <a:pt x="12" y="8"/>
                    <a:pt x="11" y="7"/>
                  </a:cubicBezTo>
                  <a:lnTo>
                    <a:pt x="12" y="8"/>
                  </a:lnTo>
                  <a:cubicBezTo>
                    <a:pt x="11" y="7"/>
                    <a:pt x="10" y="6"/>
                    <a:pt x="9" y="5"/>
                  </a:cubicBezTo>
                  <a:lnTo>
                    <a:pt x="10" y="6"/>
                  </a:lnTo>
                  <a:lnTo>
                    <a:pt x="10" y="6"/>
                  </a:lnTo>
                  <a:cubicBezTo>
                    <a:pt x="10" y="5"/>
                    <a:pt x="9" y="5"/>
                    <a:pt x="9" y="4"/>
                  </a:cubicBezTo>
                  <a:cubicBezTo>
                    <a:pt x="9" y="3"/>
                    <a:pt x="8" y="3"/>
                    <a:pt x="8" y="2"/>
                  </a:cubicBezTo>
                  <a:lnTo>
                    <a:pt x="8" y="3"/>
                  </a:lnTo>
                  <a:lnTo>
                    <a:pt x="8" y="3"/>
                  </a:lnTo>
                  <a:lnTo>
                    <a:pt x="8" y="3"/>
                  </a:lnTo>
                  <a:lnTo>
                    <a:pt x="8" y="3"/>
                  </a:lnTo>
                  <a:cubicBezTo>
                    <a:pt x="8" y="2"/>
                    <a:pt x="8" y="2"/>
                    <a:pt x="8" y="2"/>
                  </a:cubicBezTo>
                  <a:cubicBezTo>
                    <a:pt x="7" y="1"/>
                    <a:pt x="7" y="1"/>
                    <a:pt x="6" y="0"/>
                  </a:cubicBezTo>
                  <a:lnTo>
                    <a:pt x="6" y="0"/>
                  </a:lnTo>
                  <a:lnTo>
                    <a:pt x="6" y="0"/>
                  </a:lnTo>
                  <a:cubicBezTo>
                    <a:pt x="6" y="0"/>
                    <a:pt x="5" y="0"/>
                    <a:pt x="4" y="0"/>
                  </a:cubicBezTo>
                  <a:lnTo>
                    <a:pt x="2" y="0"/>
                  </a:lnTo>
                  <a:cubicBezTo>
                    <a:pt x="1" y="1"/>
                    <a:pt x="1" y="1"/>
                    <a:pt x="1" y="2"/>
                  </a:cubicBezTo>
                  <a:lnTo>
                    <a:pt x="1" y="2"/>
                  </a:lnTo>
                  <a:cubicBezTo>
                    <a:pt x="1" y="2"/>
                    <a:pt x="0" y="3"/>
                    <a:pt x="0" y="4"/>
                  </a:cubicBezTo>
                  <a:lnTo>
                    <a:pt x="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7" name="Google Shape;1357;p37"/>
            <p:cNvSpPr/>
            <p:nvPr/>
          </p:nvSpPr>
          <p:spPr>
            <a:xfrm>
              <a:off x="3567976" y="2123211"/>
              <a:ext cx="7334" cy="8801"/>
            </a:xfrm>
            <a:custGeom>
              <a:rect b="b" l="l" r="r" t="t"/>
              <a:pathLst>
                <a:path extrusionOk="0" h="18" w="15">
                  <a:moveTo>
                    <a:pt x="5" y="17"/>
                  </a:moveTo>
                  <a:cubicBezTo>
                    <a:pt x="7" y="17"/>
                    <a:pt x="8" y="16"/>
                    <a:pt x="9" y="15"/>
                  </a:cubicBezTo>
                  <a:lnTo>
                    <a:pt x="8" y="15"/>
                  </a:lnTo>
                  <a:lnTo>
                    <a:pt x="9" y="15"/>
                  </a:lnTo>
                  <a:lnTo>
                    <a:pt x="9" y="15"/>
                  </a:lnTo>
                  <a:cubicBezTo>
                    <a:pt x="9" y="15"/>
                    <a:pt x="9" y="14"/>
                    <a:pt x="10" y="14"/>
                  </a:cubicBezTo>
                  <a:lnTo>
                    <a:pt x="10" y="14"/>
                  </a:lnTo>
                  <a:lnTo>
                    <a:pt x="10" y="13"/>
                  </a:lnTo>
                  <a:lnTo>
                    <a:pt x="11" y="12"/>
                  </a:lnTo>
                  <a:lnTo>
                    <a:pt x="12" y="10"/>
                  </a:lnTo>
                  <a:lnTo>
                    <a:pt x="14" y="8"/>
                  </a:lnTo>
                  <a:lnTo>
                    <a:pt x="14" y="8"/>
                  </a:lnTo>
                  <a:lnTo>
                    <a:pt x="15" y="7"/>
                  </a:lnTo>
                  <a:lnTo>
                    <a:pt x="15" y="7"/>
                  </a:lnTo>
                  <a:cubicBezTo>
                    <a:pt x="15" y="7"/>
                    <a:pt x="15" y="6"/>
                    <a:pt x="15" y="5"/>
                  </a:cubicBezTo>
                  <a:lnTo>
                    <a:pt x="15" y="5"/>
                  </a:lnTo>
                  <a:lnTo>
                    <a:pt x="15" y="4"/>
                  </a:lnTo>
                  <a:cubicBezTo>
                    <a:pt x="15" y="4"/>
                    <a:pt x="15" y="3"/>
                    <a:pt x="15" y="2"/>
                  </a:cubicBezTo>
                  <a:cubicBezTo>
                    <a:pt x="14" y="2"/>
                    <a:pt x="13" y="2"/>
                    <a:pt x="13" y="1"/>
                  </a:cubicBezTo>
                  <a:cubicBezTo>
                    <a:pt x="12" y="1"/>
                    <a:pt x="12" y="0"/>
                    <a:pt x="11" y="0"/>
                  </a:cubicBezTo>
                  <a:cubicBezTo>
                    <a:pt x="10" y="0"/>
                    <a:pt x="10" y="0"/>
                    <a:pt x="9" y="1"/>
                  </a:cubicBezTo>
                  <a:lnTo>
                    <a:pt x="8" y="1"/>
                  </a:lnTo>
                  <a:lnTo>
                    <a:pt x="8" y="1"/>
                  </a:lnTo>
                  <a:cubicBezTo>
                    <a:pt x="8" y="1"/>
                    <a:pt x="7" y="2"/>
                    <a:pt x="6" y="3"/>
                  </a:cubicBezTo>
                  <a:cubicBezTo>
                    <a:pt x="6" y="3"/>
                    <a:pt x="6" y="4"/>
                    <a:pt x="5" y="4"/>
                  </a:cubicBezTo>
                  <a:lnTo>
                    <a:pt x="3" y="7"/>
                  </a:lnTo>
                  <a:lnTo>
                    <a:pt x="2" y="9"/>
                  </a:lnTo>
                  <a:lnTo>
                    <a:pt x="2" y="9"/>
                  </a:lnTo>
                  <a:lnTo>
                    <a:pt x="2" y="9"/>
                  </a:lnTo>
                  <a:cubicBezTo>
                    <a:pt x="2" y="9"/>
                    <a:pt x="1" y="10"/>
                    <a:pt x="1" y="11"/>
                  </a:cubicBezTo>
                  <a:cubicBezTo>
                    <a:pt x="1" y="12"/>
                    <a:pt x="0" y="13"/>
                    <a:pt x="0" y="14"/>
                  </a:cubicBezTo>
                  <a:lnTo>
                    <a:pt x="0" y="15"/>
                  </a:lnTo>
                  <a:lnTo>
                    <a:pt x="0" y="15"/>
                  </a:lnTo>
                  <a:lnTo>
                    <a:pt x="0" y="15"/>
                  </a:lnTo>
                  <a:cubicBezTo>
                    <a:pt x="0" y="16"/>
                    <a:pt x="0" y="16"/>
                    <a:pt x="0" y="16"/>
                  </a:cubicBezTo>
                  <a:lnTo>
                    <a:pt x="0" y="16"/>
                  </a:lnTo>
                  <a:cubicBezTo>
                    <a:pt x="0" y="17"/>
                    <a:pt x="0" y="17"/>
                    <a:pt x="0" y="17"/>
                  </a:cubicBezTo>
                  <a:lnTo>
                    <a:pt x="1" y="18"/>
                  </a:lnTo>
                  <a:lnTo>
                    <a:pt x="1" y="18"/>
                  </a:lnTo>
                  <a:lnTo>
                    <a:pt x="1" y="18"/>
                  </a:lnTo>
                  <a:cubicBezTo>
                    <a:pt x="2" y="18"/>
                    <a:pt x="2" y="18"/>
                    <a:pt x="3" y="18"/>
                  </a:cubicBezTo>
                  <a:lnTo>
                    <a:pt x="3" y="18"/>
                  </a:lnTo>
                  <a:cubicBezTo>
                    <a:pt x="4" y="18"/>
                    <a:pt x="4" y="18"/>
                    <a:pt x="5" y="18"/>
                  </a:cubicBezTo>
                  <a:lnTo>
                    <a:pt x="5" y="1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8" name="Google Shape;1358;p37"/>
            <p:cNvSpPr/>
            <p:nvPr/>
          </p:nvSpPr>
          <p:spPr>
            <a:xfrm>
              <a:off x="3563087" y="2114899"/>
              <a:ext cx="7334" cy="10268"/>
            </a:xfrm>
            <a:custGeom>
              <a:rect b="b" l="l" r="r" t="t"/>
              <a:pathLst>
                <a:path extrusionOk="0" h="21" w="15">
                  <a:moveTo>
                    <a:pt x="7" y="20"/>
                  </a:moveTo>
                  <a:lnTo>
                    <a:pt x="7" y="20"/>
                  </a:lnTo>
                  <a:cubicBezTo>
                    <a:pt x="8" y="19"/>
                    <a:pt x="9" y="18"/>
                    <a:pt x="10" y="17"/>
                  </a:cubicBezTo>
                  <a:lnTo>
                    <a:pt x="10" y="17"/>
                  </a:lnTo>
                  <a:cubicBezTo>
                    <a:pt x="11" y="16"/>
                    <a:pt x="11" y="15"/>
                    <a:pt x="12" y="14"/>
                  </a:cubicBezTo>
                  <a:cubicBezTo>
                    <a:pt x="12" y="13"/>
                    <a:pt x="13" y="13"/>
                    <a:pt x="13" y="12"/>
                  </a:cubicBezTo>
                  <a:lnTo>
                    <a:pt x="13" y="12"/>
                  </a:lnTo>
                  <a:cubicBezTo>
                    <a:pt x="14" y="10"/>
                    <a:pt x="14" y="8"/>
                    <a:pt x="15" y="7"/>
                  </a:cubicBezTo>
                  <a:lnTo>
                    <a:pt x="15" y="7"/>
                  </a:lnTo>
                  <a:cubicBezTo>
                    <a:pt x="15" y="5"/>
                    <a:pt x="15" y="4"/>
                    <a:pt x="15" y="3"/>
                  </a:cubicBezTo>
                  <a:cubicBezTo>
                    <a:pt x="15" y="2"/>
                    <a:pt x="15" y="2"/>
                    <a:pt x="15" y="1"/>
                  </a:cubicBezTo>
                  <a:lnTo>
                    <a:pt x="15" y="1"/>
                  </a:lnTo>
                  <a:lnTo>
                    <a:pt x="15" y="1"/>
                  </a:lnTo>
                  <a:cubicBezTo>
                    <a:pt x="15" y="0"/>
                    <a:pt x="14" y="0"/>
                    <a:pt x="14" y="0"/>
                  </a:cubicBezTo>
                  <a:lnTo>
                    <a:pt x="13" y="0"/>
                  </a:lnTo>
                  <a:lnTo>
                    <a:pt x="12" y="0"/>
                  </a:lnTo>
                  <a:lnTo>
                    <a:pt x="12" y="0"/>
                  </a:lnTo>
                  <a:lnTo>
                    <a:pt x="12" y="0"/>
                  </a:lnTo>
                  <a:cubicBezTo>
                    <a:pt x="11" y="2"/>
                    <a:pt x="10" y="3"/>
                    <a:pt x="9" y="4"/>
                  </a:cubicBezTo>
                  <a:lnTo>
                    <a:pt x="9" y="4"/>
                  </a:lnTo>
                  <a:cubicBezTo>
                    <a:pt x="9" y="5"/>
                    <a:pt x="9" y="5"/>
                    <a:pt x="9" y="5"/>
                  </a:cubicBezTo>
                  <a:lnTo>
                    <a:pt x="8" y="6"/>
                  </a:lnTo>
                  <a:cubicBezTo>
                    <a:pt x="8" y="6"/>
                    <a:pt x="9" y="5"/>
                    <a:pt x="8" y="6"/>
                  </a:cubicBezTo>
                  <a:cubicBezTo>
                    <a:pt x="8" y="6"/>
                    <a:pt x="7" y="7"/>
                    <a:pt x="7" y="8"/>
                  </a:cubicBezTo>
                  <a:cubicBezTo>
                    <a:pt x="6" y="8"/>
                    <a:pt x="6" y="9"/>
                    <a:pt x="6" y="9"/>
                  </a:cubicBezTo>
                  <a:cubicBezTo>
                    <a:pt x="6" y="9"/>
                    <a:pt x="5" y="10"/>
                    <a:pt x="6" y="9"/>
                  </a:cubicBezTo>
                  <a:lnTo>
                    <a:pt x="6" y="9"/>
                  </a:lnTo>
                  <a:cubicBezTo>
                    <a:pt x="5" y="10"/>
                    <a:pt x="4" y="11"/>
                    <a:pt x="4" y="12"/>
                  </a:cubicBezTo>
                  <a:lnTo>
                    <a:pt x="3" y="13"/>
                  </a:lnTo>
                  <a:lnTo>
                    <a:pt x="3" y="13"/>
                  </a:lnTo>
                  <a:cubicBezTo>
                    <a:pt x="3" y="12"/>
                    <a:pt x="3" y="13"/>
                    <a:pt x="3" y="13"/>
                  </a:cubicBezTo>
                  <a:cubicBezTo>
                    <a:pt x="2" y="14"/>
                    <a:pt x="2" y="14"/>
                    <a:pt x="1" y="15"/>
                  </a:cubicBezTo>
                  <a:lnTo>
                    <a:pt x="1" y="15"/>
                  </a:lnTo>
                  <a:lnTo>
                    <a:pt x="1" y="16"/>
                  </a:lnTo>
                  <a:cubicBezTo>
                    <a:pt x="0" y="17"/>
                    <a:pt x="0" y="17"/>
                    <a:pt x="0" y="18"/>
                  </a:cubicBezTo>
                  <a:cubicBezTo>
                    <a:pt x="0" y="18"/>
                    <a:pt x="0" y="19"/>
                    <a:pt x="1" y="19"/>
                  </a:cubicBezTo>
                  <a:cubicBezTo>
                    <a:pt x="1" y="20"/>
                    <a:pt x="1" y="20"/>
                    <a:pt x="1" y="20"/>
                  </a:cubicBezTo>
                  <a:lnTo>
                    <a:pt x="1" y="20"/>
                  </a:lnTo>
                  <a:lnTo>
                    <a:pt x="2" y="21"/>
                  </a:lnTo>
                  <a:cubicBezTo>
                    <a:pt x="3" y="21"/>
                    <a:pt x="3" y="21"/>
                    <a:pt x="4" y="21"/>
                  </a:cubicBezTo>
                  <a:cubicBezTo>
                    <a:pt x="5" y="21"/>
                    <a:pt x="5" y="21"/>
                    <a:pt x="6" y="21"/>
                  </a:cubicBezTo>
                  <a:cubicBezTo>
                    <a:pt x="6" y="21"/>
                    <a:pt x="6" y="20"/>
                    <a:pt x="7" y="2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59" name="Google Shape;1359;p37"/>
            <p:cNvSpPr/>
            <p:nvPr/>
          </p:nvSpPr>
          <p:spPr>
            <a:xfrm>
              <a:off x="3616381" y="2034224"/>
              <a:ext cx="12223" cy="6845"/>
            </a:xfrm>
            <a:custGeom>
              <a:rect b="b" l="l" r="r" t="t"/>
              <a:pathLst>
                <a:path extrusionOk="0" h="14" w="25">
                  <a:moveTo>
                    <a:pt x="4" y="14"/>
                  </a:moveTo>
                  <a:lnTo>
                    <a:pt x="8" y="14"/>
                  </a:lnTo>
                  <a:lnTo>
                    <a:pt x="11" y="14"/>
                  </a:lnTo>
                  <a:lnTo>
                    <a:pt x="11" y="14"/>
                  </a:lnTo>
                  <a:cubicBezTo>
                    <a:pt x="12" y="14"/>
                    <a:pt x="13" y="13"/>
                    <a:pt x="14" y="13"/>
                  </a:cubicBezTo>
                  <a:cubicBezTo>
                    <a:pt x="16" y="12"/>
                    <a:pt x="18" y="11"/>
                    <a:pt x="20" y="11"/>
                  </a:cubicBezTo>
                  <a:cubicBezTo>
                    <a:pt x="20" y="10"/>
                    <a:pt x="21" y="10"/>
                    <a:pt x="22" y="10"/>
                  </a:cubicBezTo>
                  <a:lnTo>
                    <a:pt x="22" y="10"/>
                  </a:lnTo>
                  <a:cubicBezTo>
                    <a:pt x="22" y="9"/>
                    <a:pt x="22" y="9"/>
                    <a:pt x="22" y="9"/>
                  </a:cubicBezTo>
                  <a:cubicBezTo>
                    <a:pt x="23" y="9"/>
                    <a:pt x="24" y="8"/>
                    <a:pt x="24" y="8"/>
                  </a:cubicBezTo>
                  <a:cubicBezTo>
                    <a:pt x="25" y="7"/>
                    <a:pt x="25" y="6"/>
                    <a:pt x="25" y="5"/>
                  </a:cubicBezTo>
                  <a:lnTo>
                    <a:pt x="25" y="4"/>
                  </a:lnTo>
                  <a:lnTo>
                    <a:pt x="25" y="4"/>
                  </a:lnTo>
                  <a:cubicBezTo>
                    <a:pt x="25" y="3"/>
                    <a:pt x="24" y="3"/>
                    <a:pt x="24" y="3"/>
                  </a:cubicBezTo>
                  <a:cubicBezTo>
                    <a:pt x="24" y="2"/>
                    <a:pt x="22" y="2"/>
                    <a:pt x="22" y="1"/>
                  </a:cubicBezTo>
                  <a:cubicBezTo>
                    <a:pt x="21" y="1"/>
                    <a:pt x="21" y="0"/>
                    <a:pt x="20" y="0"/>
                  </a:cubicBezTo>
                  <a:cubicBezTo>
                    <a:pt x="19" y="0"/>
                    <a:pt x="19" y="0"/>
                    <a:pt x="18" y="0"/>
                  </a:cubicBezTo>
                  <a:cubicBezTo>
                    <a:pt x="18" y="0"/>
                    <a:pt x="17" y="1"/>
                    <a:pt x="16" y="1"/>
                  </a:cubicBezTo>
                  <a:cubicBezTo>
                    <a:pt x="14" y="1"/>
                    <a:pt x="13" y="2"/>
                    <a:pt x="11" y="2"/>
                  </a:cubicBezTo>
                  <a:lnTo>
                    <a:pt x="11" y="2"/>
                  </a:lnTo>
                  <a:cubicBezTo>
                    <a:pt x="10" y="2"/>
                    <a:pt x="9" y="3"/>
                    <a:pt x="8" y="3"/>
                  </a:cubicBezTo>
                  <a:cubicBezTo>
                    <a:pt x="7" y="4"/>
                    <a:pt x="7" y="4"/>
                    <a:pt x="6" y="5"/>
                  </a:cubicBezTo>
                  <a:lnTo>
                    <a:pt x="2" y="7"/>
                  </a:lnTo>
                  <a:lnTo>
                    <a:pt x="2" y="7"/>
                  </a:lnTo>
                  <a:cubicBezTo>
                    <a:pt x="1" y="8"/>
                    <a:pt x="1" y="9"/>
                    <a:pt x="1" y="9"/>
                  </a:cubicBezTo>
                  <a:cubicBezTo>
                    <a:pt x="0" y="10"/>
                    <a:pt x="0" y="10"/>
                    <a:pt x="0" y="10"/>
                  </a:cubicBezTo>
                  <a:cubicBezTo>
                    <a:pt x="0" y="11"/>
                    <a:pt x="0" y="12"/>
                    <a:pt x="1" y="12"/>
                  </a:cubicBezTo>
                  <a:cubicBezTo>
                    <a:pt x="1" y="13"/>
                    <a:pt x="1" y="13"/>
                    <a:pt x="2" y="13"/>
                  </a:cubicBezTo>
                  <a:cubicBezTo>
                    <a:pt x="2" y="14"/>
                    <a:pt x="3" y="14"/>
                    <a:pt x="4"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0" name="Google Shape;1360;p37"/>
            <p:cNvSpPr/>
            <p:nvPr/>
          </p:nvSpPr>
          <p:spPr>
            <a:xfrm>
              <a:off x="3611980" y="2023467"/>
              <a:ext cx="13201" cy="8312"/>
            </a:xfrm>
            <a:custGeom>
              <a:rect b="b" l="l" r="r" t="t"/>
              <a:pathLst>
                <a:path extrusionOk="0" h="17" w="27">
                  <a:moveTo>
                    <a:pt x="5" y="17"/>
                  </a:moveTo>
                  <a:lnTo>
                    <a:pt x="5" y="17"/>
                  </a:lnTo>
                  <a:cubicBezTo>
                    <a:pt x="9" y="16"/>
                    <a:pt x="13" y="14"/>
                    <a:pt x="17" y="13"/>
                  </a:cubicBezTo>
                  <a:cubicBezTo>
                    <a:pt x="18" y="12"/>
                    <a:pt x="21" y="10"/>
                    <a:pt x="21" y="10"/>
                  </a:cubicBezTo>
                  <a:cubicBezTo>
                    <a:pt x="19" y="11"/>
                    <a:pt x="19" y="11"/>
                    <a:pt x="20" y="10"/>
                  </a:cubicBezTo>
                  <a:lnTo>
                    <a:pt x="21" y="10"/>
                  </a:lnTo>
                  <a:lnTo>
                    <a:pt x="22" y="9"/>
                  </a:lnTo>
                  <a:lnTo>
                    <a:pt x="22" y="9"/>
                  </a:lnTo>
                  <a:cubicBezTo>
                    <a:pt x="23" y="8"/>
                    <a:pt x="25" y="7"/>
                    <a:pt x="26" y="5"/>
                  </a:cubicBezTo>
                  <a:cubicBezTo>
                    <a:pt x="28" y="3"/>
                    <a:pt x="27" y="0"/>
                    <a:pt x="24" y="0"/>
                  </a:cubicBezTo>
                  <a:lnTo>
                    <a:pt x="24" y="0"/>
                  </a:lnTo>
                  <a:cubicBezTo>
                    <a:pt x="22" y="1"/>
                    <a:pt x="20" y="1"/>
                    <a:pt x="18" y="2"/>
                  </a:cubicBezTo>
                  <a:lnTo>
                    <a:pt x="17" y="2"/>
                  </a:lnTo>
                  <a:lnTo>
                    <a:pt x="16" y="2"/>
                  </a:lnTo>
                  <a:lnTo>
                    <a:pt x="17" y="2"/>
                  </a:lnTo>
                  <a:lnTo>
                    <a:pt x="17" y="2"/>
                  </a:lnTo>
                  <a:cubicBezTo>
                    <a:pt x="16" y="2"/>
                    <a:pt x="16" y="2"/>
                    <a:pt x="16" y="2"/>
                  </a:cubicBezTo>
                  <a:lnTo>
                    <a:pt x="15" y="2"/>
                  </a:lnTo>
                  <a:lnTo>
                    <a:pt x="14" y="2"/>
                  </a:lnTo>
                  <a:lnTo>
                    <a:pt x="14" y="2"/>
                  </a:lnTo>
                  <a:cubicBezTo>
                    <a:pt x="14" y="3"/>
                    <a:pt x="13" y="3"/>
                    <a:pt x="12" y="3"/>
                  </a:cubicBezTo>
                  <a:lnTo>
                    <a:pt x="12" y="3"/>
                  </a:lnTo>
                  <a:cubicBezTo>
                    <a:pt x="11" y="4"/>
                    <a:pt x="10" y="4"/>
                    <a:pt x="9" y="5"/>
                  </a:cubicBezTo>
                  <a:cubicBezTo>
                    <a:pt x="7" y="6"/>
                    <a:pt x="4" y="8"/>
                    <a:pt x="2" y="9"/>
                  </a:cubicBezTo>
                  <a:lnTo>
                    <a:pt x="2" y="9"/>
                  </a:lnTo>
                  <a:cubicBezTo>
                    <a:pt x="2" y="10"/>
                    <a:pt x="1" y="11"/>
                    <a:pt x="1" y="11"/>
                  </a:cubicBezTo>
                  <a:cubicBezTo>
                    <a:pt x="0" y="12"/>
                    <a:pt x="0" y="12"/>
                    <a:pt x="0" y="13"/>
                  </a:cubicBezTo>
                  <a:cubicBezTo>
                    <a:pt x="0" y="13"/>
                    <a:pt x="0" y="14"/>
                    <a:pt x="1" y="14"/>
                  </a:cubicBezTo>
                  <a:lnTo>
                    <a:pt x="1" y="14"/>
                  </a:lnTo>
                  <a:cubicBezTo>
                    <a:pt x="1" y="15"/>
                    <a:pt x="1" y="15"/>
                    <a:pt x="1" y="15"/>
                  </a:cubicBezTo>
                  <a:cubicBezTo>
                    <a:pt x="1" y="16"/>
                    <a:pt x="2" y="16"/>
                    <a:pt x="2" y="16"/>
                  </a:cubicBezTo>
                  <a:cubicBezTo>
                    <a:pt x="3" y="17"/>
                    <a:pt x="4" y="17"/>
                    <a:pt x="4" y="17"/>
                  </a:cubicBezTo>
                  <a:cubicBezTo>
                    <a:pt x="5" y="17"/>
                    <a:pt x="5" y="17"/>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1" name="Google Shape;1361;p37"/>
            <p:cNvSpPr/>
            <p:nvPr/>
          </p:nvSpPr>
          <p:spPr>
            <a:xfrm>
              <a:off x="3671142" y="2030801"/>
              <a:ext cx="12712" cy="6356"/>
            </a:xfrm>
            <a:custGeom>
              <a:rect b="b" l="l" r="r" t="t"/>
              <a:pathLst>
                <a:path extrusionOk="0" h="13" w="26">
                  <a:moveTo>
                    <a:pt x="3" y="13"/>
                  </a:moveTo>
                  <a:cubicBezTo>
                    <a:pt x="7" y="13"/>
                    <a:pt x="10" y="12"/>
                    <a:pt x="14" y="12"/>
                  </a:cubicBezTo>
                  <a:lnTo>
                    <a:pt x="14" y="12"/>
                  </a:lnTo>
                  <a:cubicBezTo>
                    <a:pt x="16" y="12"/>
                    <a:pt x="18" y="11"/>
                    <a:pt x="20" y="10"/>
                  </a:cubicBezTo>
                  <a:cubicBezTo>
                    <a:pt x="22" y="9"/>
                    <a:pt x="25" y="9"/>
                    <a:pt x="26" y="6"/>
                  </a:cubicBezTo>
                  <a:lnTo>
                    <a:pt x="26" y="6"/>
                  </a:lnTo>
                  <a:lnTo>
                    <a:pt x="26" y="6"/>
                  </a:lnTo>
                  <a:cubicBezTo>
                    <a:pt x="26" y="6"/>
                    <a:pt x="26" y="5"/>
                    <a:pt x="26" y="4"/>
                  </a:cubicBezTo>
                  <a:cubicBezTo>
                    <a:pt x="26" y="4"/>
                    <a:pt x="26" y="3"/>
                    <a:pt x="26" y="2"/>
                  </a:cubicBezTo>
                  <a:cubicBezTo>
                    <a:pt x="26" y="2"/>
                    <a:pt x="25" y="1"/>
                    <a:pt x="24" y="1"/>
                  </a:cubicBezTo>
                  <a:lnTo>
                    <a:pt x="24" y="1"/>
                  </a:lnTo>
                  <a:cubicBezTo>
                    <a:pt x="24" y="0"/>
                    <a:pt x="23" y="0"/>
                    <a:pt x="22" y="0"/>
                  </a:cubicBezTo>
                  <a:cubicBezTo>
                    <a:pt x="21" y="0"/>
                    <a:pt x="21" y="0"/>
                    <a:pt x="21" y="0"/>
                  </a:cubicBezTo>
                  <a:cubicBezTo>
                    <a:pt x="20" y="0"/>
                    <a:pt x="20" y="0"/>
                    <a:pt x="20" y="0"/>
                  </a:cubicBezTo>
                  <a:lnTo>
                    <a:pt x="17" y="1"/>
                  </a:lnTo>
                  <a:lnTo>
                    <a:pt x="17" y="1"/>
                  </a:lnTo>
                  <a:cubicBezTo>
                    <a:pt x="15" y="1"/>
                    <a:pt x="13" y="2"/>
                    <a:pt x="11" y="3"/>
                  </a:cubicBezTo>
                  <a:cubicBezTo>
                    <a:pt x="8" y="4"/>
                    <a:pt x="5" y="6"/>
                    <a:pt x="2" y="7"/>
                  </a:cubicBezTo>
                  <a:lnTo>
                    <a:pt x="2" y="7"/>
                  </a:lnTo>
                  <a:cubicBezTo>
                    <a:pt x="1" y="8"/>
                    <a:pt x="1" y="8"/>
                    <a:pt x="1" y="8"/>
                  </a:cubicBezTo>
                  <a:cubicBezTo>
                    <a:pt x="0" y="9"/>
                    <a:pt x="0" y="9"/>
                    <a:pt x="0" y="10"/>
                  </a:cubicBezTo>
                  <a:cubicBezTo>
                    <a:pt x="0" y="11"/>
                    <a:pt x="0" y="11"/>
                    <a:pt x="1" y="12"/>
                  </a:cubicBezTo>
                  <a:lnTo>
                    <a:pt x="2" y="13"/>
                  </a:lnTo>
                  <a:lnTo>
                    <a:pt x="3" y="13"/>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2" name="Google Shape;1362;p37"/>
            <p:cNvSpPr/>
            <p:nvPr/>
          </p:nvSpPr>
          <p:spPr>
            <a:xfrm>
              <a:off x="3670653" y="2019067"/>
              <a:ext cx="15157" cy="6356"/>
            </a:xfrm>
            <a:custGeom>
              <a:rect b="b" l="l" r="r" t="t"/>
              <a:pathLst>
                <a:path extrusionOk="0" h="13" w="31">
                  <a:moveTo>
                    <a:pt x="4" y="13"/>
                  </a:moveTo>
                  <a:lnTo>
                    <a:pt x="4" y="13"/>
                  </a:lnTo>
                  <a:cubicBezTo>
                    <a:pt x="5" y="13"/>
                    <a:pt x="6" y="13"/>
                    <a:pt x="7" y="13"/>
                  </a:cubicBezTo>
                  <a:cubicBezTo>
                    <a:pt x="11" y="13"/>
                    <a:pt x="15" y="12"/>
                    <a:pt x="18" y="12"/>
                  </a:cubicBezTo>
                  <a:lnTo>
                    <a:pt x="18" y="12"/>
                  </a:lnTo>
                  <a:cubicBezTo>
                    <a:pt x="19" y="12"/>
                    <a:pt x="20" y="11"/>
                    <a:pt x="20" y="11"/>
                  </a:cubicBezTo>
                  <a:cubicBezTo>
                    <a:pt x="21" y="11"/>
                    <a:pt x="21" y="10"/>
                    <a:pt x="22" y="10"/>
                  </a:cubicBezTo>
                  <a:cubicBezTo>
                    <a:pt x="23" y="9"/>
                    <a:pt x="24" y="9"/>
                    <a:pt x="25" y="8"/>
                  </a:cubicBezTo>
                  <a:lnTo>
                    <a:pt x="25" y="8"/>
                  </a:lnTo>
                  <a:lnTo>
                    <a:pt x="26" y="8"/>
                  </a:lnTo>
                  <a:cubicBezTo>
                    <a:pt x="27" y="7"/>
                    <a:pt x="29" y="6"/>
                    <a:pt x="30" y="5"/>
                  </a:cubicBezTo>
                  <a:cubicBezTo>
                    <a:pt x="33" y="3"/>
                    <a:pt x="31" y="-1"/>
                    <a:pt x="28" y="0"/>
                  </a:cubicBezTo>
                  <a:lnTo>
                    <a:pt x="28" y="0"/>
                  </a:lnTo>
                  <a:cubicBezTo>
                    <a:pt x="26" y="1"/>
                    <a:pt x="24" y="1"/>
                    <a:pt x="22" y="2"/>
                  </a:cubicBezTo>
                  <a:cubicBezTo>
                    <a:pt x="22" y="2"/>
                    <a:pt x="21" y="2"/>
                    <a:pt x="20" y="2"/>
                  </a:cubicBezTo>
                  <a:cubicBezTo>
                    <a:pt x="21" y="2"/>
                    <a:pt x="20" y="2"/>
                    <a:pt x="20" y="2"/>
                  </a:cubicBezTo>
                  <a:cubicBezTo>
                    <a:pt x="19" y="2"/>
                    <a:pt x="19" y="2"/>
                    <a:pt x="18" y="2"/>
                  </a:cubicBezTo>
                  <a:lnTo>
                    <a:pt x="18" y="2"/>
                  </a:lnTo>
                  <a:lnTo>
                    <a:pt x="18" y="2"/>
                  </a:lnTo>
                  <a:cubicBezTo>
                    <a:pt x="17" y="2"/>
                    <a:pt x="17" y="2"/>
                    <a:pt x="16" y="2"/>
                  </a:cubicBezTo>
                  <a:cubicBezTo>
                    <a:pt x="14" y="3"/>
                    <a:pt x="12" y="3"/>
                    <a:pt x="10" y="3"/>
                  </a:cubicBezTo>
                  <a:cubicBezTo>
                    <a:pt x="9" y="4"/>
                    <a:pt x="7" y="4"/>
                    <a:pt x="6" y="4"/>
                  </a:cubicBezTo>
                  <a:cubicBezTo>
                    <a:pt x="7" y="4"/>
                    <a:pt x="6" y="4"/>
                    <a:pt x="6" y="4"/>
                  </a:cubicBezTo>
                  <a:lnTo>
                    <a:pt x="4" y="4"/>
                  </a:lnTo>
                  <a:cubicBezTo>
                    <a:pt x="2" y="4"/>
                    <a:pt x="0" y="6"/>
                    <a:pt x="0" y="8"/>
                  </a:cubicBezTo>
                  <a:lnTo>
                    <a:pt x="0" y="8"/>
                  </a:lnTo>
                  <a:cubicBezTo>
                    <a:pt x="0" y="9"/>
                    <a:pt x="0" y="10"/>
                    <a:pt x="0" y="10"/>
                  </a:cubicBezTo>
                  <a:cubicBezTo>
                    <a:pt x="1" y="11"/>
                    <a:pt x="1" y="12"/>
                    <a:pt x="2" y="12"/>
                  </a:cubicBezTo>
                  <a:cubicBezTo>
                    <a:pt x="3" y="12"/>
                    <a:pt x="3" y="13"/>
                    <a:pt x="4" y="1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3" name="Google Shape;1363;p37"/>
            <p:cNvSpPr/>
            <p:nvPr/>
          </p:nvSpPr>
          <p:spPr>
            <a:xfrm>
              <a:off x="3735193" y="2041558"/>
              <a:ext cx="10757" cy="5867"/>
            </a:xfrm>
            <a:custGeom>
              <a:rect b="b" l="l" r="r" t="t"/>
              <a:pathLst>
                <a:path extrusionOk="0" h="12" w="22">
                  <a:moveTo>
                    <a:pt x="3" y="8"/>
                  </a:moveTo>
                  <a:lnTo>
                    <a:pt x="11" y="10"/>
                  </a:lnTo>
                  <a:lnTo>
                    <a:pt x="14" y="11"/>
                  </a:lnTo>
                  <a:lnTo>
                    <a:pt x="14" y="11"/>
                  </a:lnTo>
                  <a:cubicBezTo>
                    <a:pt x="15" y="11"/>
                    <a:pt x="16" y="11"/>
                    <a:pt x="17" y="11"/>
                  </a:cubicBezTo>
                  <a:lnTo>
                    <a:pt x="17" y="11"/>
                  </a:lnTo>
                  <a:cubicBezTo>
                    <a:pt x="18" y="11"/>
                    <a:pt x="20" y="12"/>
                    <a:pt x="20" y="11"/>
                  </a:cubicBezTo>
                  <a:cubicBezTo>
                    <a:pt x="21" y="11"/>
                    <a:pt x="21" y="10"/>
                    <a:pt x="21" y="10"/>
                  </a:cubicBezTo>
                  <a:lnTo>
                    <a:pt x="21" y="10"/>
                  </a:lnTo>
                  <a:cubicBezTo>
                    <a:pt x="21" y="9"/>
                    <a:pt x="22" y="9"/>
                    <a:pt x="22" y="9"/>
                  </a:cubicBezTo>
                  <a:cubicBezTo>
                    <a:pt x="22" y="8"/>
                    <a:pt x="22" y="7"/>
                    <a:pt x="22" y="7"/>
                  </a:cubicBezTo>
                  <a:cubicBezTo>
                    <a:pt x="22" y="6"/>
                    <a:pt x="22" y="5"/>
                    <a:pt x="22" y="5"/>
                  </a:cubicBezTo>
                  <a:lnTo>
                    <a:pt x="22" y="5"/>
                  </a:lnTo>
                  <a:lnTo>
                    <a:pt x="22" y="4"/>
                  </a:lnTo>
                  <a:cubicBezTo>
                    <a:pt x="21" y="4"/>
                    <a:pt x="22" y="3"/>
                    <a:pt x="20" y="2"/>
                  </a:cubicBezTo>
                  <a:lnTo>
                    <a:pt x="19" y="2"/>
                  </a:lnTo>
                  <a:cubicBezTo>
                    <a:pt x="18" y="2"/>
                    <a:pt x="17" y="2"/>
                    <a:pt x="17" y="2"/>
                  </a:cubicBezTo>
                  <a:lnTo>
                    <a:pt x="13" y="1"/>
                  </a:lnTo>
                  <a:lnTo>
                    <a:pt x="6" y="0"/>
                  </a:lnTo>
                  <a:lnTo>
                    <a:pt x="6" y="0"/>
                  </a:lnTo>
                  <a:cubicBezTo>
                    <a:pt x="5" y="0"/>
                    <a:pt x="5" y="0"/>
                    <a:pt x="5" y="0"/>
                  </a:cubicBezTo>
                  <a:cubicBezTo>
                    <a:pt x="4" y="0"/>
                    <a:pt x="3" y="0"/>
                    <a:pt x="2" y="0"/>
                  </a:cubicBezTo>
                  <a:lnTo>
                    <a:pt x="2" y="0"/>
                  </a:lnTo>
                  <a:cubicBezTo>
                    <a:pt x="2" y="1"/>
                    <a:pt x="1" y="1"/>
                    <a:pt x="1" y="2"/>
                  </a:cubicBezTo>
                  <a:cubicBezTo>
                    <a:pt x="1" y="2"/>
                    <a:pt x="0" y="2"/>
                    <a:pt x="0" y="3"/>
                  </a:cubicBezTo>
                  <a:lnTo>
                    <a:pt x="0" y="3"/>
                  </a:lnTo>
                  <a:lnTo>
                    <a:pt x="0" y="4"/>
                  </a:lnTo>
                  <a:cubicBezTo>
                    <a:pt x="0" y="5"/>
                    <a:pt x="1" y="6"/>
                    <a:pt x="1" y="6"/>
                  </a:cubicBezTo>
                  <a:cubicBezTo>
                    <a:pt x="2" y="7"/>
                    <a:pt x="2" y="8"/>
                    <a:pt x="2" y="8"/>
                  </a:cubicBezTo>
                  <a:cubicBezTo>
                    <a:pt x="3" y="9"/>
                    <a:pt x="3" y="8"/>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4" name="Google Shape;1364;p37"/>
            <p:cNvSpPr/>
            <p:nvPr/>
          </p:nvSpPr>
          <p:spPr>
            <a:xfrm>
              <a:off x="3738126" y="2030801"/>
              <a:ext cx="10268" cy="6845"/>
            </a:xfrm>
            <a:custGeom>
              <a:rect b="b" l="l" r="r" t="t"/>
              <a:pathLst>
                <a:path extrusionOk="0" h="14" w="21">
                  <a:moveTo>
                    <a:pt x="1" y="6"/>
                  </a:moveTo>
                  <a:lnTo>
                    <a:pt x="1" y="6"/>
                  </a:lnTo>
                  <a:cubicBezTo>
                    <a:pt x="2" y="8"/>
                    <a:pt x="4" y="10"/>
                    <a:pt x="7" y="12"/>
                  </a:cubicBezTo>
                  <a:cubicBezTo>
                    <a:pt x="7" y="12"/>
                    <a:pt x="8" y="12"/>
                    <a:pt x="9" y="13"/>
                  </a:cubicBezTo>
                  <a:lnTo>
                    <a:pt x="9" y="13"/>
                  </a:lnTo>
                  <a:cubicBezTo>
                    <a:pt x="11" y="13"/>
                    <a:pt x="12" y="14"/>
                    <a:pt x="14" y="14"/>
                  </a:cubicBezTo>
                  <a:lnTo>
                    <a:pt x="14" y="14"/>
                  </a:lnTo>
                  <a:lnTo>
                    <a:pt x="14" y="14"/>
                  </a:lnTo>
                  <a:lnTo>
                    <a:pt x="15" y="14"/>
                  </a:lnTo>
                  <a:cubicBezTo>
                    <a:pt x="16" y="14"/>
                    <a:pt x="17" y="13"/>
                    <a:pt x="18" y="13"/>
                  </a:cubicBezTo>
                  <a:lnTo>
                    <a:pt x="18" y="13"/>
                  </a:lnTo>
                  <a:cubicBezTo>
                    <a:pt x="19" y="12"/>
                    <a:pt x="19" y="12"/>
                    <a:pt x="20" y="11"/>
                  </a:cubicBezTo>
                  <a:lnTo>
                    <a:pt x="20" y="11"/>
                  </a:lnTo>
                  <a:lnTo>
                    <a:pt x="20" y="11"/>
                  </a:lnTo>
                  <a:cubicBezTo>
                    <a:pt x="21" y="10"/>
                    <a:pt x="21" y="10"/>
                    <a:pt x="21" y="9"/>
                  </a:cubicBezTo>
                  <a:lnTo>
                    <a:pt x="20" y="8"/>
                  </a:lnTo>
                  <a:cubicBezTo>
                    <a:pt x="20" y="8"/>
                    <a:pt x="20" y="7"/>
                    <a:pt x="19" y="7"/>
                  </a:cubicBezTo>
                  <a:lnTo>
                    <a:pt x="19" y="7"/>
                  </a:lnTo>
                  <a:lnTo>
                    <a:pt x="18" y="6"/>
                  </a:lnTo>
                  <a:lnTo>
                    <a:pt x="17" y="6"/>
                  </a:lnTo>
                  <a:lnTo>
                    <a:pt x="17" y="6"/>
                  </a:lnTo>
                  <a:lnTo>
                    <a:pt x="17" y="6"/>
                  </a:lnTo>
                  <a:lnTo>
                    <a:pt x="17" y="6"/>
                  </a:lnTo>
                  <a:lnTo>
                    <a:pt x="16" y="6"/>
                  </a:lnTo>
                  <a:lnTo>
                    <a:pt x="16" y="6"/>
                  </a:lnTo>
                  <a:lnTo>
                    <a:pt x="15" y="6"/>
                  </a:lnTo>
                  <a:lnTo>
                    <a:pt x="14" y="6"/>
                  </a:lnTo>
                  <a:lnTo>
                    <a:pt x="15" y="6"/>
                  </a:lnTo>
                  <a:lnTo>
                    <a:pt x="15" y="6"/>
                  </a:lnTo>
                  <a:cubicBezTo>
                    <a:pt x="14" y="6"/>
                    <a:pt x="12" y="5"/>
                    <a:pt x="11" y="4"/>
                  </a:cubicBezTo>
                  <a:lnTo>
                    <a:pt x="12" y="5"/>
                  </a:lnTo>
                  <a:lnTo>
                    <a:pt x="12" y="5"/>
                  </a:lnTo>
                  <a:cubicBezTo>
                    <a:pt x="11" y="5"/>
                    <a:pt x="11" y="4"/>
                    <a:pt x="10" y="4"/>
                  </a:cubicBezTo>
                  <a:lnTo>
                    <a:pt x="10" y="4"/>
                  </a:lnTo>
                  <a:lnTo>
                    <a:pt x="10" y="4"/>
                  </a:lnTo>
                  <a:lnTo>
                    <a:pt x="9" y="3"/>
                  </a:lnTo>
                  <a:lnTo>
                    <a:pt x="10" y="4"/>
                  </a:lnTo>
                  <a:lnTo>
                    <a:pt x="10" y="4"/>
                  </a:lnTo>
                  <a:cubicBezTo>
                    <a:pt x="9" y="3"/>
                    <a:pt x="9" y="3"/>
                    <a:pt x="8" y="2"/>
                  </a:cubicBezTo>
                  <a:lnTo>
                    <a:pt x="8" y="2"/>
                  </a:lnTo>
                  <a:lnTo>
                    <a:pt x="8" y="2"/>
                  </a:lnTo>
                  <a:cubicBezTo>
                    <a:pt x="8" y="2"/>
                    <a:pt x="8" y="3"/>
                    <a:pt x="8" y="2"/>
                  </a:cubicBezTo>
                  <a:lnTo>
                    <a:pt x="8" y="2"/>
                  </a:lnTo>
                  <a:lnTo>
                    <a:pt x="8" y="2"/>
                  </a:lnTo>
                  <a:cubicBezTo>
                    <a:pt x="7" y="1"/>
                    <a:pt x="7" y="1"/>
                    <a:pt x="6" y="0"/>
                  </a:cubicBezTo>
                  <a:cubicBezTo>
                    <a:pt x="6" y="0"/>
                    <a:pt x="5" y="0"/>
                    <a:pt x="4" y="0"/>
                  </a:cubicBezTo>
                  <a:cubicBezTo>
                    <a:pt x="4" y="0"/>
                    <a:pt x="3" y="0"/>
                    <a:pt x="2" y="0"/>
                  </a:cubicBezTo>
                  <a:cubicBezTo>
                    <a:pt x="2" y="1"/>
                    <a:pt x="2" y="2"/>
                    <a:pt x="1" y="2"/>
                  </a:cubicBezTo>
                  <a:cubicBezTo>
                    <a:pt x="1" y="3"/>
                    <a:pt x="0" y="3"/>
                    <a:pt x="0" y="4"/>
                  </a:cubicBezTo>
                  <a:cubicBezTo>
                    <a:pt x="0" y="5"/>
                    <a:pt x="0" y="5"/>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5" name="Google Shape;1365;p37"/>
            <p:cNvSpPr/>
            <p:nvPr/>
          </p:nvSpPr>
          <p:spPr>
            <a:xfrm>
              <a:off x="3777241" y="2082140"/>
              <a:ext cx="7823" cy="5378"/>
            </a:xfrm>
            <a:custGeom>
              <a:rect b="b" l="l" r="r" t="t"/>
              <a:pathLst>
                <a:path extrusionOk="0" h="11" w="16">
                  <a:moveTo>
                    <a:pt x="0" y="5"/>
                  </a:moveTo>
                  <a:lnTo>
                    <a:pt x="1" y="6"/>
                  </a:lnTo>
                  <a:lnTo>
                    <a:pt x="0" y="4"/>
                  </a:lnTo>
                  <a:lnTo>
                    <a:pt x="0" y="4"/>
                  </a:lnTo>
                  <a:lnTo>
                    <a:pt x="0" y="4"/>
                  </a:lnTo>
                  <a:cubicBezTo>
                    <a:pt x="0" y="5"/>
                    <a:pt x="1" y="6"/>
                    <a:pt x="1" y="6"/>
                  </a:cubicBezTo>
                  <a:cubicBezTo>
                    <a:pt x="2" y="7"/>
                    <a:pt x="1" y="7"/>
                    <a:pt x="2" y="8"/>
                  </a:cubicBezTo>
                  <a:lnTo>
                    <a:pt x="2" y="8"/>
                  </a:lnTo>
                  <a:lnTo>
                    <a:pt x="3" y="9"/>
                  </a:lnTo>
                  <a:lnTo>
                    <a:pt x="3" y="9"/>
                  </a:lnTo>
                  <a:cubicBezTo>
                    <a:pt x="5" y="9"/>
                    <a:pt x="6" y="10"/>
                    <a:pt x="7" y="10"/>
                  </a:cubicBezTo>
                  <a:lnTo>
                    <a:pt x="7" y="10"/>
                  </a:lnTo>
                  <a:cubicBezTo>
                    <a:pt x="8" y="11"/>
                    <a:pt x="9" y="11"/>
                    <a:pt x="10" y="11"/>
                  </a:cubicBezTo>
                  <a:lnTo>
                    <a:pt x="10" y="11"/>
                  </a:lnTo>
                  <a:cubicBezTo>
                    <a:pt x="11" y="11"/>
                    <a:pt x="12" y="11"/>
                    <a:pt x="13" y="10"/>
                  </a:cubicBezTo>
                  <a:lnTo>
                    <a:pt x="13" y="10"/>
                  </a:lnTo>
                  <a:cubicBezTo>
                    <a:pt x="14" y="10"/>
                    <a:pt x="14" y="10"/>
                    <a:pt x="14" y="10"/>
                  </a:cubicBezTo>
                  <a:cubicBezTo>
                    <a:pt x="15" y="10"/>
                    <a:pt x="15" y="9"/>
                    <a:pt x="16" y="9"/>
                  </a:cubicBezTo>
                  <a:lnTo>
                    <a:pt x="16" y="8"/>
                  </a:lnTo>
                  <a:lnTo>
                    <a:pt x="16" y="8"/>
                  </a:lnTo>
                  <a:lnTo>
                    <a:pt x="16" y="7"/>
                  </a:lnTo>
                  <a:cubicBezTo>
                    <a:pt x="16" y="6"/>
                    <a:pt x="16" y="6"/>
                    <a:pt x="15" y="5"/>
                  </a:cubicBezTo>
                  <a:lnTo>
                    <a:pt x="15" y="4"/>
                  </a:lnTo>
                  <a:lnTo>
                    <a:pt x="15" y="4"/>
                  </a:lnTo>
                  <a:cubicBezTo>
                    <a:pt x="14" y="4"/>
                    <a:pt x="14" y="3"/>
                    <a:pt x="13" y="3"/>
                  </a:cubicBezTo>
                  <a:lnTo>
                    <a:pt x="13" y="3"/>
                  </a:lnTo>
                  <a:cubicBezTo>
                    <a:pt x="13" y="2"/>
                    <a:pt x="13" y="3"/>
                    <a:pt x="12" y="2"/>
                  </a:cubicBezTo>
                  <a:cubicBezTo>
                    <a:pt x="11" y="2"/>
                    <a:pt x="10" y="1"/>
                    <a:pt x="9" y="1"/>
                  </a:cubicBezTo>
                  <a:lnTo>
                    <a:pt x="9" y="1"/>
                  </a:lnTo>
                  <a:cubicBezTo>
                    <a:pt x="8" y="0"/>
                    <a:pt x="7" y="0"/>
                    <a:pt x="6" y="0"/>
                  </a:cubicBezTo>
                  <a:lnTo>
                    <a:pt x="6" y="0"/>
                  </a:lnTo>
                  <a:lnTo>
                    <a:pt x="6" y="0"/>
                  </a:lnTo>
                  <a:cubicBezTo>
                    <a:pt x="5" y="0"/>
                    <a:pt x="5" y="0"/>
                    <a:pt x="5" y="0"/>
                  </a:cubicBezTo>
                  <a:lnTo>
                    <a:pt x="5" y="0"/>
                  </a:lnTo>
                  <a:cubicBezTo>
                    <a:pt x="4" y="0"/>
                    <a:pt x="3" y="0"/>
                    <a:pt x="3" y="0"/>
                  </a:cubicBezTo>
                  <a:lnTo>
                    <a:pt x="3" y="0"/>
                  </a:lnTo>
                  <a:lnTo>
                    <a:pt x="3" y="0"/>
                  </a:lnTo>
                  <a:cubicBezTo>
                    <a:pt x="2" y="1"/>
                    <a:pt x="1" y="2"/>
                    <a:pt x="1" y="2"/>
                  </a:cubicBezTo>
                  <a:lnTo>
                    <a:pt x="4" y="1"/>
                  </a:lnTo>
                  <a:lnTo>
                    <a:pt x="2" y="1"/>
                  </a:lnTo>
                  <a:lnTo>
                    <a:pt x="2" y="1"/>
                  </a:lnTo>
                  <a:lnTo>
                    <a:pt x="1" y="1"/>
                  </a:lnTo>
                  <a:lnTo>
                    <a:pt x="0" y="2"/>
                  </a:lnTo>
                  <a:lnTo>
                    <a:pt x="0" y="2"/>
                  </a:lnTo>
                  <a:lnTo>
                    <a:pt x="0" y="2"/>
                  </a:lnTo>
                  <a:cubicBezTo>
                    <a:pt x="0" y="3"/>
                    <a:pt x="0" y="3"/>
                    <a:pt x="0" y="3"/>
                  </a:cubicBezTo>
                  <a:cubicBezTo>
                    <a:pt x="0" y="4"/>
                    <a:pt x="0" y="4"/>
                    <a:pt x="0"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366" name="Google Shape;1366;p37"/>
            <p:cNvSpPr/>
            <p:nvPr/>
          </p:nvSpPr>
          <p:spPr>
            <a:xfrm>
              <a:off x="3776753" y="2073339"/>
              <a:ext cx="9290" cy="9290"/>
            </a:xfrm>
            <a:custGeom>
              <a:rect b="b" l="l" r="r" t="t"/>
              <a:pathLst>
                <a:path extrusionOk="0" h="19" w="19">
                  <a:moveTo>
                    <a:pt x="2" y="10"/>
                  </a:moveTo>
                  <a:lnTo>
                    <a:pt x="6" y="14"/>
                  </a:lnTo>
                  <a:lnTo>
                    <a:pt x="6" y="14"/>
                  </a:lnTo>
                  <a:cubicBezTo>
                    <a:pt x="7" y="15"/>
                    <a:pt x="8" y="16"/>
                    <a:pt x="9" y="17"/>
                  </a:cubicBezTo>
                  <a:cubicBezTo>
                    <a:pt x="10" y="17"/>
                    <a:pt x="11" y="18"/>
                    <a:pt x="12" y="18"/>
                  </a:cubicBezTo>
                  <a:lnTo>
                    <a:pt x="13" y="19"/>
                  </a:lnTo>
                  <a:lnTo>
                    <a:pt x="13" y="19"/>
                  </a:lnTo>
                  <a:lnTo>
                    <a:pt x="14" y="19"/>
                  </a:lnTo>
                  <a:lnTo>
                    <a:pt x="15" y="19"/>
                  </a:lnTo>
                  <a:lnTo>
                    <a:pt x="15" y="19"/>
                  </a:lnTo>
                  <a:cubicBezTo>
                    <a:pt x="15" y="19"/>
                    <a:pt x="16" y="19"/>
                    <a:pt x="16" y="18"/>
                  </a:cubicBezTo>
                  <a:cubicBezTo>
                    <a:pt x="17" y="18"/>
                    <a:pt x="17" y="18"/>
                    <a:pt x="17" y="17"/>
                  </a:cubicBezTo>
                  <a:lnTo>
                    <a:pt x="17" y="17"/>
                  </a:lnTo>
                  <a:cubicBezTo>
                    <a:pt x="18" y="17"/>
                    <a:pt x="18" y="17"/>
                    <a:pt x="18" y="16"/>
                  </a:cubicBezTo>
                  <a:cubicBezTo>
                    <a:pt x="18" y="16"/>
                    <a:pt x="19" y="16"/>
                    <a:pt x="19" y="15"/>
                  </a:cubicBezTo>
                  <a:lnTo>
                    <a:pt x="19" y="15"/>
                  </a:lnTo>
                  <a:lnTo>
                    <a:pt x="19" y="14"/>
                  </a:lnTo>
                  <a:cubicBezTo>
                    <a:pt x="19" y="13"/>
                    <a:pt x="19" y="12"/>
                    <a:pt x="18" y="12"/>
                  </a:cubicBezTo>
                  <a:cubicBezTo>
                    <a:pt x="18" y="11"/>
                    <a:pt x="17" y="10"/>
                    <a:pt x="17" y="9"/>
                  </a:cubicBezTo>
                  <a:lnTo>
                    <a:pt x="17" y="9"/>
                  </a:lnTo>
                  <a:lnTo>
                    <a:pt x="16" y="8"/>
                  </a:lnTo>
                  <a:lnTo>
                    <a:pt x="16" y="7"/>
                  </a:lnTo>
                  <a:lnTo>
                    <a:pt x="15" y="7"/>
                  </a:lnTo>
                  <a:lnTo>
                    <a:pt x="14" y="6"/>
                  </a:lnTo>
                  <a:lnTo>
                    <a:pt x="10" y="2"/>
                  </a:lnTo>
                  <a:lnTo>
                    <a:pt x="10" y="2"/>
                  </a:lnTo>
                  <a:cubicBezTo>
                    <a:pt x="9" y="2"/>
                    <a:pt x="9" y="1"/>
                    <a:pt x="8" y="1"/>
                  </a:cubicBezTo>
                  <a:cubicBezTo>
                    <a:pt x="8" y="1"/>
                    <a:pt x="7" y="0"/>
                    <a:pt x="6" y="0"/>
                  </a:cubicBezTo>
                  <a:lnTo>
                    <a:pt x="6" y="0"/>
                  </a:lnTo>
                  <a:cubicBezTo>
                    <a:pt x="5" y="0"/>
                    <a:pt x="4" y="1"/>
                    <a:pt x="3" y="1"/>
                  </a:cubicBezTo>
                  <a:lnTo>
                    <a:pt x="2" y="2"/>
                  </a:lnTo>
                  <a:lnTo>
                    <a:pt x="2" y="2"/>
                  </a:lnTo>
                  <a:lnTo>
                    <a:pt x="1" y="3"/>
                  </a:lnTo>
                  <a:cubicBezTo>
                    <a:pt x="1" y="4"/>
                    <a:pt x="0" y="5"/>
                    <a:pt x="0" y="6"/>
                  </a:cubicBezTo>
                  <a:lnTo>
                    <a:pt x="0" y="6"/>
                  </a:lnTo>
                  <a:cubicBezTo>
                    <a:pt x="0" y="7"/>
                    <a:pt x="1" y="8"/>
                    <a:pt x="1" y="8"/>
                  </a:cubicBezTo>
                  <a:cubicBezTo>
                    <a:pt x="1" y="9"/>
                    <a:pt x="2" y="9"/>
                    <a:pt x="2" y="1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1000"/>
                                        <p:tgtEl>
                                          <p:spTgt spid="1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Intersectionaliteit</a:t>
            </a:r>
            <a:endParaRPr/>
          </a:p>
        </p:txBody>
      </p:sp>
      <p:sp>
        <p:nvSpPr>
          <p:cNvPr id="1372" name="Google Shape;1372;p38"/>
          <p:cNvSpPr txBox="1"/>
          <p:nvPr>
            <p:ph idx="1" type="body"/>
          </p:nvPr>
        </p:nvSpPr>
        <p:spPr>
          <a:xfrm>
            <a:off x="3041500" y="1255000"/>
            <a:ext cx="5714100" cy="1432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nl"/>
              <a:t>Intersectionaliteit is het “kruispunt” waar verschillende vormen van onderdrukking samenkomen. </a:t>
            </a:r>
            <a:endParaRPr/>
          </a:p>
          <a:p>
            <a:pPr indent="-304800" lvl="1" marL="914400" rtl="0" algn="l">
              <a:lnSpc>
                <a:spcPct val="115000"/>
              </a:lnSpc>
              <a:spcBef>
                <a:spcPts val="0"/>
              </a:spcBef>
              <a:spcAft>
                <a:spcPts val="0"/>
              </a:spcAft>
              <a:buSzPts val="1200"/>
              <a:buChar char="○"/>
            </a:pPr>
            <a:r>
              <a:rPr lang="nl"/>
              <a:t>de erkenning dat iedereen zijn eigen unieke ervaringen van discriminatie en onderdrukking heeft en dat we rekening moeten houden met alles wat mensen kan </a:t>
            </a:r>
            <a:r>
              <a:rPr b="1" lang="nl"/>
              <a:t>marginaliseren</a:t>
            </a:r>
            <a:r>
              <a:rPr lang="nl"/>
              <a:t>: </a:t>
            </a:r>
            <a:endParaRPr/>
          </a:p>
          <a:p>
            <a:pPr indent="-304800" lvl="2" marL="1371600" rtl="0" algn="l">
              <a:lnSpc>
                <a:spcPct val="115000"/>
              </a:lnSpc>
              <a:spcBef>
                <a:spcPts val="0"/>
              </a:spcBef>
              <a:spcAft>
                <a:spcPts val="0"/>
              </a:spcAft>
              <a:buSzPts val="1200"/>
              <a:buChar char="■"/>
            </a:pPr>
            <a:r>
              <a:rPr i="1" lang="nl"/>
              <a:t>geslacht, ras, klasse, seksuele geaardheid, beperkingen, enz.</a:t>
            </a:r>
            <a:endParaRPr i="1"/>
          </a:p>
          <a:p>
            <a:pPr indent="-304800" lvl="0" marL="457200" rtl="0" algn="l">
              <a:lnSpc>
                <a:spcPct val="115000"/>
              </a:lnSpc>
              <a:spcBef>
                <a:spcPts val="0"/>
              </a:spcBef>
              <a:spcAft>
                <a:spcPts val="0"/>
              </a:spcAft>
              <a:buSzPts val="1200"/>
              <a:buChar char="●"/>
            </a:pPr>
            <a:r>
              <a:rPr lang="nl"/>
              <a:t>Dit sijpelt door in alle hoeken van onze maatschappij en de menselijke ervaring - zo ook klimaatverandering. </a:t>
            </a:r>
            <a:endParaRPr/>
          </a:p>
          <a:p>
            <a:pPr indent="-304800" lvl="0" marL="457200" rtl="0" algn="l">
              <a:lnSpc>
                <a:spcPct val="115000"/>
              </a:lnSpc>
              <a:spcBef>
                <a:spcPts val="0"/>
              </a:spcBef>
              <a:spcAft>
                <a:spcPts val="0"/>
              </a:spcAft>
              <a:buSzPts val="1200"/>
              <a:buChar char="●"/>
            </a:pPr>
            <a:r>
              <a:rPr lang="nl"/>
              <a:t>Door intersectionaliteit mee te nemen in de aanpak van klimaatverandering en klimaatrampen kunnen mensen beter geholpen worden en worden bestaande ongelijkheden niet (meer) vergroot door (de respons op) klimaatrampen. </a:t>
            </a:r>
            <a:endParaRPr/>
          </a:p>
          <a:p>
            <a:pPr indent="0" lvl="0" marL="0" rtl="0" algn="l">
              <a:spcBef>
                <a:spcPts val="0"/>
              </a:spcBef>
              <a:spcAft>
                <a:spcPts val="0"/>
              </a:spcAft>
              <a:buNone/>
            </a:pPr>
            <a:r>
              <a:t/>
            </a:r>
            <a:endParaRPr/>
          </a:p>
        </p:txBody>
      </p:sp>
      <p:grpSp>
        <p:nvGrpSpPr>
          <p:cNvPr id="1373" name="Google Shape;1373;p38"/>
          <p:cNvGrpSpPr/>
          <p:nvPr/>
        </p:nvGrpSpPr>
        <p:grpSpPr>
          <a:xfrm>
            <a:off x="7340213" y="4205248"/>
            <a:ext cx="1803786" cy="938262"/>
            <a:chOff x="2367145" y="1332108"/>
            <a:chExt cx="2018335" cy="1046817"/>
          </a:xfrm>
        </p:grpSpPr>
        <p:sp>
          <p:nvSpPr>
            <p:cNvPr id="1374" name="Google Shape;1374;p38"/>
            <p:cNvSpPr/>
            <p:nvPr/>
          </p:nvSpPr>
          <p:spPr>
            <a:xfrm>
              <a:off x="2367145" y="1337976"/>
              <a:ext cx="1996332" cy="1040948"/>
            </a:xfrm>
            <a:custGeom>
              <a:rect b="b" l="l" r="r" t="t"/>
              <a:pathLst>
                <a:path extrusionOk="0" h="2129" w="4083">
                  <a:moveTo>
                    <a:pt x="3551" y="2129"/>
                  </a:moveTo>
                  <a:cubicBezTo>
                    <a:pt x="3660" y="2116"/>
                    <a:pt x="3785" y="2114"/>
                    <a:pt x="3889" y="2082"/>
                  </a:cubicBezTo>
                  <a:cubicBezTo>
                    <a:pt x="3994" y="2051"/>
                    <a:pt x="4088" y="1956"/>
                    <a:pt x="4082" y="1848"/>
                  </a:cubicBezTo>
                  <a:cubicBezTo>
                    <a:pt x="4076" y="1751"/>
                    <a:pt x="3997" y="1672"/>
                    <a:pt x="3979" y="1577"/>
                  </a:cubicBezTo>
                  <a:cubicBezTo>
                    <a:pt x="3955" y="1442"/>
                    <a:pt x="4057" y="1319"/>
                    <a:pt x="4077" y="1183"/>
                  </a:cubicBezTo>
                  <a:cubicBezTo>
                    <a:pt x="4097" y="1040"/>
                    <a:pt x="4011" y="888"/>
                    <a:pt x="3877" y="832"/>
                  </a:cubicBezTo>
                  <a:cubicBezTo>
                    <a:pt x="3797" y="798"/>
                    <a:pt x="3707" y="797"/>
                    <a:pt x="3625" y="772"/>
                  </a:cubicBezTo>
                  <a:cubicBezTo>
                    <a:pt x="3411" y="706"/>
                    <a:pt x="3278" y="488"/>
                    <a:pt x="3223" y="272"/>
                  </a:cubicBezTo>
                  <a:cubicBezTo>
                    <a:pt x="3212" y="225"/>
                    <a:pt x="3202" y="177"/>
                    <a:pt x="3178" y="136"/>
                  </a:cubicBezTo>
                  <a:cubicBezTo>
                    <a:pt x="3124" y="43"/>
                    <a:pt x="3008" y="4"/>
                    <a:pt x="2901" y="0"/>
                  </a:cubicBezTo>
                  <a:cubicBezTo>
                    <a:pt x="2719" y="-8"/>
                    <a:pt x="2542" y="62"/>
                    <a:pt x="2360" y="72"/>
                  </a:cubicBezTo>
                  <a:cubicBezTo>
                    <a:pt x="2193" y="81"/>
                    <a:pt x="2027" y="39"/>
                    <a:pt x="1862" y="18"/>
                  </a:cubicBezTo>
                  <a:cubicBezTo>
                    <a:pt x="1696" y="-3"/>
                    <a:pt x="1518" y="1"/>
                    <a:pt x="1377" y="90"/>
                  </a:cubicBezTo>
                  <a:cubicBezTo>
                    <a:pt x="1143" y="238"/>
                    <a:pt x="1082" y="573"/>
                    <a:pt x="845" y="716"/>
                  </a:cubicBezTo>
                  <a:cubicBezTo>
                    <a:pt x="759" y="769"/>
                    <a:pt x="658" y="790"/>
                    <a:pt x="561" y="819"/>
                  </a:cubicBezTo>
                  <a:cubicBezTo>
                    <a:pt x="453" y="851"/>
                    <a:pt x="346" y="895"/>
                    <a:pt x="262" y="969"/>
                  </a:cubicBezTo>
                  <a:cubicBezTo>
                    <a:pt x="177" y="1043"/>
                    <a:pt x="117" y="1151"/>
                    <a:pt x="120" y="1263"/>
                  </a:cubicBezTo>
                  <a:cubicBezTo>
                    <a:pt x="122" y="1329"/>
                    <a:pt x="145" y="1393"/>
                    <a:pt x="138" y="1459"/>
                  </a:cubicBezTo>
                  <a:cubicBezTo>
                    <a:pt x="130" y="1539"/>
                    <a:pt x="128" y="1567"/>
                    <a:pt x="90" y="1638"/>
                  </a:cubicBezTo>
                  <a:cubicBezTo>
                    <a:pt x="52" y="1709"/>
                    <a:pt x="40" y="1853"/>
                    <a:pt x="24" y="1907"/>
                  </a:cubicBezTo>
                  <a:lnTo>
                    <a:pt x="0" y="2129"/>
                  </a:lnTo>
                  <a:lnTo>
                    <a:pt x="3551" y="2129"/>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5" name="Google Shape;1375;p38"/>
            <p:cNvSpPr/>
            <p:nvPr/>
          </p:nvSpPr>
          <p:spPr>
            <a:xfrm>
              <a:off x="2714290" y="1332108"/>
              <a:ext cx="1352401" cy="1046815"/>
            </a:xfrm>
            <a:custGeom>
              <a:rect b="b" l="l" r="r" t="t"/>
              <a:pathLst>
                <a:path extrusionOk="0" h="2141" w="2766">
                  <a:moveTo>
                    <a:pt x="2692" y="2141"/>
                  </a:moveTo>
                  <a:cubicBezTo>
                    <a:pt x="2759" y="1902"/>
                    <a:pt x="2782" y="1646"/>
                    <a:pt x="2754" y="1399"/>
                  </a:cubicBezTo>
                  <a:cubicBezTo>
                    <a:pt x="2722" y="1468"/>
                    <a:pt x="2693" y="1558"/>
                    <a:pt x="2662" y="1627"/>
                  </a:cubicBezTo>
                  <a:cubicBezTo>
                    <a:pt x="2715" y="1341"/>
                    <a:pt x="2685" y="1029"/>
                    <a:pt x="2575" y="760"/>
                  </a:cubicBezTo>
                  <a:cubicBezTo>
                    <a:pt x="2576" y="872"/>
                    <a:pt x="2547" y="986"/>
                    <a:pt x="2501" y="1088"/>
                  </a:cubicBezTo>
                  <a:cubicBezTo>
                    <a:pt x="2485" y="801"/>
                    <a:pt x="2366" y="522"/>
                    <a:pt x="2192" y="293"/>
                  </a:cubicBezTo>
                  <a:cubicBezTo>
                    <a:pt x="2165" y="405"/>
                    <a:pt x="2120" y="531"/>
                    <a:pt x="2069" y="633"/>
                  </a:cubicBezTo>
                  <a:cubicBezTo>
                    <a:pt x="1990" y="448"/>
                    <a:pt x="1923" y="252"/>
                    <a:pt x="1865" y="59"/>
                  </a:cubicBezTo>
                  <a:cubicBezTo>
                    <a:pt x="1782" y="185"/>
                    <a:pt x="1727" y="335"/>
                    <a:pt x="1689" y="481"/>
                  </a:cubicBezTo>
                  <a:cubicBezTo>
                    <a:pt x="1626" y="355"/>
                    <a:pt x="1527" y="255"/>
                    <a:pt x="1414" y="171"/>
                  </a:cubicBezTo>
                  <a:lnTo>
                    <a:pt x="1414" y="171"/>
                  </a:lnTo>
                  <a:cubicBezTo>
                    <a:pt x="1416" y="191"/>
                    <a:pt x="1416" y="211"/>
                    <a:pt x="1416" y="232"/>
                  </a:cubicBezTo>
                  <a:cubicBezTo>
                    <a:pt x="1416" y="306"/>
                    <a:pt x="1408" y="381"/>
                    <a:pt x="1391" y="453"/>
                  </a:cubicBezTo>
                  <a:cubicBezTo>
                    <a:pt x="1346" y="288"/>
                    <a:pt x="1254" y="133"/>
                    <a:pt x="1146" y="0"/>
                  </a:cubicBezTo>
                  <a:cubicBezTo>
                    <a:pt x="864" y="194"/>
                    <a:pt x="627" y="462"/>
                    <a:pt x="482" y="771"/>
                  </a:cubicBezTo>
                  <a:lnTo>
                    <a:pt x="482" y="771"/>
                  </a:lnTo>
                  <a:cubicBezTo>
                    <a:pt x="498" y="655"/>
                    <a:pt x="521" y="540"/>
                    <a:pt x="550" y="427"/>
                  </a:cubicBezTo>
                  <a:cubicBezTo>
                    <a:pt x="552" y="420"/>
                    <a:pt x="556" y="403"/>
                    <a:pt x="562" y="407"/>
                  </a:cubicBezTo>
                  <a:cubicBezTo>
                    <a:pt x="299" y="669"/>
                    <a:pt x="140" y="1041"/>
                    <a:pt x="116" y="1411"/>
                  </a:cubicBezTo>
                  <a:lnTo>
                    <a:pt x="116" y="1411"/>
                  </a:lnTo>
                  <a:cubicBezTo>
                    <a:pt x="107" y="1303"/>
                    <a:pt x="86" y="1197"/>
                    <a:pt x="53" y="1095"/>
                  </a:cubicBezTo>
                  <a:cubicBezTo>
                    <a:pt x="-42" y="1438"/>
                    <a:pt x="-8" y="1820"/>
                    <a:pt x="147" y="2141"/>
                  </a:cubicBezTo>
                  <a:lnTo>
                    <a:pt x="2692" y="2141"/>
                  </a:lnTo>
                  <a:close/>
                </a:path>
              </a:pathLst>
            </a:custGeom>
            <a:solidFill>
              <a:srgbClr val="D39A4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6" name="Google Shape;1376;p38"/>
            <p:cNvSpPr/>
            <p:nvPr/>
          </p:nvSpPr>
          <p:spPr>
            <a:xfrm>
              <a:off x="2769052" y="1486613"/>
              <a:ext cx="1270260" cy="892311"/>
            </a:xfrm>
            <a:custGeom>
              <a:rect b="b" l="l" r="r" t="t"/>
              <a:pathLst>
                <a:path extrusionOk="0" h="1825" w="2598">
                  <a:moveTo>
                    <a:pt x="2492" y="1825"/>
                  </a:moveTo>
                  <a:cubicBezTo>
                    <a:pt x="2554" y="1681"/>
                    <a:pt x="2590" y="1518"/>
                    <a:pt x="2598" y="1362"/>
                  </a:cubicBezTo>
                  <a:cubicBezTo>
                    <a:pt x="2569" y="1415"/>
                    <a:pt x="2535" y="1465"/>
                    <a:pt x="2496" y="1511"/>
                  </a:cubicBezTo>
                  <a:cubicBezTo>
                    <a:pt x="2517" y="1390"/>
                    <a:pt x="2528" y="1254"/>
                    <a:pt x="2508" y="1133"/>
                  </a:cubicBezTo>
                  <a:cubicBezTo>
                    <a:pt x="2492" y="1153"/>
                    <a:pt x="2478" y="1170"/>
                    <a:pt x="2469" y="1194"/>
                  </a:cubicBezTo>
                  <a:cubicBezTo>
                    <a:pt x="2488" y="1058"/>
                    <a:pt x="2485" y="901"/>
                    <a:pt x="2455" y="767"/>
                  </a:cubicBezTo>
                  <a:cubicBezTo>
                    <a:pt x="2430" y="843"/>
                    <a:pt x="2395" y="906"/>
                    <a:pt x="2352" y="972"/>
                  </a:cubicBezTo>
                  <a:cubicBezTo>
                    <a:pt x="2358" y="841"/>
                    <a:pt x="2334" y="721"/>
                    <a:pt x="2286" y="600"/>
                  </a:cubicBezTo>
                  <a:cubicBezTo>
                    <a:pt x="2282" y="622"/>
                    <a:pt x="2286" y="660"/>
                    <a:pt x="2282" y="683"/>
                  </a:cubicBezTo>
                  <a:cubicBezTo>
                    <a:pt x="2246" y="542"/>
                    <a:pt x="2162" y="397"/>
                    <a:pt x="2054" y="300"/>
                  </a:cubicBezTo>
                  <a:cubicBezTo>
                    <a:pt x="2043" y="370"/>
                    <a:pt x="2017" y="446"/>
                    <a:pt x="1990" y="512"/>
                  </a:cubicBezTo>
                  <a:cubicBezTo>
                    <a:pt x="1964" y="448"/>
                    <a:pt x="1919" y="370"/>
                    <a:pt x="1864" y="327"/>
                  </a:cubicBezTo>
                  <a:cubicBezTo>
                    <a:pt x="1857" y="355"/>
                    <a:pt x="1840" y="382"/>
                    <a:pt x="1832" y="410"/>
                  </a:cubicBezTo>
                  <a:cubicBezTo>
                    <a:pt x="1796" y="328"/>
                    <a:pt x="1736" y="263"/>
                    <a:pt x="1672" y="200"/>
                  </a:cubicBezTo>
                  <a:cubicBezTo>
                    <a:pt x="1651" y="244"/>
                    <a:pt x="1620" y="294"/>
                    <a:pt x="1599" y="338"/>
                  </a:cubicBezTo>
                  <a:cubicBezTo>
                    <a:pt x="1556" y="238"/>
                    <a:pt x="1475" y="144"/>
                    <a:pt x="1382" y="88"/>
                  </a:cubicBezTo>
                  <a:cubicBezTo>
                    <a:pt x="1379" y="150"/>
                    <a:pt x="1366" y="211"/>
                    <a:pt x="1353" y="272"/>
                  </a:cubicBezTo>
                  <a:cubicBezTo>
                    <a:pt x="1342" y="241"/>
                    <a:pt x="1311" y="203"/>
                    <a:pt x="1286" y="182"/>
                  </a:cubicBezTo>
                  <a:cubicBezTo>
                    <a:pt x="1270" y="205"/>
                    <a:pt x="1234" y="219"/>
                    <a:pt x="1214" y="238"/>
                  </a:cubicBezTo>
                  <a:cubicBezTo>
                    <a:pt x="1204" y="222"/>
                    <a:pt x="1178" y="182"/>
                    <a:pt x="1168" y="165"/>
                  </a:cubicBezTo>
                  <a:cubicBezTo>
                    <a:pt x="1148" y="197"/>
                    <a:pt x="1111" y="218"/>
                    <a:pt x="1090" y="250"/>
                  </a:cubicBezTo>
                  <a:cubicBezTo>
                    <a:pt x="1059" y="194"/>
                    <a:pt x="1012" y="137"/>
                    <a:pt x="971" y="89"/>
                  </a:cubicBezTo>
                  <a:cubicBezTo>
                    <a:pt x="939" y="148"/>
                    <a:pt x="890" y="229"/>
                    <a:pt x="858" y="288"/>
                  </a:cubicBezTo>
                  <a:cubicBezTo>
                    <a:pt x="856" y="188"/>
                    <a:pt x="851" y="99"/>
                    <a:pt x="837" y="0"/>
                  </a:cubicBezTo>
                  <a:cubicBezTo>
                    <a:pt x="629" y="192"/>
                    <a:pt x="448" y="421"/>
                    <a:pt x="318" y="672"/>
                  </a:cubicBezTo>
                  <a:cubicBezTo>
                    <a:pt x="305" y="633"/>
                    <a:pt x="284" y="582"/>
                    <a:pt x="272" y="543"/>
                  </a:cubicBezTo>
                  <a:cubicBezTo>
                    <a:pt x="156" y="771"/>
                    <a:pt x="74" y="1030"/>
                    <a:pt x="40" y="1284"/>
                  </a:cubicBezTo>
                  <a:cubicBezTo>
                    <a:pt x="21" y="1261"/>
                    <a:pt x="11" y="1234"/>
                    <a:pt x="1" y="1206"/>
                  </a:cubicBezTo>
                  <a:cubicBezTo>
                    <a:pt x="-3" y="1413"/>
                    <a:pt x="22" y="1624"/>
                    <a:pt x="73" y="1825"/>
                  </a:cubicBezTo>
                  <a:lnTo>
                    <a:pt x="2492" y="1825"/>
                  </a:lnTo>
                  <a:close/>
                </a:path>
              </a:pathLst>
            </a:custGeom>
            <a:solidFill>
              <a:srgbClr val="99421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7" name="Google Shape;1377;p38"/>
            <p:cNvSpPr/>
            <p:nvPr/>
          </p:nvSpPr>
          <p:spPr>
            <a:xfrm>
              <a:off x="2806211" y="1638184"/>
              <a:ext cx="1168561" cy="740740"/>
            </a:xfrm>
            <a:custGeom>
              <a:rect b="b" l="l" r="r" t="t"/>
              <a:pathLst>
                <a:path extrusionOk="0" h="1515" w="2390">
                  <a:moveTo>
                    <a:pt x="2347" y="1515"/>
                  </a:moveTo>
                  <a:lnTo>
                    <a:pt x="2347" y="1515"/>
                  </a:lnTo>
                  <a:cubicBezTo>
                    <a:pt x="2375" y="1411"/>
                    <a:pt x="2390" y="1304"/>
                    <a:pt x="2390" y="1197"/>
                  </a:cubicBezTo>
                  <a:cubicBezTo>
                    <a:pt x="2390" y="1196"/>
                    <a:pt x="2390" y="1196"/>
                    <a:pt x="2390" y="1196"/>
                  </a:cubicBezTo>
                  <a:cubicBezTo>
                    <a:pt x="2390" y="536"/>
                    <a:pt x="1855" y="0"/>
                    <a:pt x="1195" y="0"/>
                  </a:cubicBezTo>
                  <a:cubicBezTo>
                    <a:pt x="534" y="0"/>
                    <a:pt x="0" y="536"/>
                    <a:pt x="0" y="1196"/>
                  </a:cubicBezTo>
                  <a:lnTo>
                    <a:pt x="0" y="1196"/>
                  </a:lnTo>
                  <a:lnTo>
                    <a:pt x="0" y="1197"/>
                  </a:lnTo>
                  <a:cubicBezTo>
                    <a:pt x="0" y="1304"/>
                    <a:pt x="14" y="1411"/>
                    <a:pt x="43" y="1515"/>
                  </a:cubicBezTo>
                  <a:lnTo>
                    <a:pt x="2347" y="1515"/>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8" name="Google Shape;1378;p38"/>
            <p:cNvSpPr/>
            <p:nvPr/>
          </p:nvSpPr>
          <p:spPr>
            <a:xfrm>
              <a:off x="3154335" y="2225399"/>
              <a:ext cx="489" cy="489"/>
            </a:xfrm>
            <a:custGeom>
              <a:rect b="b" l="l" r="r" t="t"/>
              <a:pathLst>
                <a:path extrusionOk="0" h="1" w="1">
                  <a:moveTo>
                    <a:pt x="1" y="1"/>
                  </a:moveTo>
                  <a:lnTo>
                    <a:pt x="1" y="0"/>
                  </a:lnTo>
                  <a:cubicBezTo>
                    <a:pt x="0" y="0"/>
                    <a:pt x="0"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79" name="Google Shape;1379;p38"/>
            <p:cNvSpPr/>
            <p:nvPr/>
          </p:nvSpPr>
          <p:spPr>
            <a:xfrm>
              <a:off x="3666253" y="1754062"/>
              <a:ext cx="35204" cy="16624"/>
            </a:xfrm>
            <a:custGeom>
              <a:rect b="b" l="l" r="r" t="t"/>
              <a:pathLst>
                <a:path extrusionOk="0" h="34" w="72">
                  <a:moveTo>
                    <a:pt x="14" y="25"/>
                  </a:moveTo>
                  <a:cubicBezTo>
                    <a:pt x="24" y="33"/>
                    <a:pt x="8" y="38"/>
                    <a:pt x="6" y="27"/>
                  </a:cubicBezTo>
                  <a:cubicBezTo>
                    <a:pt x="0" y="13"/>
                    <a:pt x="-5" y="7"/>
                    <a:pt x="12" y="1"/>
                  </a:cubicBezTo>
                  <a:cubicBezTo>
                    <a:pt x="35" y="-5"/>
                    <a:pt x="51" y="16"/>
                    <a:pt x="71" y="22"/>
                  </a:cubicBezTo>
                  <a:cubicBezTo>
                    <a:pt x="81" y="40"/>
                    <a:pt x="46" y="22"/>
                    <a:pt x="42" y="16"/>
                  </a:cubicBezTo>
                  <a:cubicBezTo>
                    <a:pt x="34" y="10"/>
                    <a:pt x="13" y="14"/>
                    <a:pt x="14" y="2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0" name="Google Shape;1380;p38"/>
            <p:cNvSpPr/>
            <p:nvPr/>
          </p:nvSpPr>
          <p:spPr>
            <a:xfrm>
              <a:off x="3749372" y="1790733"/>
              <a:ext cx="12223" cy="20046"/>
            </a:xfrm>
            <a:custGeom>
              <a:rect b="b" l="l" r="r" t="t"/>
              <a:pathLst>
                <a:path extrusionOk="0" h="41" w="25">
                  <a:moveTo>
                    <a:pt x="8" y="2"/>
                  </a:moveTo>
                  <a:cubicBezTo>
                    <a:pt x="-4" y="-7"/>
                    <a:pt x="-2" y="10"/>
                    <a:pt x="5" y="15"/>
                  </a:cubicBezTo>
                  <a:cubicBezTo>
                    <a:pt x="9" y="24"/>
                    <a:pt x="10" y="38"/>
                    <a:pt x="22" y="41"/>
                  </a:cubicBezTo>
                  <a:cubicBezTo>
                    <a:pt x="28" y="41"/>
                    <a:pt x="20" y="28"/>
                    <a:pt x="19" y="26"/>
                  </a:cubicBezTo>
                  <a:cubicBezTo>
                    <a:pt x="16" y="18"/>
                    <a:pt x="14" y="9"/>
                    <a:pt x="8"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1" name="Google Shape;1381;p38"/>
            <p:cNvSpPr/>
            <p:nvPr/>
          </p:nvSpPr>
          <p:spPr>
            <a:xfrm>
              <a:off x="3786531" y="2075784"/>
              <a:ext cx="59161" cy="48894"/>
            </a:xfrm>
            <a:custGeom>
              <a:rect b="b" l="l" r="r" t="t"/>
              <a:pathLst>
                <a:path extrusionOk="0" h="100" w="121">
                  <a:moveTo>
                    <a:pt x="110" y="0"/>
                  </a:moveTo>
                  <a:cubicBezTo>
                    <a:pt x="105" y="3"/>
                    <a:pt x="109" y="11"/>
                    <a:pt x="106" y="15"/>
                  </a:cubicBezTo>
                  <a:cubicBezTo>
                    <a:pt x="103" y="20"/>
                    <a:pt x="95" y="19"/>
                    <a:pt x="91" y="23"/>
                  </a:cubicBezTo>
                  <a:cubicBezTo>
                    <a:pt x="89" y="32"/>
                    <a:pt x="92" y="40"/>
                    <a:pt x="84" y="47"/>
                  </a:cubicBezTo>
                  <a:cubicBezTo>
                    <a:pt x="85" y="65"/>
                    <a:pt x="74" y="64"/>
                    <a:pt x="62" y="72"/>
                  </a:cubicBezTo>
                  <a:lnTo>
                    <a:pt x="62" y="72"/>
                  </a:lnTo>
                  <a:lnTo>
                    <a:pt x="61" y="71"/>
                  </a:lnTo>
                  <a:cubicBezTo>
                    <a:pt x="61" y="70"/>
                    <a:pt x="60" y="70"/>
                    <a:pt x="60" y="68"/>
                  </a:cubicBezTo>
                  <a:cubicBezTo>
                    <a:pt x="60" y="67"/>
                    <a:pt x="61" y="65"/>
                    <a:pt x="61" y="64"/>
                  </a:cubicBezTo>
                  <a:lnTo>
                    <a:pt x="61" y="64"/>
                  </a:lnTo>
                  <a:cubicBezTo>
                    <a:pt x="56" y="63"/>
                    <a:pt x="54" y="71"/>
                    <a:pt x="49" y="73"/>
                  </a:cubicBezTo>
                  <a:cubicBezTo>
                    <a:pt x="31" y="71"/>
                    <a:pt x="37" y="55"/>
                    <a:pt x="13" y="68"/>
                  </a:cubicBezTo>
                  <a:cubicBezTo>
                    <a:pt x="2" y="66"/>
                    <a:pt x="2" y="75"/>
                    <a:pt x="1" y="84"/>
                  </a:cubicBezTo>
                  <a:cubicBezTo>
                    <a:pt x="-6" y="103"/>
                    <a:pt x="9" y="94"/>
                    <a:pt x="16" y="85"/>
                  </a:cubicBezTo>
                  <a:cubicBezTo>
                    <a:pt x="20" y="85"/>
                    <a:pt x="21" y="92"/>
                    <a:pt x="25" y="92"/>
                  </a:cubicBezTo>
                  <a:cubicBezTo>
                    <a:pt x="30" y="92"/>
                    <a:pt x="33" y="86"/>
                    <a:pt x="37" y="88"/>
                  </a:cubicBezTo>
                  <a:cubicBezTo>
                    <a:pt x="47" y="104"/>
                    <a:pt x="44" y="81"/>
                    <a:pt x="66" y="99"/>
                  </a:cubicBezTo>
                  <a:cubicBezTo>
                    <a:pt x="76" y="103"/>
                    <a:pt x="79" y="94"/>
                    <a:pt x="80" y="87"/>
                  </a:cubicBezTo>
                  <a:cubicBezTo>
                    <a:pt x="109" y="58"/>
                    <a:pt x="90" y="64"/>
                    <a:pt x="96" y="34"/>
                  </a:cubicBezTo>
                  <a:cubicBezTo>
                    <a:pt x="98" y="32"/>
                    <a:pt x="101" y="31"/>
                    <a:pt x="103" y="33"/>
                  </a:cubicBezTo>
                  <a:cubicBezTo>
                    <a:pt x="106" y="35"/>
                    <a:pt x="104" y="40"/>
                    <a:pt x="107" y="43"/>
                  </a:cubicBezTo>
                  <a:cubicBezTo>
                    <a:pt x="111" y="46"/>
                    <a:pt x="119" y="45"/>
                    <a:pt x="121" y="41"/>
                  </a:cubicBezTo>
                  <a:cubicBezTo>
                    <a:pt x="121" y="28"/>
                    <a:pt x="114" y="13"/>
                    <a:pt x="110"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2" name="Google Shape;1382;p38"/>
            <p:cNvSpPr/>
            <p:nvPr/>
          </p:nvSpPr>
          <p:spPr>
            <a:xfrm>
              <a:off x="3365067" y="2080184"/>
              <a:ext cx="59161" cy="39115"/>
            </a:xfrm>
            <a:custGeom>
              <a:rect b="b" l="l" r="r" t="t"/>
              <a:pathLst>
                <a:path extrusionOk="0" h="80" w="121">
                  <a:moveTo>
                    <a:pt x="75" y="7"/>
                  </a:moveTo>
                  <a:cubicBezTo>
                    <a:pt x="55" y="-2"/>
                    <a:pt x="49" y="10"/>
                    <a:pt x="42" y="26"/>
                  </a:cubicBezTo>
                  <a:cubicBezTo>
                    <a:pt x="35" y="35"/>
                    <a:pt x="20" y="31"/>
                    <a:pt x="13" y="40"/>
                  </a:cubicBezTo>
                  <a:cubicBezTo>
                    <a:pt x="12" y="53"/>
                    <a:pt x="-11" y="69"/>
                    <a:pt x="8" y="79"/>
                  </a:cubicBezTo>
                  <a:cubicBezTo>
                    <a:pt x="32" y="84"/>
                    <a:pt x="46" y="53"/>
                    <a:pt x="69" y="48"/>
                  </a:cubicBezTo>
                  <a:cubicBezTo>
                    <a:pt x="77" y="44"/>
                    <a:pt x="86" y="41"/>
                    <a:pt x="91" y="34"/>
                  </a:cubicBezTo>
                  <a:cubicBezTo>
                    <a:pt x="93" y="31"/>
                    <a:pt x="96" y="25"/>
                    <a:pt x="101" y="26"/>
                  </a:cubicBezTo>
                  <a:cubicBezTo>
                    <a:pt x="104" y="28"/>
                    <a:pt x="107" y="28"/>
                    <a:pt x="110" y="25"/>
                  </a:cubicBezTo>
                  <a:lnTo>
                    <a:pt x="110" y="25"/>
                  </a:lnTo>
                  <a:cubicBezTo>
                    <a:pt x="113" y="23"/>
                    <a:pt x="114" y="20"/>
                    <a:pt x="117" y="17"/>
                  </a:cubicBezTo>
                  <a:cubicBezTo>
                    <a:pt x="119" y="13"/>
                    <a:pt x="121" y="7"/>
                    <a:pt x="121" y="2"/>
                  </a:cubicBezTo>
                  <a:lnTo>
                    <a:pt x="121" y="2"/>
                  </a:lnTo>
                  <a:cubicBezTo>
                    <a:pt x="118" y="-9"/>
                    <a:pt x="93" y="19"/>
                    <a:pt x="75"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3" name="Google Shape;1383;p38"/>
            <p:cNvSpPr/>
            <p:nvPr/>
          </p:nvSpPr>
          <p:spPr>
            <a:xfrm>
              <a:off x="3699011" y="2151569"/>
              <a:ext cx="31292" cy="61606"/>
            </a:xfrm>
            <a:custGeom>
              <a:rect b="b" l="l" r="r" t="t"/>
              <a:pathLst>
                <a:path extrusionOk="0" h="126" w="64">
                  <a:moveTo>
                    <a:pt x="47" y="27"/>
                  </a:moveTo>
                  <a:cubicBezTo>
                    <a:pt x="65" y="30"/>
                    <a:pt x="72" y="-13"/>
                    <a:pt x="52" y="4"/>
                  </a:cubicBezTo>
                  <a:cubicBezTo>
                    <a:pt x="48" y="11"/>
                    <a:pt x="43" y="15"/>
                    <a:pt x="35" y="17"/>
                  </a:cubicBezTo>
                  <a:cubicBezTo>
                    <a:pt x="31" y="20"/>
                    <a:pt x="34" y="26"/>
                    <a:pt x="33" y="31"/>
                  </a:cubicBezTo>
                  <a:cubicBezTo>
                    <a:pt x="32" y="38"/>
                    <a:pt x="22" y="43"/>
                    <a:pt x="24" y="50"/>
                  </a:cubicBezTo>
                  <a:cubicBezTo>
                    <a:pt x="24" y="53"/>
                    <a:pt x="28" y="51"/>
                    <a:pt x="29" y="49"/>
                  </a:cubicBezTo>
                  <a:cubicBezTo>
                    <a:pt x="38" y="30"/>
                    <a:pt x="45" y="76"/>
                    <a:pt x="37" y="77"/>
                  </a:cubicBezTo>
                  <a:cubicBezTo>
                    <a:pt x="29" y="79"/>
                    <a:pt x="33" y="62"/>
                    <a:pt x="25" y="62"/>
                  </a:cubicBezTo>
                  <a:cubicBezTo>
                    <a:pt x="20" y="64"/>
                    <a:pt x="23" y="71"/>
                    <a:pt x="21" y="75"/>
                  </a:cubicBezTo>
                  <a:cubicBezTo>
                    <a:pt x="-1" y="98"/>
                    <a:pt x="40" y="78"/>
                    <a:pt x="32" y="97"/>
                  </a:cubicBezTo>
                  <a:cubicBezTo>
                    <a:pt x="28" y="101"/>
                    <a:pt x="18" y="93"/>
                    <a:pt x="16" y="100"/>
                  </a:cubicBezTo>
                  <a:lnTo>
                    <a:pt x="16" y="93"/>
                  </a:lnTo>
                  <a:cubicBezTo>
                    <a:pt x="11" y="86"/>
                    <a:pt x="-8" y="96"/>
                    <a:pt x="5" y="99"/>
                  </a:cubicBezTo>
                  <a:cubicBezTo>
                    <a:pt x="16" y="104"/>
                    <a:pt x="-5" y="126"/>
                    <a:pt x="12" y="126"/>
                  </a:cubicBezTo>
                  <a:cubicBezTo>
                    <a:pt x="15" y="123"/>
                    <a:pt x="17" y="119"/>
                    <a:pt x="23" y="120"/>
                  </a:cubicBezTo>
                  <a:cubicBezTo>
                    <a:pt x="35" y="118"/>
                    <a:pt x="34" y="102"/>
                    <a:pt x="37" y="93"/>
                  </a:cubicBezTo>
                  <a:cubicBezTo>
                    <a:pt x="40" y="86"/>
                    <a:pt x="48" y="81"/>
                    <a:pt x="50" y="73"/>
                  </a:cubicBezTo>
                  <a:cubicBezTo>
                    <a:pt x="55" y="58"/>
                    <a:pt x="31" y="38"/>
                    <a:pt x="47" y="27"/>
                  </a:cubicBezTo>
                  <a:close/>
                </a:path>
              </a:pathLst>
            </a:custGeom>
            <a:solidFill>
              <a:srgbClr val="522207"/>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4" name="Google Shape;1384;p38"/>
            <p:cNvSpPr/>
            <p:nvPr/>
          </p:nvSpPr>
          <p:spPr>
            <a:xfrm>
              <a:off x="3605624" y="2135923"/>
              <a:ext cx="17602" cy="69429"/>
            </a:xfrm>
            <a:custGeom>
              <a:rect b="b" l="l" r="r" t="t"/>
              <a:pathLst>
                <a:path extrusionOk="0" h="142" w="36">
                  <a:moveTo>
                    <a:pt x="36" y="82"/>
                  </a:moveTo>
                  <a:cubicBezTo>
                    <a:pt x="35" y="60"/>
                    <a:pt x="30" y="38"/>
                    <a:pt x="32" y="16"/>
                  </a:cubicBezTo>
                  <a:cubicBezTo>
                    <a:pt x="34" y="7"/>
                    <a:pt x="21" y="6"/>
                    <a:pt x="20" y="0"/>
                  </a:cubicBezTo>
                  <a:cubicBezTo>
                    <a:pt x="9" y="6"/>
                    <a:pt x="20" y="20"/>
                    <a:pt x="17" y="29"/>
                  </a:cubicBezTo>
                  <a:cubicBezTo>
                    <a:pt x="14" y="35"/>
                    <a:pt x="13" y="40"/>
                    <a:pt x="16" y="46"/>
                  </a:cubicBezTo>
                  <a:cubicBezTo>
                    <a:pt x="15" y="58"/>
                    <a:pt x="6" y="67"/>
                    <a:pt x="7" y="79"/>
                  </a:cubicBezTo>
                  <a:cubicBezTo>
                    <a:pt x="1" y="92"/>
                    <a:pt x="0" y="105"/>
                    <a:pt x="2" y="119"/>
                  </a:cubicBezTo>
                  <a:cubicBezTo>
                    <a:pt x="1" y="126"/>
                    <a:pt x="-3" y="137"/>
                    <a:pt x="6" y="142"/>
                  </a:cubicBezTo>
                  <a:cubicBezTo>
                    <a:pt x="40" y="125"/>
                    <a:pt x="21" y="106"/>
                    <a:pt x="36" y="82"/>
                  </a:cubicBezTo>
                  <a:close/>
                </a:path>
              </a:pathLst>
            </a:custGeom>
            <a:solidFill>
              <a:srgbClr val="522207"/>
            </a:solidFill>
            <a:ln>
              <a:noFill/>
            </a:ln>
          </p:spPr>
          <p:txBody>
            <a:bodyPr anchorCtr="1" anchor="ctr" bIns="6100" lIns="90000" spcFirstLastPara="1" rIns="90000" wrap="square" tIns="61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5" name="Google Shape;1385;p38"/>
            <p:cNvSpPr/>
            <p:nvPr/>
          </p:nvSpPr>
          <p:spPr>
            <a:xfrm>
              <a:off x="2803766" y="1868963"/>
              <a:ext cx="1170027" cy="509962"/>
            </a:xfrm>
            <a:custGeom>
              <a:rect b="b" l="l" r="r" t="t"/>
              <a:pathLst>
                <a:path extrusionOk="0" h="1043" w="2393">
                  <a:moveTo>
                    <a:pt x="249" y="0"/>
                  </a:moveTo>
                  <a:cubicBezTo>
                    <a:pt x="249" y="0"/>
                    <a:pt x="854" y="897"/>
                    <a:pt x="2393" y="786"/>
                  </a:cubicBezTo>
                  <a:cubicBezTo>
                    <a:pt x="2393" y="786"/>
                    <a:pt x="2379" y="975"/>
                    <a:pt x="2352" y="1043"/>
                  </a:cubicBezTo>
                  <a:lnTo>
                    <a:pt x="48" y="1043"/>
                  </a:lnTo>
                  <a:cubicBezTo>
                    <a:pt x="48" y="1043"/>
                    <a:pt x="-145" y="519"/>
                    <a:pt x="249" y="0"/>
                  </a:cubicBez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6" name="Google Shape;1386;p38"/>
            <p:cNvSpPr/>
            <p:nvPr/>
          </p:nvSpPr>
          <p:spPr>
            <a:xfrm>
              <a:off x="3608069" y="2206819"/>
              <a:ext cx="30314" cy="51338"/>
            </a:xfrm>
            <a:custGeom>
              <a:rect b="b" l="l" r="r" t="t"/>
              <a:pathLst>
                <a:path extrusionOk="0" h="105" w="62">
                  <a:moveTo>
                    <a:pt x="13" y="32"/>
                  </a:moveTo>
                  <a:cubicBezTo>
                    <a:pt x="23" y="56"/>
                    <a:pt x="63" y="80"/>
                    <a:pt x="55" y="105"/>
                  </a:cubicBezTo>
                  <a:cubicBezTo>
                    <a:pt x="62" y="105"/>
                    <a:pt x="64" y="95"/>
                    <a:pt x="58" y="93"/>
                  </a:cubicBezTo>
                  <a:cubicBezTo>
                    <a:pt x="76" y="80"/>
                    <a:pt x="34" y="65"/>
                    <a:pt x="36" y="44"/>
                  </a:cubicBezTo>
                  <a:cubicBezTo>
                    <a:pt x="54" y="38"/>
                    <a:pt x="20" y="26"/>
                    <a:pt x="19" y="17"/>
                  </a:cubicBezTo>
                  <a:cubicBezTo>
                    <a:pt x="-2" y="-20"/>
                    <a:pt x="-7" y="12"/>
                    <a:pt x="13" y="3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7" name="Google Shape;1387;p38"/>
            <p:cNvSpPr/>
            <p:nvPr/>
          </p:nvSpPr>
          <p:spPr>
            <a:xfrm>
              <a:off x="3641806" y="2263536"/>
              <a:ext cx="17113" cy="6845"/>
            </a:xfrm>
            <a:custGeom>
              <a:rect b="b" l="l" r="r" t="t"/>
              <a:pathLst>
                <a:path extrusionOk="0" h="14" w="35">
                  <a:moveTo>
                    <a:pt x="13" y="0"/>
                  </a:moveTo>
                  <a:cubicBezTo>
                    <a:pt x="8" y="0"/>
                    <a:pt x="4" y="3"/>
                    <a:pt x="0" y="4"/>
                  </a:cubicBezTo>
                  <a:cubicBezTo>
                    <a:pt x="8" y="9"/>
                    <a:pt x="20" y="6"/>
                    <a:pt x="28" y="13"/>
                  </a:cubicBezTo>
                  <a:cubicBezTo>
                    <a:pt x="33" y="15"/>
                    <a:pt x="37" y="10"/>
                    <a:pt x="34" y="5"/>
                  </a:cubicBezTo>
                  <a:cubicBezTo>
                    <a:pt x="30" y="-1"/>
                    <a:pt x="20" y="3"/>
                    <a:pt x="1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8" name="Google Shape;1388;p38"/>
            <p:cNvSpPr/>
            <p:nvPr/>
          </p:nvSpPr>
          <p:spPr>
            <a:xfrm>
              <a:off x="3632027" y="2185306"/>
              <a:ext cx="53783" cy="40582"/>
            </a:xfrm>
            <a:custGeom>
              <a:rect b="b" l="l" r="r" t="t"/>
              <a:pathLst>
                <a:path extrusionOk="0" h="83" w="110">
                  <a:moveTo>
                    <a:pt x="44" y="2"/>
                  </a:moveTo>
                  <a:cubicBezTo>
                    <a:pt x="43" y="8"/>
                    <a:pt x="37" y="16"/>
                    <a:pt x="31" y="11"/>
                  </a:cubicBezTo>
                  <a:cubicBezTo>
                    <a:pt x="29" y="8"/>
                    <a:pt x="30" y="2"/>
                    <a:pt x="27" y="0"/>
                  </a:cubicBezTo>
                  <a:cubicBezTo>
                    <a:pt x="19" y="-4"/>
                    <a:pt x="18" y="8"/>
                    <a:pt x="15" y="13"/>
                  </a:cubicBezTo>
                  <a:cubicBezTo>
                    <a:pt x="12" y="16"/>
                    <a:pt x="9" y="17"/>
                    <a:pt x="7" y="20"/>
                  </a:cubicBezTo>
                  <a:cubicBezTo>
                    <a:pt x="6" y="27"/>
                    <a:pt x="6" y="34"/>
                    <a:pt x="1" y="40"/>
                  </a:cubicBezTo>
                  <a:cubicBezTo>
                    <a:pt x="-2" y="50"/>
                    <a:pt x="10" y="55"/>
                    <a:pt x="15" y="61"/>
                  </a:cubicBezTo>
                  <a:cubicBezTo>
                    <a:pt x="19" y="69"/>
                    <a:pt x="19" y="80"/>
                    <a:pt x="27" y="83"/>
                  </a:cubicBezTo>
                  <a:cubicBezTo>
                    <a:pt x="35" y="84"/>
                    <a:pt x="36" y="73"/>
                    <a:pt x="41" y="69"/>
                  </a:cubicBezTo>
                  <a:cubicBezTo>
                    <a:pt x="46" y="67"/>
                    <a:pt x="53" y="69"/>
                    <a:pt x="57" y="66"/>
                  </a:cubicBezTo>
                  <a:cubicBezTo>
                    <a:pt x="66" y="48"/>
                    <a:pt x="72" y="66"/>
                    <a:pt x="79" y="57"/>
                  </a:cubicBezTo>
                  <a:cubicBezTo>
                    <a:pt x="77" y="49"/>
                    <a:pt x="75" y="48"/>
                    <a:pt x="82" y="41"/>
                  </a:cubicBezTo>
                  <a:cubicBezTo>
                    <a:pt x="83" y="38"/>
                    <a:pt x="82" y="33"/>
                    <a:pt x="85" y="31"/>
                  </a:cubicBezTo>
                  <a:cubicBezTo>
                    <a:pt x="89" y="27"/>
                    <a:pt x="100" y="34"/>
                    <a:pt x="100" y="26"/>
                  </a:cubicBezTo>
                  <a:cubicBezTo>
                    <a:pt x="103" y="29"/>
                    <a:pt x="108" y="31"/>
                    <a:pt x="110" y="28"/>
                  </a:cubicBezTo>
                  <a:cubicBezTo>
                    <a:pt x="113" y="24"/>
                    <a:pt x="106" y="20"/>
                    <a:pt x="105" y="15"/>
                  </a:cubicBezTo>
                  <a:cubicBezTo>
                    <a:pt x="111" y="-5"/>
                    <a:pt x="93" y="1"/>
                    <a:pt x="82" y="6"/>
                  </a:cubicBezTo>
                  <a:cubicBezTo>
                    <a:pt x="69" y="4"/>
                    <a:pt x="53" y="16"/>
                    <a:pt x="44"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89" name="Google Shape;1389;p38"/>
            <p:cNvSpPr/>
            <p:nvPr/>
          </p:nvSpPr>
          <p:spPr>
            <a:xfrm>
              <a:off x="3649629" y="2218065"/>
              <a:ext cx="34715" cy="28847"/>
            </a:xfrm>
            <a:custGeom>
              <a:rect b="b" l="l" r="r" t="t"/>
              <a:pathLst>
                <a:path extrusionOk="0" h="59" w="71">
                  <a:moveTo>
                    <a:pt x="59" y="3"/>
                  </a:moveTo>
                  <a:cubicBezTo>
                    <a:pt x="50" y="-5"/>
                    <a:pt x="41" y="4"/>
                    <a:pt x="34" y="9"/>
                  </a:cubicBezTo>
                  <a:cubicBezTo>
                    <a:pt x="27" y="9"/>
                    <a:pt x="24" y="14"/>
                    <a:pt x="19" y="17"/>
                  </a:cubicBezTo>
                  <a:cubicBezTo>
                    <a:pt x="16" y="18"/>
                    <a:pt x="10" y="18"/>
                    <a:pt x="11" y="22"/>
                  </a:cubicBezTo>
                  <a:cubicBezTo>
                    <a:pt x="18" y="32"/>
                    <a:pt x="-5" y="36"/>
                    <a:pt x="1" y="45"/>
                  </a:cubicBezTo>
                  <a:cubicBezTo>
                    <a:pt x="11" y="52"/>
                    <a:pt x="17" y="23"/>
                    <a:pt x="25" y="35"/>
                  </a:cubicBezTo>
                  <a:cubicBezTo>
                    <a:pt x="26" y="42"/>
                    <a:pt x="14" y="47"/>
                    <a:pt x="15" y="54"/>
                  </a:cubicBezTo>
                  <a:cubicBezTo>
                    <a:pt x="23" y="67"/>
                    <a:pt x="33" y="52"/>
                    <a:pt x="31" y="42"/>
                  </a:cubicBezTo>
                  <a:cubicBezTo>
                    <a:pt x="33" y="38"/>
                    <a:pt x="38" y="36"/>
                    <a:pt x="37" y="31"/>
                  </a:cubicBezTo>
                  <a:cubicBezTo>
                    <a:pt x="40" y="23"/>
                    <a:pt x="50" y="35"/>
                    <a:pt x="54" y="30"/>
                  </a:cubicBezTo>
                  <a:cubicBezTo>
                    <a:pt x="58" y="24"/>
                    <a:pt x="49" y="20"/>
                    <a:pt x="44" y="23"/>
                  </a:cubicBezTo>
                  <a:cubicBezTo>
                    <a:pt x="26" y="25"/>
                    <a:pt x="45" y="-10"/>
                    <a:pt x="57" y="14"/>
                  </a:cubicBezTo>
                  <a:cubicBezTo>
                    <a:pt x="60" y="19"/>
                    <a:pt x="65" y="28"/>
                    <a:pt x="71" y="26"/>
                  </a:cubicBezTo>
                  <a:cubicBezTo>
                    <a:pt x="71" y="19"/>
                    <a:pt x="62" y="10"/>
                    <a:pt x="59"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0" name="Google Shape;1390;p38"/>
            <p:cNvSpPr/>
            <p:nvPr/>
          </p:nvSpPr>
          <p:spPr>
            <a:xfrm>
              <a:off x="3693144" y="2253268"/>
              <a:ext cx="54761" cy="85075"/>
            </a:xfrm>
            <a:custGeom>
              <a:rect b="b" l="l" r="r" t="t"/>
              <a:pathLst>
                <a:path extrusionOk="0" h="174" w="112">
                  <a:moveTo>
                    <a:pt x="28" y="39"/>
                  </a:moveTo>
                  <a:cubicBezTo>
                    <a:pt x="0" y="41"/>
                    <a:pt x="36" y="16"/>
                    <a:pt x="25" y="5"/>
                  </a:cubicBezTo>
                  <a:cubicBezTo>
                    <a:pt x="18" y="-7"/>
                    <a:pt x="-1" y="3"/>
                    <a:pt x="8" y="15"/>
                  </a:cubicBezTo>
                  <a:cubicBezTo>
                    <a:pt x="14" y="19"/>
                    <a:pt x="13" y="24"/>
                    <a:pt x="5" y="24"/>
                  </a:cubicBezTo>
                  <a:cubicBezTo>
                    <a:pt x="-4" y="31"/>
                    <a:pt x="12" y="33"/>
                    <a:pt x="9" y="42"/>
                  </a:cubicBezTo>
                  <a:cubicBezTo>
                    <a:pt x="10" y="49"/>
                    <a:pt x="21" y="52"/>
                    <a:pt x="22" y="59"/>
                  </a:cubicBezTo>
                  <a:cubicBezTo>
                    <a:pt x="23" y="65"/>
                    <a:pt x="19" y="69"/>
                    <a:pt x="18" y="74"/>
                  </a:cubicBezTo>
                  <a:cubicBezTo>
                    <a:pt x="17" y="79"/>
                    <a:pt x="16" y="84"/>
                    <a:pt x="12" y="85"/>
                  </a:cubicBezTo>
                  <a:cubicBezTo>
                    <a:pt x="-4" y="83"/>
                    <a:pt x="-2" y="91"/>
                    <a:pt x="11" y="94"/>
                  </a:cubicBezTo>
                  <a:cubicBezTo>
                    <a:pt x="17" y="106"/>
                    <a:pt x="12" y="132"/>
                    <a:pt x="36" y="120"/>
                  </a:cubicBezTo>
                  <a:cubicBezTo>
                    <a:pt x="52" y="116"/>
                    <a:pt x="53" y="133"/>
                    <a:pt x="47" y="143"/>
                  </a:cubicBezTo>
                  <a:cubicBezTo>
                    <a:pt x="44" y="153"/>
                    <a:pt x="53" y="163"/>
                    <a:pt x="54" y="173"/>
                  </a:cubicBezTo>
                  <a:cubicBezTo>
                    <a:pt x="65" y="175"/>
                    <a:pt x="59" y="161"/>
                    <a:pt x="56" y="156"/>
                  </a:cubicBezTo>
                  <a:cubicBezTo>
                    <a:pt x="55" y="146"/>
                    <a:pt x="64" y="138"/>
                    <a:pt x="63" y="128"/>
                  </a:cubicBezTo>
                  <a:cubicBezTo>
                    <a:pt x="68" y="121"/>
                    <a:pt x="68" y="130"/>
                    <a:pt x="69" y="133"/>
                  </a:cubicBezTo>
                  <a:cubicBezTo>
                    <a:pt x="83" y="132"/>
                    <a:pt x="101" y="155"/>
                    <a:pt x="112" y="137"/>
                  </a:cubicBezTo>
                  <a:cubicBezTo>
                    <a:pt x="110" y="131"/>
                    <a:pt x="102" y="137"/>
                    <a:pt x="99" y="138"/>
                  </a:cubicBezTo>
                  <a:cubicBezTo>
                    <a:pt x="91" y="139"/>
                    <a:pt x="86" y="125"/>
                    <a:pt x="79" y="126"/>
                  </a:cubicBezTo>
                  <a:cubicBezTo>
                    <a:pt x="73" y="129"/>
                    <a:pt x="70" y="125"/>
                    <a:pt x="72" y="119"/>
                  </a:cubicBezTo>
                  <a:cubicBezTo>
                    <a:pt x="67" y="104"/>
                    <a:pt x="77" y="88"/>
                    <a:pt x="65" y="73"/>
                  </a:cubicBezTo>
                  <a:cubicBezTo>
                    <a:pt x="54" y="59"/>
                    <a:pt x="53" y="25"/>
                    <a:pt x="28" y="39"/>
                  </a:cubicBezTo>
                  <a:close/>
                </a:path>
              </a:pathLst>
            </a:custGeom>
            <a:solidFill>
              <a:srgbClr val="522207"/>
            </a:solidFill>
            <a:ln>
              <a:noFill/>
            </a:ln>
          </p:spPr>
          <p:txBody>
            <a:bodyPr anchorCtr="1" anchor="ctr" bIns="17625" lIns="90000" spcFirstLastPara="1" rIns="90000" wrap="square" tIns="17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1" name="Google Shape;1391;p38"/>
            <p:cNvSpPr/>
            <p:nvPr/>
          </p:nvSpPr>
          <p:spPr>
            <a:xfrm>
              <a:off x="3182693" y="1693923"/>
              <a:ext cx="105610" cy="51827"/>
            </a:xfrm>
            <a:custGeom>
              <a:rect b="b" l="l" r="r" t="t"/>
              <a:pathLst>
                <a:path extrusionOk="0" h="106" w="216">
                  <a:moveTo>
                    <a:pt x="167" y="34"/>
                  </a:moveTo>
                  <a:cubicBezTo>
                    <a:pt x="138" y="44"/>
                    <a:pt x="120" y="66"/>
                    <a:pt x="92" y="73"/>
                  </a:cubicBezTo>
                  <a:cubicBezTo>
                    <a:pt x="101" y="102"/>
                    <a:pt x="44" y="92"/>
                    <a:pt x="27" y="106"/>
                  </a:cubicBezTo>
                  <a:cubicBezTo>
                    <a:pt x="14" y="98"/>
                    <a:pt x="31" y="85"/>
                    <a:pt x="42" y="89"/>
                  </a:cubicBezTo>
                  <a:cubicBezTo>
                    <a:pt x="48" y="81"/>
                    <a:pt x="33" y="76"/>
                    <a:pt x="27" y="81"/>
                  </a:cubicBezTo>
                  <a:cubicBezTo>
                    <a:pt x="23" y="84"/>
                    <a:pt x="19" y="89"/>
                    <a:pt x="13" y="89"/>
                  </a:cubicBezTo>
                  <a:cubicBezTo>
                    <a:pt x="-14" y="84"/>
                    <a:pt x="9" y="48"/>
                    <a:pt x="29" y="49"/>
                  </a:cubicBezTo>
                  <a:cubicBezTo>
                    <a:pt x="37" y="50"/>
                    <a:pt x="49" y="70"/>
                    <a:pt x="57" y="58"/>
                  </a:cubicBezTo>
                  <a:lnTo>
                    <a:pt x="57" y="58"/>
                  </a:lnTo>
                  <a:cubicBezTo>
                    <a:pt x="56" y="56"/>
                    <a:pt x="53" y="56"/>
                    <a:pt x="53" y="53"/>
                  </a:cubicBezTo>
                  <a:cubicBezTo>
                    <a:pt x="52" y="52"/>
                    <a:pt x="52" y="50"/>
                    <a:pt x="52" y="49"/>
                  </a:cubicBezTo>
                  <a:cubicBezTo>
                    <a:pt x="85" y="24"/>
                    <a:pt x="316" y="-40"/>
                    <a:pt x="167" y="3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2" name="Google Shape;1392;p38"/>
            <p:cNvSpPr/>
            <p:nvPr/>
          </p:nvSpPr>
          <p:spPr>
            <a:xfrm>
              <a:off x="3163624" y="1738905"/>
              <a:ext cx="56228" cy="21513"/>
            </a:xfrm>
            <a:custGeom>
              <a:rect b="b" l="l" r="r" t="t"/>
              <a:pathLst>
                <a:path extrusionOk="0" h="44" w="115">
                  <a:moveTo>
                    <a:pt x="52" y="23"/>
                  </a:moveTo>
                  <a:cubicBezTo>
                    <a:pt x="53" y="26"/>
                    <a:pt x="47" y="28"/>
                    <a:pt x="44" y="25"/>
                  </a:cubicBezTo>
                  <a:cubicBezTo>
                    <a:pt x="40" y="17"/>
                    <a:pt x="33" y="12"/>
                    <a:pt x="26" y="20"/>
                  </a:cubicBezTo>
                  <a:cubicBezTo>
                    <a:pt x="21" y="17"/>
                    <a:pt x="27" y="10"/>
                    <a:pt x="26" y="5"/>
                  </a:cubicBezTo>
                  <a:cubicBezTo>
                    <a:pt x="17" y="-12"/>
                    <a:pt x="-5" y="18"/>
                    <a:pt x="2" y="29"/>
                  </a:cubicBezTo>
                  <a:cubicBezTo>
                    <a:pt x="11" y="25"/>
                    <a:pt x="19" y="29"/>
                    <a:pt x="17" y="40"/>
                  </a:cubicBezTo>
                  <a:cubicBezTo>
                    <a:pt x="28" y="49"/>
                    <a:pt x="44" y="36"/>
                    <a:pt x="58" y="35"/>
                  </a:cubicBezTo>
                  <a:cubicBezTo>
                    <a:pt x="72" y="32"/>
                    <a:pt x="87" y="38"/>
                    <a:pt x="102" y="34"/>
                  </a:cubicBezTo>
                  <a:cubicBezTo>
                    <a:pt x="116" y="33"/>
                    <a:pt x="122" y="10"/>
                    <a:pt x="105" y="10"/>
                  </a:cubicBezTo>
                  <a:cubicBezTo>
                    <a:pt x="79" y="35"/>
                    <a:pt x="88" y="19"/>
                    <a:pt x="59" y="23"/>
                  </a:cubicBezTo>
                  <a:lnTo>
                    <a:pt x="52" y="23"/>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3" name="Google Shape;1393;p38"/>
            <p:cNvSpPr/>
            <p:nvPr/>
          </p:nvSpPr>
          <p:spPr>
            <a:xfrm>
              <a:off x="3166558" y="1756507"/>
              <a:ext cx="91431" cy="66496"/>
            </a:xfrm>
            <a:custGeom>
              <a:rect b="b" l="l" r="r" t="t"/>
              <a:pathLst>
                <a:path extrusionOk="0" h="136" w="187">
                  <a:moveTo>
                    <a:pt x="6" y="37"/>
                  </a:moveTo>
                  <a:cubicBezTo>
                    <a:pt x="-5" y="47"/>
                    <a:pt x="1" y="61"/>
                    <a:pt x="16" y="53"/>
                  </a:cubicBezTo>
                  <a:cubicBezTo>
                    <a:pt x="25" y="59"/>
                    <a:pt x="32" y="56"/>
                    <a:pt x="42" y="53"/>
                  </a:cubicBezTo>
                  <a:cubicBezTo>
                    <a:pt x="48" y="52"/>
                    <a:pt x="55" y="57"/>
                    <a:pt x="62" y="54"/>
                  </a:cubicBezTo>
                  <a:cubicBezTo>
                    <a:pt x="66" y="52"/>
                    <a:pt x="69" y="47"/>
                    <a:pt x="74" y="48"/>
                  </a:cubicBezTo>
                  <a:cubicBezTo>
                    <a:pt x="78" y="49"/>
                    <a:pt x="81" y="49"/>
                    <a:pt x="85" y="47"/>
                  </a:cubicBezTo>
                  <a:cubicBezTo>
                    <a:pt x="92" y="44"/>
                    <a:pt x="98" y="52"/>
                    <a:pt x="94" y="58"/>
                  </a:cubicBezTo>
                  <a:cubicBezTo>
                    <a:pt x="90" y="64"/>
                    <a:pt x="72" y="66"/>
                    <a:pt x="78" y="75"/>
                  </a:cubicBezTo>
                  <a:cubicBezTo>
                    <a:pt x="89" y="81"/>
                    <a:pt x="91" y="60"/>
                    <a:pt x="101" y="63"/>
                  </a:cubicBezTo>
                  <a:cubicBezTo>
                    <a:pt x="109" y="56"/>
                    <a:pt x="118" y="64"/>
                    <a:pt x="111" y="72"/>
                  </a:cubicBezTo>
                  <a:cubicBezTo>
                    <a:pt x="101" y="80"/>
                    <a:pt x="91" y="83"/>
                    <a:pt x="93" y="97"/>
                  </a:cubicBezTo>
                  <a:cubicBezTo>
                    <a:pt x="82" y="101"/>
                    <a:pt x="67" y="101"/>
                    <a:pt x="60" y="113"/>
                  </a:cubicBezTo>
                  <a:cubicBezTo>
                    <a:pt x="59" y="131"/>
                    <a:pt x="76" y="112"/>
                    <a:pt x="83" y="111"/>
                  </a:cubicBezTo>
                  <a:cubicBezTo>
                    <a:pt x="99" y="107"/>
                    <a:pt x="95" y="139"/>
                    <a:pt x="115" y="131"/>
                  </a:cubicBezTo>
                  <a:cubicBezTo>
                    <a:pt x="123" y="126"/>
                    <a:pt x="129" y="139"/>
                    <a:pt x="137" y="134"/>
                  </a:cubicBezTo>
                  <a:cubicBezTo>
                    <a:pt x="150" y="126"/>
                    <a:pt x="135" y="121"/>
                    <a:pt x="135" y="114"/>
                  </a:cubicBezTo>
                  <a:cubicBezTo>
                    <a:pt x="138" y="110"/>
                    <a:pt x="143" y="115"/>
                    <a:pt x="146" y="116"/>
                  </a:cubicBezTo>
                  <a:cubicBezTo>
                    <a:pt x="169" y="118"/>
                    <a:pt x="157" y="94"/>
                    <a:pt x="147" y="85"/>
                  </a:cubicBezTo>
                  <a:cubicBezTo>
                    <a:pt x="145" y="74"/>
                    <a:pt x="160" y="73"/>
                    <a:pt x="165" y="80"/>
                  </a:cubicBezTo>
                  <a:cubicBezTo>
                    <a:pt x="167" y="83"/>
                    <a:pt x="170" y="84"/>
                    <a:pt x="173" y="83"/>
                  </a:cubicBezTo>
                  <a:cubicBezTo>
                    <a:pt x="187" y="79"/>
                    <a:pt x="195" y="50"/>
                    <a:pt x="177" y="46"/>
                  </a:cubicBezTo>
                  <a:cubicBezTo>
                    <a:pt x="168" y="48"/>
                    <a:pt x="154" y="51"/>
                    <a:pt x="148" y="41"/>
                  </a:cubicBezTo>
                  <a:cubicBezTo>
                    <a:pt x="148" y="35"/>
                    <a:pt x="155" y="38"/>
                    <a:pt x="159" y="37"/>
                  </a:cubicBezTo>
                  <a:cubicBezTo>
                    <a:pt x="171" y="34"/>
                    <a:pt x="164" y="17"/>
                    <a:pt x="153" y="18"/>
                  </a:cubicBezTo>
                  <a:cubicBezTo>
                    <a:pt x="147" y="18"/>
                    <a:pt x="140" y="20"/>
                    <a:pt x="135" y="16"/>
                  </a:cubicBezTo>
                  <a:cubicBezTo>
                    <a:pt x="131" y="11"/>
                    <a:pt x="127" y="7"/>
                    <a:pt x="121" y="13"/>
                  </a:cubicBezTo>
                  <a:cubicBezTo>
                    <a:pt x="114" y="15"/>
                    <a:pt x="114" y="1"/>
                    <a:pt x="108" y="0"/>
                  </a:cubicBezTo>
                  <a:cubicBezTo>
                    <a:pt x="103" y="0"/>
                    <a:pt x="101" y="6"/>
                    <a:pt x="96" y="6"/>
                  </a:cubicBezTo>
                  <a:cubicBezTo>
                    <a:pt x="94" y="6"/>
                    <a:pt x="91" y="5"/>
                    <a:pt x="90" y="7"/>
                  </a:cubicBezTo>
                  <a:cubicBezTo>
                    <a:pt x="89" y="11"/>
                    <a:pt x="99" y="19"/>
                    <a:pt x="90" y="23"/>
                  </a:cubicBezTo>
                  <a:cubicBezTo>
                    <a:pt x="74" y="25"/>
                    <a:pt x="90" y="-4"/>
                    <a:pt x="62" y="8"/>
                  </a:cubicBezTo>
                  <a:cubicBezTo>
                    <a:pt x="37" y="12"/>
                    <a:pt x="51" y="33"/>
                    <a:pt x="37" y="32"/>
                  </a:cubicBezTo>
                  <a:cubicBezTo>
                    <a:pt x="40" y="-5"/>
                    <a:pt x="19" y="23"/>
                    <a:pt x="6" y="37"/>
                  </a:cubicBezTo>
                  <a:close/>
                </a:path>
              </a:pathLst>
            </a:custGeom>
            <a:solidFill>
              <a:srgbClr val="C7DE70"/>
            </a:solidFill>
            <a:ln>
              <a:noFill/>
            </a:ln>
          </p:spPr>
          <p:txBody>
            <a:bodyPr anchorCtr="1" anchor="ctr" bIns="3950" lIns="90000" spcFirstLastPara="1" rIns="90000" wrap="square" tIns="39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4" name="Google Shape;1394;p38"/>
            <p:cNvSpPr/>
            <p:nvPr/>
          </p:nvSpPr>
          <p:spPr>
            <a:xfrm>
              <a:off x="3145045" y="1740861"/>
              <a:ext cx="12712" cy="9290"/>
            </a:xfrm>
            <a:custGeom>
              <a:rect b="b" l="l" r="r" t="t"/>
              <a:pathLst>
                <a:path extrusionOk="0" h="19" w="26">
                  <a:moveTo>
                    <a:pt x="4" y="5"/>
                  </a:moveTo>
                  <a:cubicBezTo>
                    <a:pt x="-8" y="19"/>
                    <a:pt x="14" y="11"/>
                    <a:pt x="18" y="16"/>
                  </a:cubicBezTo>
                  <a:cubicBezTo>
                    <a:pt x="20" y="18"/>
                    <a:pt x="22" y="20"/>
                    <a:pt x="24" y="17"/>
                  </a:cubicBezTo>
                  <a:cubicBezTo>
                    <a:pt x="26" y="14"/>
                    <a:pt x="29" y="2"/>
                    <a:pt x="24" y="0"/>
                  </a:cubicBezTo>
                  <a:cubicBezTo>
                    <a:pt x="21" y="-2"/>
                    <a:pt x="18" y="1"/>
                    <a:pt x="17" y="3"/>
                  </a:cubicBezTo>
                  <a:cubicBezTo>
                    <a:pt x="14" y="6"/>
                    <a:pt x="8" y="3"/>
                    <a:pt x="4" y="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5" name="Google Shape;1395;p38"/>
            <p:cNvSpPr/>
            <p:nvPr/>
          </p:nvSpPr>
          <p:spPr>
            <a:xfrm>
              <a:off x="3112286" y="1750151"/>
              <a:ext cx="16624" cy="9779"/>
            </a:xfrm>
            <a:custGeom>
              <a:rect b="b" l="l" r="r" t="t"/>
              <a:pathLst>
                <a:path extrusionOk="0" h="20" w="34">
                  <a:moveTo>
                    <a:pt x="34" y="0"/>
                  </a:moveTo>
                  <a:cubicBezTo>
                    <a:pt x="28" y="2"/>
                    <a:pt x="16" y="-1"/>
                    <a:pt x="13" y="8"/>
                  </a:cubicBezTo>
                  <a:cubicBezTo>
                    <a:pt x="0" y="15"/>
                    <a:pt x="-8" y="23"/>
                    <a:pt x="14" y="18"/>
                  </a:cubicBezTo>
                  <a:cubicBezTo>
                    <a:pt x="19" y="17"/>
                    <a:pt x="19" y="12"/>
                    <a:pt x="21" y="8"/>
                  </a:cubicBezTo>
                  <a:cubicBezTo>
                    <a:pt x="24" y="4"/>
                    <a:pt x="31" y="5"/>
                    <a:pt x="34"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6" name="Google Shape;1396;p38"/>
            <p:cNvSpPr/>
            <p:nvPr/>
          </p:nvSpPr>
          <p:spPr>
            <a:xfrm>
              <a:off x="3072682" y="1761885"/>
              <a:ext cx="55739" cy="19558"/>
            </a:xfrm>
            <a:custGeom>
              <a:rect b="b" l="l" r="r" t="t"/>
              <a:pathLst>
                <a:path extrusionOk="0" h="40" w="114">
                  <a:moveTo>
                    <a:pt x="87" y="7"/>
                  </a:moveTo>
                  <a:cubicBezTo>
                    <a:pt x="89" y="14"/>
                    <a:pt x="71" y="20"/>
                    <a:pt x="70" y="13"/>
                  </a:cubicBezTo>
                  <a:cubicBezTo>
                    <a:pt x="59" y="10"/>
                    <a:pt x="60" y="17"/>
                    <a:pt x="58" y="2"/>
                  </a:cubicBezTo>
                  <a:cubicBezTo>
                    <a:pt x="42" y="0"/>
                    <a:pt x="26" y="16"/>
                    <a:pt x="11" y="21"/>
                  </a:cubicBezTo>
                  <a:cubicBezTo>
                    <a:pt x="7" y="22"/>
                    <a:pt x="0" y="22"/>
                    <a:pt x="1" y="28"/>
                  </a:cubicBezTo>
                  <a:cubicBezTo>
                    <a:pt x="7" y="23"/>
                    <a:pt x="15" y="26"/>
                    <a:pt x="22" y="29"/>
                  </a:cubicBezTo>
                  <a:cubicBezTo>
                    <a:pt x="25" y="29"/>
                    <a:pt x="29" y="26"/>
                    <a:pt x="31" y="29"/>
                  </a:cubicBezTo>
                  <a:cubicBezTo>
                    <a:pt x="31" y="35"/>
                    <a:pt x="36" y="31"/>
                    <a:pt x="40" y="33"/>
                  </a:cubicBezTo>
                  <a:cubicBezTo>
                    <a:pt x="41" y="36"/>
                    <a:pt x="43" y="40"/>
                    <a:pt x="48" y="40"/>
                  </a:cubicBezTo>
                  <a:cubicBezTo>
                    <a:pt x="66" y="35"/>
                    <a:pt x="78" y="20"/>
                    <a:pt x="98" y="21"/>
                  </a:cubicBezTo>
                  <a:cubicBezTo>
                    <a:pt x="100" y="21"/>
                    <a:pt x="101" y="19"/>
                    <a:pt x="102" y="17"/>
                  </a:cubicBezTo>
                  <a:cubicBezTo>
                    <a:pt x="103" y="13"/>
                    <a:pt x="109" y="14"/>
                    <a:pt x="112" y="12"/>
                  </a:cubicBezTo>
                  <a:cubicBezTo>
                    <a:pt x="123" y="5"/>
                    <a:pt x="84" y="-9"/>
                    <a:pt x="87"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7" name="Google Shape;1397;p38"/>
            <p:cNvSpPr/>
            <p:nvPr/>
          </p:nvSpPr>
          <p:spPr>
            <a:xfrm>
              <a:off x="3126465" y="1770686"/>
              <a:ext cx="21024" cy="16624"/>
            </a:xfrm>
            <a:custGeom>
              <a:rect b="b" l="l" r="r" t="t"/>
              <a:pathLst>
                <a:path extrusionOk="0" h="34" w="43">
                  <a:moveTo>
                    <a:pt x="20" y="6"/>
                  </a:moveTo>
                  <a:cubicBezTo>
                    <a:pt x="14" y="7"/>
                    <a:pt x="16" y="11"/>
                    <a:pt x="17" y="15"/>
                  </a:cubicBezTo>
                  <a:cubicBezTo>
                    <a:pt x="13" y="19"/>
                    <a:pt x="-11" y="24"/>
                    <a:pt x="6" y="27"/>
                  </a:cubicBezTo>
                  <a:cubicBezTo>
                    <a:pt x="11" y="43"/>
                    <a:pt x="28" y="23"/>
                    <a:pt x="39" y="21"/>
                  </a:cubicBezTo>
                  <a:cubicBezTo>
                    <a:pt x="40" y="20"/>
                    <a:pt x="40" y="19"/>
                    <a:pt x="39" y="18"/>
                  </a:cubicBezTo>
                  <a:cubicBezTo>
                    <a:pt x="50" y="-8"/>
                    <a:pt x="39" y="-1"/>
                    <a:pt x="20" y="6"/>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8" name="Google Shape;1398;p38"/>
            <p:cNvSpPr/>
            <p:nvPr/>
          </p:nvSpPr>
          <p:spPr>
            <a:xfrm>
              <a:off x="3158246" y="1812735"/>
              <a:ext cx="24936" cy="18091"/>
            </a:xfrm>
            <a:custGeom>
              <a:rect b="b" l="l" r="r" t="t"/>
              <a:pathLst>
                <a:path extrusionOk="0" h="37" w="51">
                  <a:moveTo>
                    <a:pt x="2" y="24"/>
                  </a:moveTo>
                  <a:cubicBezTo>
                    <a:pt x="-2" y="28"/>
                    <a:pt x="1" y="33"/>
                    <a:pt x="2" y="37"/>
                  </a:cubicBezTo>
                  <a:cubicBezTo>
                    <a:pt x="7" y="37"/>
                    <a:pt x="9" y="31"/>
                    <a:pt x="14" y="32"/>
                  </a:cubicBezTo>
                  <a:cubicBezTo>
                    <a:pt x="21" y="30"/>
                    <a:pt x="23" y="16"/>
                    <a:pt x="32" y="20"/>
                  </a:cubicBezTo>
                  <a:cubicBezTo>
                    <a:pt x="38" y="24"/>
                    <a:pt x="44" y="20"/>
                    <a:pt x="50" y="20"/>
                  </a:cubicBezTo>
                  <a:cubicBezTo>
                    <a:pt x="54" y="16"/>
                    <a:pt x="47" y="14"/>
                    <a:pt x="43" y="14"/>
                  </a:cubicBezTo>
                  <a:cubicBezTo>
                    <a:pt x="28" y="-11"/>
                    <a:pt x="11" y="1"/>
                    <a:pt x="2" y="2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399" name="Google Shape;1399;p38"/>
            <p:cNvSpPr/>
            <p:nvPr/>
          </p:nvSpPr>
          <p:spPr>
            <a:xfrm>
              <a:off x="3164113" y="1829848"/>
              <a:ext cx="8801" cy="4889"/>
            </a:xfrm>
            <a:custGeom>
              <a:rect b="b" l="l" r="r" t="t"/>
              <a:pathLst>
                <a:path extrusionOk="0" h="10" w="18">
                  <a:moveTo>
                    <a:pt x="6" y="2"/>
                  </a:moveTo>
                  <a:cubicBezTo>
                    <a:pt x="-9" y="16"/>
                    <a:pt x="9" y="8"/>
                    <a:pt x="18" y="6"/>
                  </a:cubicBezTo>
                  <a:cubicBezTo>
                    <a:pt x="22" y="-1"/>
                    <a:pt x="9" y="-3"/>
                    <a:pt x="6"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0" name="Google Shape;1400;p38"/>
            <p:cNvSpPr/>
            <p:nvPr/>
          </p:nvSpPr>
          <p:spPr>
            <a:xfrm>
              <a:off x="3178781" y="1829848"/>
              <a:ext cx="5378" cy="4889"/>
            </a:xfrm>
            <a:custGeom>
              <a:rect b="b" l="l" r="r" t="t"/>
              <a:pathLst>
                <a:path extrusionOk="0" h="10" w="11">
                  <a:moveTo>
                    <a:pt x="7" y="0"/>
                  </a:moveTo>
                  <a:cubicBezTo>
                    <a:pt x="5" y="0"/>
                    <a:pt x="0" y="1"/>
                    <a:pt x="0" y="4"/>
                  </a:cubicBezTo>
                  <a:cubicBezTo>
                    <a:pt x="2" y="6"/>
                    <a:pt x="1" y="8"/>
                    <a:pt x="2" y="9"/>
                  </a:cubicBezTo>
                  <a:cubicBezTo>
                    <a:pt x="6" y="12"/>
                    <a:pt x="17" y="4"/>
                    <a:pt x="9" y="0"/>
                  </a:cubicBezTo>
                  <a:lnTo>
                    <a:pt x="7" y="0"/>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1" name="Google Shape;1401;p38"/>
            <p:cNvSpPr/>
            <p:nvPr/>
          </p:nvSpPr>
          <p:spPr>
            <a:xfrm>
              <a:off x="2874662" y="2139835"/>
              <a:ext cx="131035" cy="214155"/>
            </a:xfrm>
            <a:custGeom>
              <a:rect b="b" l="l" r="r" t="t"/>
              <a:pathLst>
                <a:path extrusionOk="0" h="438" w="268">
                  <a:moveTo>
                    <a:pt x="19" y="255"/>
                  </a:moveTo>
                  <a:cubicBezTo>
                    <a:pt x="30" y="274"/>
                    <a:pt x="16" y="290"/>
                    <a:pt x="20" y="309"/>
                  </a:cubicBezTo>
                  <a:cubicBezTo>
                    <a:pt x="28" y="327"/>
                    <a:pt x="31" y="377"/>
                    <a:pt x="52" y="378"/>
                  </a:cubicBezTo>
                  <a:lnTo>
                    <a:pt x="52" y="378"/>
                  </a:lnTo>
                  <a:cubicBezTo>
                    <a:pt x="55" y="399"/>
                    <a:pt x="61" y="419"/>
                    <a:pt x="69" y="438"/>
                  </a:cubicBezTo>
                  <a:lnTo>
                    <a:pt x="70" y="412"/>
                  </a:lnTo>
                  <a:cubicBezTo>
                    <a:pt x="96" y="461"/>
                    <a:pt x="76" y="366"/>
                    <a:pt x="86" y="357"/>
                  </a:cubicBezTo>
                  <a:cubicBezTo>
                    <a:pt x="93" y="351"/>
                    <a:pt x="106" y="354"/>
                    <a:pt x="115" y="349"/>
                  </a:cubicBezTo>
                  <a:cubicBezTo>
                    <a:pt x="122" y="348"/>
                    <a:pt x="125" y="363"/>
                    <a:pt x="133" y="358"/>
                  </a:cubicBezTo>
                  <a:cubicBezTo>
                    <a:pt x="129" y="351"/>
                    <a:pt x="135" y="336"/>
                    <a:pt x="144" y="344"/>
                  </a:cubicBezTo>
                  <a:cubicBezTo>
                    <a:pt x="135" y="350"/>
                    <a:pt x="147" y="371"/>
                    <a:pt x="154" y="359"/>
                  </a:cubicBezTo>
                  <a:cubicBezTo>
                    <a:pt x="158" y="352"/>
                    <a:pt x="146" y="335"/>
                    <a:pt x="162" y="337"/>
                  </a:cubicBezTo>
                  <a:cubicBezTo>
                    <a:pt x="175" y="349"/>
                    <a:pt x="172" y="376"/>
                    <a:pt x="198" y="374"/>
                  </a:cubicBezTo>
                  <a:cubicBezTo>
                    <a:pt x="214" y="371"/>
                    <a:pt x="278" y="364"/>
                    <a:pt x="265" y="340"/>
                  </a:cubicBezTo>
                  <a:cubicBezTo>
                    <a:pt x="269" y="325"/>
                    <a:pt x="273" y="309"/>
                    <a:pt x="255" y="301"/>
                  </a:cubicBezTo>
                  <a:cubicBezTo>
                    <a:pt x="237" y="296"/>
                    <a:pt x="228" y="278"/>
                    <a:pt x="211" y="275"/>
                  </a:cubicBezTo>
                  <a:cubicBezTo>
                    <a:pt x="200" y="271"/>
                    <a:pt x="199" y="256"/>
                    <a:pt x="197" y="245"/>
                  </a:cubicBezTo>
                  <a:cubicBezTo>
                    <a:pt x="195" y="224"/>
                    <a:pt x="181" y="207"/>
                    <a:pt x="169" y="191"/>
                  </a:cubicBezTo>
                  <a:cubicBezTo>
                    <a:pt x="155" y="167"/>
                    <a:pt x="164" y="131"/>
                    <a:pt x="141" y="112"/>
                  </a:cubicBezTo>
                  <a:cubicBezTo>
                    <a:pt x="153" y="128"/>
                    <a:pt x="135" y="165"/>
                    <a:pt x="130" y="129"/>
                  </a:cubicBezTo>
                  <a:cubicBezTo>
                    <a:pt x="127" y="123"/>
                    <a:pt x="131" y="119"/>
                    <a:pt x="134" y="115"/>
                  </a:cubicBezTo>
                  <a:lnTo>
                    <a:pt x="134" y="115"/>
                  </a:lnTo>
                  <a:cubicBezTo>
                    <a:pt x="135" y="114"/>
                    <a:pt x="135" y="113"/>
                    <a:pt x="135" y="111"/>
                  </a:cubicBezTo>
                  <a:cubicBezTo>
                    <a:pt x="135" y="110"/>
                    <a:pt x="134" y="108"/>
                    <a:pt x="134" y="107"/>
                  </a:cubicBezTo>
                  <a:cubicBezTo>
                    <a:pt x="133" y="106"/>
                    <a:pt x="132" y="105"/>
                    <a:pt x="131" y="104"/>
                  </a:cubicBezTo>
                  <a:cubicBezTo>
                    <a:pt x="130" y="104"/>
                    <a:pt x="128" y="103"/>
                    <a:pt x="127" y="103"/>
                  </a:cubicBezTo>
                  <a:cubicBezTo>
                    <a:pt x="125" y="103"/>
                    <a:pt x="124" y="104"/>
                    <a:pt x="123" y="104"/>
                  </a:cubicBezTo>
                  <a:cubicBezTo>
                    <a:pt x="121" y="105"/>
                    <a:pt x="120" y="106"/>
                    <a:pt x="120" y="107"/>
                  </a:cubicBezTo>
                  <a:cubicBezTo>
                    <a:pt x="119" y="109"/>
                    <a:pt x="119" y="108"/>
                    <a:pt x="119" y="109"/>
                  </a:cubicBezTo>
                  <a:cubicBezTo>
                    <a:pt x="120" y="117"/>
                    <a:pt x="110" y="123"/>
                    <a:pt x="105" y="115"/>
                  </a:cubicBezTo>
                  <a:cubicBezTo>
                    <a:pt x="103" y="104"/>
                    <a:pt x="103" y="92"/>
                    <a:pt x="97" y="82"/>
                  </a:cubicBezTo>
                  <a:lnTo>
                    <a:pt x="91" y="82"/>
                  </a:lnTo>
                  <a:cubicBezTo>
                    <a:pt x="91" y="74"/>
                    <a:pt x="78" y="63"/>
                    <a:pt x="74" y="75"/>
                  </a:cubicBezTo>
                  <a:cubicBezTo>
                    <a:pt x="72" y="96"/>
                    <a:pt x="62" y="62"/>
                    <a:pt x="61" y="55"/>
                  </a:cubicBezTo>
                  <a:cubicBezTo>
                    <a:pt x="37" y="104"/>
                    <a:pt x="31" y="13"/>
                    <a:pt x="17" y="0"/>
                  </a:cubicBezTo>
                  <a:lnTo>
                    <a:pt x="18" y="74"/>
                  </a:lnTo>
                  <a:lnTo>
                    <a:pt x="18" y="74"/>
                  </a:lnTo>
                  <a:cubicBezTo>
                    <a:pt x="16" y="72"/>
                    <a:pt x="13" y="70"/>
                    <a:pt x="12" y="67"/>
                  </a:cubicBezTo>
                  <a:cubicBezTo>
                    <a:pt x="10" y="66"/>
                    <a:pt x="11" y="64"/>
                    <a:pt x="10" y="62"/>
                  </a:cubicBezTo>
                  <a:cubicBezTo>
                    <a:pt x="-16" y="124"/>
                    <a:pt x="20" y="192"/>
                    <a:pt x="19" y="255"/>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2" name="Google Shape;1402;p38"/>
            <p:cNvSpPr/>
            <p:nvPr/>
          </p:nvSpPr>
          <p:spPr>
            <a:xfrm>
              <a:off x="3253589" y="1691478"/>
              <a:ext cx="688424" cy="484048"/>
            </a:xfrm>
            <a:custGeom>
              <a:rect b="b" l="l" r="r" t="t"/>
              <a:pathLst>
                <a:path extrusionOk="0" h="990" w="1408">
                  <a:moveTo>
                    <a:pt x="697" y="37"/>
                  </a:moveTo>
                  <a:cubicBezTo>
                    <a:pt x="686" y="34"/>
                    <a:pt x="649" y="5"/>
                    <a:pt x="646" y="24"/>
                  </a:cubicBezTo>
                  <a:cubicBezTo>
                    <a:pt x="627" y="25"/>
                    <a:pt x="607" y="32"/>
                    <a:pt x="588" y="28"/>
                  </a:cubicBezTo>
                  <a:cubicBezTo>
                    <a:pt x="579" y="25"/>
                    <a:pt x="566" y="18"/>
                    <a:pt x="559" y="28"/>
                  </a:cubicBezTo>
                  <a:cubicBezTo>
                    <a:pt x="554" y="40"/>
                    <a:pt x="537" y="59"/>
                    <a:pt x="559" y="64"/>
                  </a:cubicBezTo>
                  <a:cubicBezTo>
                    <a:pt x="581" y="58"/>
                    <a:pt x="577" y="74"/>
                    <a:pt x="569" y="87"/>
                  </a:cubicBezTo>
                  <a:lnTo>
                    <a:pt x="571" y="91"/>
                  </a:lnTo>
                  <a:lnTo>
                    <a:pt x="571" y="91"/>
                  </a:lnTo>
                  <a:cubicBezTo>
                    <a:pt x="571" y="92"/>
                    <a:pt x="571" y="92"/>
                    <a:pt x="570" y="92"/>
                  </a:cubicBezTo>
                  <a:cubicBezTo>
                    <a:pt x="569" y="93"/>
                    <a:pt x="568" y="94"/>
                    <a:pt x="567" y="95"/>
                  </a:cubicBezTo>
                  <a:cubicBezTo>
                    <a:pt x="566" y="97"/>
                    <a:pt x="566" y="98"/>
                    <a:pt x="566" y="100"/>
                  </a:cubicBezTo>
                  <a:cubicBezTo>
                    <a:pt x="566" y="101"/>
                    <a:pt x="566" y="103"/>
                    <a:pt x="567" y="104"/>
                  </a:cubicBezTo>
                  <a:cubicBezTo>
                    <a:pt x="578" y="103"/>
                    <a:pt x="590" y="112"/>
                    <a:pt x="597" y="99"/>
                  </a:cubicBezTo>
                  <a:cubicBezTo>
                    <a:pt x="603" y="95"/>
                    <a:pt x="613" y="101"/>
                    <a:pt x="619" y="96"/>
                  </a:cubicBezTo>
                  <a:cubicBezTo>
                    <a:pt x="608" y="77"/>
                    <a:pt x="631" y="65"/>
                    <a:pt x="646" y="75"/>
                  </a:cubicBezTo>
                  <a:cubicBezTo>
                    <a:pt x="655" y="74"/>
                    <a:pt x="680" y="65"/>
                    <a:pt x="675" y="82"/>
                  </a:cubicBezTo>
                  <a:cubicBezTo>
                    <a:pt x="666" y="89"/>
                    <a:pt x="634" y="76"/>
                    <a:pt x="641" y="97"/>
                  </a:cubicBezTo>
                  <a:cubicBezTo>
                    <a:pt x="617" y="119"/>
                    <a:pt x="675" y="121"/>
                    <a:pt x="667" y="139"/>
                  </a:cubicBezTo>
                  <a:cubicBezTo>
                    <a:pt x="655" y="142"/>
                    <a:pt x="648" y="118"/>
                    <a:pt x="632" y="123"/>
                  </a:cubicBezTo>
                  <a:cubicBezTo>
                    <a:pt x="640" y="129"/>
                    <a:pt x="630" y="142"/>
                    <a:pt x="622" y="135"/>
                  </a:cubicBezTo>
                  <a:cubicBezTo>
                    <a:pt x="626" y="128"/>
                    <a:pt x="617" y="121"/>
                    <a:pt x="611" y="126"/>
                  </a:cubicBezTo>
                  <a:cubicBezTo>
                    <a:pt x="607" y="130"/>
                    <a:pt x="607" y="141"/>
                    <a:pt x="599" y="139"/>
                  </a:cubicBezTo>
                  <a:cubicBezTo>
                    <a:pt x="598" y="136"/>
                    <a:pt x="592" y="135"/>
                    <a:pt x="589" y="138"/>
                  </a:cubicBezTo>
                  <a:cubicBezTo>
                    <a:pt x="592" y="115"/>
                    <a:pt x="551" y="129"/>
                    <a:pt x="559" y="110"/>
                  </a:cubicBezTo>
                  <a:cubicBezTo>
                    <a:pt x="559" y="104"/>
                    <a:pt x="549" y="108"/>
                    <a:pt x="545" y="104"/>
                  </a:cubicBezTo>
                  <a:cubicBezTo>
                    <a:pt x="541" y="100"/>
                    <a:pt x="548" y="87"/>
                    <a:pt x="539" y="87"/>
                  </a:cubicBezTo>
                  <a:lnTo>
                    <a:pt x="539" y="87"/>
                  </a:lnTo>
                  <a:cubicBezTo>
                    <a:pt x="538" y="89"/>
                    <a:pt x="535" y="91"/>
                    <a:pt x="533" y="92"/>
                  </a:cubicBezTo>
                  <a:cubicBezTo>
                    <a:pt x="530" y="94"/>
                    <a:pt x="528" y="95"/>
                    <a:pt x="525" y="95"/>
                  </a:cubicBezTo>
                  <a:lnTo>
                    <a:pt x="525" y="88"/>
                  </a:lnTo>
                  <a:lnTo>
                    <a:pt x="525" y="88"/>
                  </a:lnTo>
                  <a:lnTo>
                    <a:pt x="525" y="88"/>
                  </a:lnTo>
                  <a:cubicBezTo>
                    <a:pt x="524" y="88"/>
                    <a:pt x="523" y="87"/>
                    <a:pt x="522" y="87"/>
                  </a:cubicBezTo>
                  <a:cubicBezTo>
                    <a:pt x="521" y="87"/>
                    <a:pt x="520" y="88"/>
                    <a:pt x="519" y="88"/>
                  </a:cubicBezTo>
                  <a:cubicBezTo>
                    <a:pt x="518" y="88"/>
                    <a:pt x="518" y="88"/>
                    <a:pt x="518" y="88"/>
                  </a:cubicBezTo>
                  <a:cubicBezTo>
                    <a:pt x="516" y="67"/>
                    <a:pt x="480" y="100"/>
                    <a:pt x="475" y="78"/>
                  </a:cubicBezTo>
                  <a:cubicBezTo>
                    <a:pt x="477" y="72"/>
                    <a:pt x="490" y="74"/>
                    <a:pt x="489" y="68"/>
                  </a:cubicBezTo>
                  <a:cubicBezTo>
                    <a:pt x="486" y="64"/>
                    <a:pt x="484" y="60"/>
                    <a:pt x="488" y="55"/>
                  </a:cubicBezTo>
                  <a:cubicBezTo>
                    <a:pt x="491" y="44"/>
                    <a:pt x="486" y="22"/>
                    <a:pt x="502" y="22"/>
                  </a:cubicBezTo>
                  <a:lnTo>
                    <a:pt x="502" y="22"/>
                  </a:lnTo>
                  <a:lnTo>
                    <a:pt x="502" y="21"/>
                  </a:lnTo>
                  <a:cubicBezTo>
                    <a:pt x="502" y="20"/>
                    <a:pt x="502" y="19"/>
                    <a:pt x="502" y="18"/>
                  </a:cubicBezTo>
                  <a:cubicBezTo>
                    <a:pt x="501" y="17"/>
                    <a:pt x="500" y="17"/>
                    <a:pt x="500" y="16"/>
                  </a:cubicBezTo>
                  <a:cubicBezTo>
                    <a:pt x="499" y="16"/>
                    <a:pt x="499" y="16"/>
                    <a:pt x="498" y="16"/>
                  </a:cubicBezTo>
                  <a:lnTo>
                    <a:pt x="510" y="10"/>
                  </a:lnTo>
                  <a:cubicBezTo>
                    <a:pt x="507" y="-5"/>
                    <a:pt x="490" y="0"/>
                    <a:pt x="480" y="3"/>
                  </a:cubicBezTo>
                  <a:cubicBezTo>
                    <a:pt x="474" y="7"/>
                    <a:pt x="479" y="20"/>
                    <a:pt x="471" y="21"/>
                  </a:cubicBezTo>
                  <a:cubicBezTo>
                    <a:pt x="467" y="4"/>
                    <a:pt x="450" y="13"/>
                    <a:pt x="440" y="9"/>
                  </a:cubicBezTo>
                  <a:cubicBezTo>
                    <a:pt x="432" y="11"/>
                    <a:pt x="412" y="29"/>
                    <a:pt x="432" y="29"/>
                  </a:cubicBezTo>
                  <a:cubicBezTo>
                    <a:pt x="440" y="32"/>
                    <a:pt x="450" y="42"/>
                    <a:pt x="454" y="28"/>
                  </a:cubicBezTo>
                  <a:cubicBezTo>
                    <a:pt x="461" y="20"/>
                    <a:pt x="484" y="31"/>
                    <a:pt x="471" y="40"/>
                  </a:cubicBezTo>
                  <a:cubicBezTo>
                    <a:pt x="466" y="37"/>
                    <a:pt x="455" y="38"/>
                    <a:pt x="458" y="46"/>
                  </a:cubicBezTo>
                  <a:cubicBezTo>
                    <a:pt x="450" y="46"/>
                    <a:pt x="441" y="52"/>
                    <a:pt x="441" y="60"/>
                  </a:cubicBezTo>
                  <a:cubicBezTo>
                    <a:pt x="447" y="65"/>
                    <a:pt x="459" y="63"/>
                    <a:pt x="463" y="72"/>
                  </a:cubicBezTo>
                  <a:cubicBezTo>
                    <a:pt x="466" y="76"/>
                    <a:pt x="466" y="84"/>
                    <a:pt x="461" y="84"/>
                  </a:cubicBezTo>
                  <a:cubicBezTo>
                    <a:pt x="456" y="84"/>
                    <a:pt x="447" y="68"/>
                    <a:pt x="446" y="80"/>
                  </a:cubicBezTo>
                  <a:cubicBezTo>
                    <a:pt x="440" y="82"/>
                    <a:pt x="437" y="68"/>
                    <a:pt x="431" y="70"/>
                  </a:cubicBezTo>
                  <a:cubicBezTo>
                    <a:pt x="420" y="74"/>
                    <a:pt x="435" y="87"/>
                    <a:pt x="432" y="94"/>
                  </a:cubicBezTo>
                  <a:cubicBezTo>
                    <a:pt x="430" y="97"/>
                    <a:pt x="426" y="98"/>
                    <a:pt x="424" y="101"/>
                  </a:cubicBezTo>
                  <a:cubicBezTo>
                    <a:pt x="420" y="105"/>
                    <a:pt x="418" y="119"/>
                    <a:pt x="409" y="115"/>
                  </a:cubicBezTo>
                  <a:cubicBezTo>
                    <a:pt x="390" y="112"/>
                    <a:pt x="374" y="62"/>
                    <a:pt x="356" y="95"/>
                  </a:cubicBezTo>
                  <a:cubicBezTo>
                    <a:pt x="342" y="112"/>
                    <a:pt x="327" y="104"/>
                    <a:pt x="323" y="131"/>
                  </a:cubicBezTo>
                  <a:cubicBezTo>
                    <a:pt x="323" y="135"/>
                    <a:pt x="328" y="137"/>
                    <a:pt x="331" y="139"/>
                  </a:cubicBezTo>
                  <a:cubicBezTo>
                    <a:pt x="339" y="148"/>
                    <a:pt x="345" y="157"/>
                    <a:pt x="357" y="160"/>
                  </a:cubicBezTo>
                  <a:cubicBezTo>
                    <a:pt x="374" y="181"/>
                    <a:pt x="391" y="143"/>
                    <a:pt x="410" y="151"/>
                  </a:cubicBezTo>
                  <a:cubicBezTo>
                    <a:pt x="423" y="164"/>
                    <a:pt x="430" y="131"/>
                    <a:pt x="446" y="151"/>
                  </a:cubicBezTo>
                  <a:cubicBezTo>
                    <a:pt x="449" y="165"/>
                    <a:pt x="473" y="155"/>
                    <a:pt x="475" y="171"/>
                  </a:cubicBezTo>
                  <a:cubicBezTo>
                    <a:pt x="471" y="183"/>
                    <a:pt x="466" y="186"/>
                    <a:pt x="475" y="197"/>
                  </a:cubicBezTo>
                  <a:cubicBezTo>
                    <a:pt x="475" y="207"/>
                    <a:pt x="469" y="215"/>
                    <a:pt x="476" y="224"/>
                  </a:cubicBezTo>
                  <a:cubicBezTo>
                    <a:pt x="479" y="234"/>
                    <a:pt x="465" y="241"/>
                    <a:pt x="458" y="233"/>
                  </a:cubicBezTo>
                  <a:cubicBezTo>
                    <a:pt x="448" y="223"/>
                    <a:pt x="452" y="243"/>
                    <a:pt x="455" y="248"/>
                  </a:cubicBezTo>
                  <a:cubicBezTo>
                    <a:pt x="458" y="244"/>
                    <a:pt x="464" y="244"/>
                    <a:pt x="469" y="245"/>
                  </a:cubicBezTo>
                  <a:cubicBezTo>
                    <a:pt x="474" y="246"/>
                    <a:pt x="480" y="245"/>
                    <a:pt x="482" y="240"/>
                  </a:cubicBezTo>
                  <a:cubicBezTo>
                    <a:pt x="481" y="235"/>
                    <a:pt x="489" y="231"/>
                    <a:pt x="492" y="236"/>
                  </a:cubicBezTo>
                  <a:cubicBezTo>
                    <a:pt x="499" y="237"/>
                    <a:pt x="496" y="228"/>
                    <a:pt x="492" y="225"/>
                  </a:cubicBezTo>
                  <a:cubicBezTo>
                    <a:pt x="485" y="216"/>
                    <a:pt x="486" y="203"/>
                    <a:pt x="487" y="191"/>
                  </a:cubicBezTo>
                  <a:cubicBezTo>
                    <a:pt x="488" y="170"/>
                    <a:pt x="514" y="180"/>
                    <a:pt x="503" y="198"/>
                  </a:cubicBezTo>
                  <a:cubicBezTo>
                    <a:pt x="497" y="212"/>
                    <a:pt x="520" y="221"/>
                    <a:pt x="509" y="232"/>
                  </a:cubicBezTo>
                  <a:cubicBezTo>
                    <a:pt x="502" y="237"/>
                    <a:pt x="501" y="243"/>
                    <a:pt x="502" y="251"/>
                  </a:cubicBezTo>
                  <a:cubicBezTo>
                    <a:pt x="501" y="257"/>
                    <a:pt x="495" y="262"/>
                    <a:pt x="498" y="269"/>
                  </a:cubicBezTo>
                  <a:cubicBezTo>
                    <a:pt x="494" y="275"/>
                    <a:pt x="490" y="285"/>
                    <a:pt x="500" y="288"/>
                  </a:cubicBezTo>
                  <a:lnTo>
                    <a:pt x="500" y="288"/>
                  </a:lnTo>
                  <a:cubicBezTo>
                    <a:pt x="501" y="288"/>
                    <a:pt x="501" y="288"/>
                    <a:pt x="501" y="288"/>
                  </a:cubicBezTo>
                  <a:cubicBezTo>
                    <a:pt x="502" y="287"/>
                    <a:pt x="503" y="286"/>
                    <a:pt x="504" y="285"/>
                  </a:cubicBezTo>
                  <a:cubicBezTo>
                    <a:pt x="504" y="284"/>
                    <a:pt x="505" y="283"/>
                    <a:pt x="505" y="281"/>
                  </a:cubicBezTo>
                  <a:cubicBezTo>
                    <a:pt x="505" y="280"/>
                    <a:pt x="504" y="279"/>
                    <a:pt x="504" y="278"/>
                  </a:cubicBezTo>
                  <a:lnTo>
                    <a:pt x="504" y="278"/>
                  </a:lnTo>
                  <a:lnTo>
                    <a:pt x="505" y="278"/>
                  </a:lnTo>
                  <a:cubicBezTo>
                    <a:pt x="506" y="279"/>
                    <a:pt x="506" y="280"/>
                    <a:pt x="507" y="281"/>
                  </a:cubicBezTo>
                  <a:cubicBezTo>
                    <a:pt x="507" y="282"/>
                    <a:pt x="508" y="283"/>
                    <a:pt x="508" y="284"/>
                  </a:cubicBezTo>
                  <a:cubicBezTo>
                    <a:pt x="508" y="285"/>
                    <a:pt x="508" y="285"/>
                    <a:pt x="508" y="285"/>
                  </a:cubicBezTo>
                  <a:lnTo>
                    <a:pt x="508" y="285"/>
                  </a:lnTo>
                  <a:lnTo>
                    <a:pt x="509" y="285"/>
                  </a:lnTo>
                  <a:cubicBezTo>
                    <a:pt x="510" y="285"/>
                    <a:pt x="512" y="285"/>
                    <a:pt x="513" y="284"/>
                  </a:cubicBezTo>
                  <a:cubicBezTo>
                    <a:pt x="514" y="283"/>
                    <a:pt x="515" y="282"/>
                    <a:pt x="516" y="281"/>
                  </a:cubicBezTo>
                  <a:cubicBezTo>
                    <a:pt x="511" y="277"/>
                    <a:pt x="514" y="270"/>
                    <a:pt x="517" y="266"/>
                  </a:cubicBezTo>
                  <a:cubicBezTo>
                    <a:pt x="525" y="255"/>
                    <a:pt x="537" y="271"/>
                    <a:pt x="539" y="279"/>
                  </a:cubicBezTo>
                  <a:cubicBezTo>
                    <a:pt x="533" y="296"/>
                    <a:pt x="522" y="311"/>
                    <a:pt x="530" y="331"/>
                  </a:cubicBezTo>
                  <a:lnTo>
                    <a:pt x="530" y="331"/>
                  </a:lnTo>
                  <a:cubicBezTo>
                    <a:pt x="530" y="331"/>
                    <a:pt x="531" y="331"/>
                    <a:pt x="532" y="331"/>
                  </a:cubicBezTo>
                  <a:cubicBezTo>
                    <a:pt x="534" y="331"/>
                    <a:pt x="534" y="330"/>
                    <a:pt x="537" y="329"/>
                  </a:cubicBezTo>
                  <a:cubicBezTo>
                    <a:pt x="537" y="329"/>
                    <a:pt x="539" y="328"/>
                    <a:pt x="540" y="327"/>
                  </a:cubicBezTo>
                  <a:cubicBezTo>
                    <a:pt x="546" y="336"/>
                    <a:pt x="549" y="351"/>
                    <a:pt x="563" y="347"/>
                  </a:cubicBezTo>
                  <a:cubicBezTo>
                    <a:pt x="577" y="356"/>
                    <a:pt x="547" y="374"/>
                    <a:pt x="541" y="380"/>
                  </a:cubicBezTo>
                  <a:cubicBezTo>
                    <a:pt x="524" y="393"/>
                    <a:pt x="517" y="380"/>
                    <a:pt x="509" y="366"/>
                  </a:cubicBezTo>
                  <a:cubicBezTo>
                    <a:pt x="505" y="363"/>
                    <a:pt x="499" y="362"/>
                    <a:pt x="495" y="358"/>
                  </a:cubicBezTo>
                  <a:cubicBezTo>
                    <a:pt x="491" y="354"/>
                    <a:pt x="491" y="346"/>
                    <a:pt x="486" y="342"/>
                  </a:cubicBezTo>
                  <a:cubicBezTo>
                    <a:pt x="479" y="339"/>
                    <a:pt x="474" y="334"/>
                    <a:pt x="473" y="326"/>
                  </a:cubicBezTo>
                  <a:cubicBezTo>
                    <a:pt x="458" y="275"/>
                    <a:pt x="443" y="338"/>
                    <a:pt x="433" y="311"/>
                  </a:cubicBezTo>
                  <a:cubicBezTo>
                    <a:pt x="433" y="300"/>
                    <a:pt x="417" y="294"/>
                    <a:pt x="424" y="285"/>
                  </a:cubicBezTo>
                  <a:cubicBezTo>
                    <a:pt x="429" y="272"/>
                    <a:pt x="410" y="264"/>
                    <a:pt x="409" y="252"/>
                  </a:cubicBezTo>
                  <a:cubicBezTo>
                    <a:pt x="408" y="245"/>
                    <a:pt x="416" y="239"/>
                    <a:pt x="421" y="243"/>
                  </a:cubicBezTo>
                  <a:cubicBezTo>
                    <a:pt x="441" y="221"/>
                    <a:pt x="417" y="213"/>
                    <a:pt x="404" y="199"/>
                  </a:cubicBezTo>
                  <a:cubicBezTo>
                    <a:pt x="386" y="179"/>
                    <a:pt x="348" y="184"/>
                    <a:pt x="335" y="160"/>
                  </a:cubicBezTo>
                  <a:cubicBezTo>
                    <a:pt x="334" y="153"/>
                    <a:pt x="327" y="149"/>
                    <a:pt x="319" y="152"/>
                  </a:cubicBezTo>
                  <a:cubicBezTo>
                    <a:pt x="310" y="157"/>
                    <a:pt x="301" y="157"/>
                    <a:pt x="291" y="155"/>
                  </a:cubicBezTo>
                  <a:cubicBezTo>
                    <a:pt x="276" y="156"/>
                    <a:pt x="266" y="177"/>
                    <a:pt x="250" y="176"/>
                  </a:cubicBezTo>
                  <a:cubicBezTo>
                    <a:pt x="240" y="175"/>
                    <a:pt x="229" y="172"/>
                    <a:pt x="219" y="174"/>
                  </a:cubicBezTo>
                  <a:cubicBezTo>
                    <a:pt x="156" y="187"/>
                    <a:pt x="169" y="205"/>
                    <a:pt x="129" y="239"/>
                  </a:cubicBezTo>
                  <a:cubicBezTo>
                    <a:pt x="116" y="244"/>
                    <a:pt x="108" y="255"/>
                    <a:pt x="107" y="269"/>
                  </a:cubicBezTo>
                  <a:cubicBezTo>
                    <a:pt x="107" y="297"/>
                    <a:pt x="82" y="370"/>
                    <a:pt x="122" y="374"/>
                  </a:cubicBezTo>
                  <a:cubicBezTo>
                    <a:pt x="130" y="377"/>
                    <a:pt x="130" y="388"/>
                    <a:pt x="135" y="394"/>
                  </a:cubicBezTo>
                  <a:cubicBezTo>
                    <a:pt x="144" y="405"/>
                    <a:pt x="164" y="398"/>
                    <a:pt x="172" y="409"/>
                  </a:cubicBezTo>
                  <a:cubicBezTo>
                    <a:pt x="174" y="419"/>
                    <a:pt x="188" y="419"/>
                    <a:pt x="191" y="427"/>
                  </a:cubicBezTo>
                  <a:cubicBezTo>
                    <a:pt x="183" y="450"/>
                    <a:pt x="183" y="440"/>
                    <a:pt x="201" y="458"/>
                  </a:cubicBezTo>
                  <a:cubicBezTo>
                    <a:pt x="205" y="480"/>
                    <a:pt x="170" y="486"/>
                    <a:pt x="162" y="503"/>
                  </a:cubicBezTo>
                  <a:cubicBezTo>
                    <a:pt x="155" y="523"/>
                    <a:pt x="163" y="544"/>
                    <a:pt x="146" y="560"/>
                  </a:cubicBezTo>
                  <a:cubicBezTo>
                    <a:pt x="145" y="568"/>
                    <a:pt x="146" y="576"/>
                    <a:pt x="137" y="577"/>
                  </a:cubicBezTo>
                  <a:cubicBezTo>
                    <a:pt x="132" y="611"/>
                    <a:pt x="99" y="609"/>
                    <a:pt x="77" y="627"/>
                  </a:cubicBezTo>
                  <a:cubicBezTo>
                    <a:pt x="55" y="661"/>
                    <a:pt x="66" y="683"/>
                    <a:pt x="30" y="716"/>
                  </a:cubicBezTo>
                  <a:cubicBezTo>
                    <a:pt x="23" y="742"/>
                    <a:pt x="19" y="769"/>
                    <a:pt x="0" y="789"/>
                  </a:cubicBezTo>
                  <a:cubicBezTo>
                    <a:pt x="25" y="849"/>
                    <a:pt x="99" y="838"/>
                    <a:pt x="143" y="805"/>
                  </a:cubicBezTo>
                  <a:cubicBezTo>
                    <a:pt x="170" y="811"/>
                    <a:pt x="177" y="782"/>
                    <a:pt x="197" y="772"/>
                  </a:cubicBezTo>
                  <a:cubicBezTo>
                    <a:pt x="310" y="787"/>
                    <a:pt x="263" y="702"/>
                    <a:pt x="345" y="676"/>
                  </a:cubicBezTo>
                  <a:cubicBezTo>
                    <a:pt x="395" y="669"/>
                    <a:pt x="450" y="669"/>
                    <a:pt x="492" y="635"/>
                  </a:cubicBezTo>
                  <a:cubicBezTo>
                    <a:pt x="510" y="619"/>
                    <a:pt x="470" y="617"/>
                    <a:pt x="462" y="608"/>
                  </a:cubicBezTo>
                  <a:cubicBezTo>
                    <a:pt x="453" y="601"/>
                    <a:pt x="448" y="587"/>
                    <a:pt x="456" y="579"/>
                  </a:cubicBezTo>
                  <a:cubicBezTo>
                    <a:pt x="465" y="570"/>
                    <a:pt x="454" y="551"/>
                    <a:pt x="457" y="539"/>
                  </a:cubicBezTo>
                  <a:cubicBezTo>
                    <a:pt x="459" y="531"/>
                    <a:pt x="466" y="525"/>
                    <a:pt x="466" y="517"/>
                  </a:cubicBezTo>
                  <a:cubicBezTo>
                    <a:pt x="457" y="499"/>
                    <a:pt x="475" y="491"/>
                    <a:pt x="481" y="476"/>
                  </a:cubicBezTo>
                  <a:cubicBezTo>
                    <a:pt x="481" y="465"/>
                    <a:pt x="480" y="455"/>
                    <a:pt x="488" y="447"/>
                  </a:cubicBezTo>
                  <a:cubicBezTo>
                    <a:pt x="496" y="435"/>
                    <a:pt x="490" y="414"/>
                    <a:pt x="502" y="406"/>
                  </a:cubicBezTo>
                  <a:lnTo>
                    <a:pt x="502" y="406"/>
                  </a:lnTo>
                  <a:lnTo>
                    <a:pt x="503" y="406"/>
                  </a:lnTo>
                  <a:cubicBezTo>
                    <a:pt x="503" y="407"/>
                    <a:pt x="503" y="408"/>
                    <a:pt x="503" y="410"/>
                  </a:cubicBezTo>
                  <a:cubicBezTo>
                    <a:pt x="503" y="410"/>
                    <a:pt x="503" y="411"/>
                    <a:pt x="503" y="412"/>
                  </a:cubicBezTo>
                  <a:cubicBezTo>
                    <a:pt x="524" y="418"/>
                    <a:pt x="502" y="442"/>
                    <a:pt x="500" y="454"/>
                  </a:cubicBezTo>
                  <a:cubicBezTo>
                    <a:pt x="500" y="461"/>
                    <a:pt x="504" y="467"/>
                    <a:pt x="502" y="474"/>
                  </a:cubicBezTo>
                  <a:cubicBezTo>
                    <a:pt x="481" y="494"/>
                    <a:pt x="493" y="518"/>
                    <a:pt x="486" y="543"/>
                  </a:cubicBezTo>
                  <a:cubicBezTo>
                    <a:pt x="479" y="555"/>
                    <a:pt x="455" y="573"/>
                    <a:pt x="471" y="587"/>
                  </a:cubicBezTo>
                  <a:cubicBezTo>
                    <a:pt x="486" y="588"/>
                    <a:pt x="498" y="602"/>
                    <a:pt x="513" y="598"/>
                  </a:cubicBezTo>
                  <a:cubicBezTo>
                    <a:pt x="547" y="596"/>
                    <a:pt x="580" y="615"/>
                    <a:pt x="611" y="592"/>
                  </a:cubicBezTo>
                  <a:cubicBezTo>
                    <a:pt x="627" y="582"/>
                    <a:pt x="606" y="556"/>
                    <a:pt x="619" y="541"/>
                  </a:cubicBezTo>
                  <a:cubicBezTo>
                    <a:pt x="608" y="546"/>
                    <a:pt x="591" y="545"/>
                    <a:pt x="583" y="535"/>
                  </a:cubicBezTo>
                  <a:cubicBezTo>
                    <a:pt x="580" y="530"/>
                    <a:pt x="585" y="525"/>
                    <a:pt x="586" y="519"/>
                  </a:cubicBezTo>
                  <a:cubicBezTo>
                    <a:pt x="584" y="510"/>
                    <a:pt x="589" y="462"/>
                    <a:pt x="605" y="479"/>
                  </a:cubicBezTo>
                  <a:cubicBezTo>
                    <a:pt x="608" y="498"/>
                    <a:pt x="598" y="532"/>
                    <a:pt x="626" y="531"/>
                  </a:cubicBezTo>
                  <a:cubicBezTo>
                    <a:pt x="630" y="542"/>
                    <a:pt x="618" y="557"/>
                    <a:pt x="636" y="564"/>
                  </a:cubicBezTo>
                  <a:cubicBezTo>
                    <a:pt x="639" y="586"/>
                    <a:pt x="666" y="594"/>
                    <a:pt x="674" y="609"/>
                  </a:cubicBezTo>
                  <a:cubicBezTo>
                    <a:pt x="674" y="613"/>
                    <a:pt x="670" y="617"/>
                    <a:pt x="670" y="621"/>
                  </a:cubicBezTo>
                  <a:cubicBezTo>
                    <a:pt x="670" y="627"/>
                    <a:pt x="675" y="631"/>
                    <a:pt x="674" y="636"/>
                  </a:cubicBezTo>
                  <a:cubicBezTo>
                    <a:pt x="660" y="647"/>
                    <a:pt x="665" y="671"/>
                    <a:pt x="685" y="663"/>
                  </a:cubicBezTo>
                  <a:cubicBezTo>
                    <a:pt x="661" y="701"/>
                    <a:pt x="648" y="744"/>
                    <a:pt x="632" y="786"/>
                  </a:cubicBezTo>
                  <a:cubicBezTo>
                    <a:pt x="627" y="796"/>
                    <a:pt x="639" y="798"/>
                    <a:pt x="647" y="795"/>
                  </a:cubicBezTo>
                  <a:cubicBezTo>
                    <a:pt x="676" y="789"/>
                    <a:pt x="677" y="767"/>
                    <a:pt x="693" y="753"/>
                  </a:cubicBezTo>
                  <a:cubicBezTo>
                    <a:pt x="702" y="750"/>
                    <a:pt x="710" y="757"/>
                    <a:pt x="719" y="755"/>
                  </a:cubicBezTo>
                  <a:cubicBezTo>
                    <a:pt x="729" y="754"/>
                    <a:pt x="738" y="743"/>
                    <a:pt x="747" y="747"/>
                  </a:cubicBezTo>
                  <a:cubicBezTo>
                    <a:pt x="752" y="753"/>
                    <a:pt x="758" y="753"/>
                    <a:pt x="764" y="748"/>
                  </a:cubicBezTo>
                  <a:cubicBezTo>
                    <a:pt x="774" y="743"/>
                    <a:pt x="785" y="749"/>
                    <a:pt x="796" y="749"/>
                  </a:cubicBezTo>
                  <a:cubicBezTo>
                    <a:pt x="803" y="753"/>
                    <a:pt x="802" y="760"/>
                    <a:pt x="797" y="765"/>
                  </a:cubicBezTo>
                  <a:cubicBezTo>
                    <a:pt x="801" y="785"/>
                    <a:pt x="799" y="808"/>
                    <a:pt x="778" y="819"/>
                  </a:cubicBezTo>
                  <a:cubicBezTo>
                    <a:pt x="794" y="827"/>
                    <a:pt x="812" y="838"/>
                    <a:pt x="790" y="853"/>
                  </a:cubicBezTo>
                  <a:cubicBezTo>
                    <a:pt x="795" y="886"/>
                    <a:pt x="764" y="884"/>
                    <a:pt x="754" y="907"/>
                  </a:cubicBezTo>
                  <a:cubicBezTo>
                    <a:pt x="761" y="939"/>
                    <a:pt x="730" y="955"/>
                    <a:pt x="741" y="990"/>
                  </a:cubicBezTo>
                  <a:cubicBezTo>
                    <a:pt x="755" y="975"/>
                    <a:pt x="766" y="951"/>
                    <a:pt x="766" y="928"/>
                  </a:cubicBezTo>
                  <a:lnTo>
                    <a:pt x="761" y="926"/>
                  </a:lnTo>
                  <a:cubicBezTo>
                    <a:pt x="766" y="907"/>
                    <a:pt x="774" y="888"/>
                    <a:pt x="794" y="879"/>
                  </a:cubicBezTo>
                  <a:cubicBezTo>
                    <a:pt x="803" y="873"/>
                    <a:pt x="800" y="887"/>
                    <a:pt x="801" y="892"/>
                  </a:cubicBezTo>
                  <a:cubicBezTo>
                    <a:pt x="804" y="895"/>
                    <a:pt x="803" y="899"/>
                    <a:pt x="801" y="903"/>
                  </a:cubicBezTo>
                  <a:cubicBezTo>
                    <a:pt x="798" y="913"/>
                    <a:pt x="808" y="930"/>
                    <a:pt x="795" y="935"/>
                  </a:cubicBezTo>
                  <a:cubicBezTo>
                    <a:pt x="854" y="942"/>
                    <a:pt x="862" y="926"/>
                    <a:pt x="859" y="870"/>
                  </a:cubicBezTo>
                  <a:cubicBezTo>
                    <a:pt x="860" y="854"/>
                    <a:pt x="889" y="839"/>
                    <a:pt x="897" y="856"/>
                  </a:cubicBezTo>
                  <a:cubicBezTo>
                    <a:pt x="898" y="860"/>
                    <a:pt x="900" y="865"/>
                    <a:pt x="905" y="864"/>
                  </a:cubicBezTo>
                  <a:cubicBezTo>
                    <a:pt x="940" y="871"/>
                    <a:pt x="974" y="880"/>
                    <a:pt x="1004" y="856"/>
                  </a:cubicBezTo>
                  <a:cubicBezTo>
                    <a:pt x="1016" y="851"/>
                    <a:pt x="1019" y="842"/>
                    <a:pt x="1018" y="830"/>
                  </a:cubicBezTo>
                  <a:cubicBezTo>
                    <a:pt x="1038" y="798"/>
                    <a:pt x="1013" y="798"/>
                    <a:pt x="1026" y="782"/>
                  </a:cubicBezTo>
                  <a:cubicBezTo>
                    <a:pt x="1031" y="779"/>
                    <a:pt x="1041" y="785"/>
                    <a:pt x="1045" y="779"/>
                  </a:cubicBezTo>
                  <a:cubicBezTo>
                    <a:pt x="1049" y="769"/>
                    <a:pt x="1034" y="770"/>
                    <a:pt x="1029" y="767"/>
                  </a:cubicBezTo>
                  <a:cubicBezTo>
                    <a:pt x="1027" y="764"/>
                    <a:pt x="1031" y="761"/>
                    <a:pt x="1032" y="757"/>
                  </a:cubicBezTo>
                  <a:cubicBezTo>
                    <a:pt x="1033" y="752"/>
                    <a:pt x="1027" y="747"/>
                    <a:pt x="1028" y="742"/>
                  </a:cubicBezTo>
                  <a:cubicBezTo>
                    <a:pt x="1031" y="735"/>
                    <a:pt x="1043" y="733"/>
                    <a:pt x="1050" y="734"/>
                  </a:cubicBezTo>
                  <a:cubicBezTo>
                    <a:pt x="1068" y="744"/>
                    <a:pt x="1037" y="750"/>
                    <a:pt x="1053" y="759"/>
                  </a:cubicBezTo>
                  <a:cubicBezTo>
                    <a:pt x="1094" y="763"/>
                    <a:pt x="1051" y="778"/>
                    <a:pt x="1071" y="794"/>
                  </a:cubicBezTo>
                  <a:cubicBezTo>
                    <a:pt x="1072" y="792"/>
                    <a:pt x="1074" y="794"/>
                    <a:pt x="1074" y="796"/>
                  </a:cubicBezTo>
                  <a:cubicBezTo>
                    <a:pt x="1074" y="801"/>
                    <a:pt x="1067" y="802"/>
                    <a:pt x="1067" y="807"/>
                  </a:cubicBezTo>
                  <a:cubicBezTo>
                    <a:pt x="1069" y="813"/>
                    <a:pt x="1064" y="819"/>
                    <a:pt x="1064" y="824"/>
                  </a:cubicBezTo>
                  <a:cubicBezTo>
                    <a:pt x="1065" y="830"/>
                    <a:pt x="1073" y="832"/>
                    <a:pt x="1078" y="829"/>
                  </a:cubicBezTo>
                  <a:cubicBezTo>
                    <a:pt x="1087" y="822"/>
                    <a:pt x="1080" y="808"/>
                    <a:pt x="1087" y="800"/>
                  </a:cubicBezTo>
                  <a:cubicBezTo>
                    <a:pt x="1081" y="775"/>
                    <a:pt x="1081" y="783"/>
                    <a:pt x="1103" y="778"/>
                  </a:cubicBezTo>
                  <a:cubicBezTo>
                    <a:pt x="1113" y="760"/>
                    <a:pt x="1118" y="768"/>
                    <a:pt x="1131" y="776"/>
                  </a:cubicBezTo>
                  <a:cubicBezTo>
                    <a:pt x="1143" y="778"/>
                    <a:pt x="1149" y="763"/>
                    <a:pt x="1159" y="760"/>
                  </a:cubicBezTo>
                  <a:cubicBezTo>
                    <a:pt x="1183" y="754"/>
                    <a:pt x="1175" y="726"/>
                    <a:pt x="1188" y="710"/>
                  </a:cubicBezTo>
                  <a:cubicBezTo>
                    <a:pt x="1190" y="700"/>
                    <a:pt x="1189" y="677"/>
                    <a:pt x="1176" y="676"/>
                  </a:cubicBezTo>
                  <a:cubicBezTo>
                    <a:pt x="1173" y="675"/>
                    <a:pt x="1173" y="672"/>
                    <a:pt x="1172" y="669"/>
                  </a:cubicBezTo>
                  <a:cubicBezTo>
                    <a:pt x="1171" y="662"/>
                    <a:pt x="1165" y="659"/>
                    <a:pt x="1162" y="654"/>
                  </a:cubicBezTo>
                  <a:cubicBezTo>
                    <a:pt x="1160" y="645"/>
                    <a:pt x="1171" y="644"/>
                    <a:pt x="1177" y="644"/>
                  </a:cubicBezTo>
                  <a:cubicBezTo>
                    <a:pt x="1200" y="633"/>
                    <a:pt x="1208" y="625"/>
                    <a:pt x="1225" y="650"/>
                  </a:cubicBezTo>
                  <a:cubicBezTo>
                    <a:pt x="1232" y="656"/>
                    <a:pt x="1245" y="657"/>
                    <a:pt x="1245" y="668"/>
                  </a:cubicBezTo>
                  <a:cubicBezTo>
                    <a:pt x="1241" y="676"/>
                    <a:pt x="1251" y="685"/>
                    <a:pt x="1258" y="677"/>
                  </a:cubicBezTo>
                  <a:cubicBezTo>
                    <a:pt x="1260" y="670"/>
                    <a:pt x="1266" y="663"/>
                    <a:pt x="1274" y="665"/>
                  </a:cubicBezTo>
                  <a:cubicBezTo>
                    <a:pt x="1283" y="667"/>
                    <a:pt x="1282" y="676"/>
                    <a:pt x="1283" y="683"/>
                  </a:cubicBezTo>
                  <a:cubicBezTo>
                    <a:pt x="1286" y="687"/>
                    <a:pt x="1295" y="680"/>
                    <a:pt x="1296" y="687"/>
                  </a:cubicBezTo>
                  <a:cubicBezTo>
                    <a:pt x="1299" y="705"/>
                    <a:pt x="1275" y="709"/>
                    <a:pt x="1265" y="718"/>
                  </a:cubicBezTo>
                  <a:cubicBezTo>
                    <a:pt x="1250" y="731"/>
                    <a:pt x="1263" y="747"/>
                    <a:pt x="1266" y="761"/>
                  </a:cubicBezTo>
                  <a:cubicBezTo>
                    <a:pt x="1266" y="776"/>
                    <a:pt x="1265" y="802"/>
                    <a:pt x="1283" y="779"/>
                  </a:cubicBezTo>
                  <a:cubicBezTo>
                    <a:pt x="1285" y="774"/>
                    <a:pt x="1288" y="773"/>
                    <a:pt x="1293" y="772"/>
                  </a:cubicBezTo>
                  <a:cubicBezTo>
                    <a:pt x="1297" y="770"/>
                    <a:pt x="1294" y="763"/>
                    <a:pt x="1296" y="758"/>
                  </a:cubicBezTo>
                  <a:cubicBezTo>
                    <a:pt x="1298" y="752"/>
                    <a:pt x="1304" y="746"/>
                    <a:pt x="1296" y="741"/>
                  </a:cubicBezTo>
                  <a:cubicBezTo>
                    <a:pt x="1294" y="737"/>
                    <a:pt x="1302" y="732"/>
                    <a:pt x="1295" y="728"/>
                  </a:cubicBezTo>
                  <a:cubicBezTo>
                    <a:pt x="1288" y="715"/>
                    <a:pt x="1308" y="711"/>
                    <a:pt x="1316" y="720"/>
                  </a:cubicBezTo>
                  <a:cubicBezTo>
                    <a:pt x="1324" y="723"/>
                    <a:pt x="1325" y="734"/>
                    <a:pt x="1331" y="737"/>
                  </a:cubicBezTo>
                  <a:cubicBezTo>
                    <a:pt x="1340" y="732"/>
                    <a:pt x="1352" y="729"/>
                    <a:pt x="1361" y="737"/>
                  </a:cubicBezTo>
                  <a:cubicBezTo>
                    <a:pt x="1363" y="740"/>
                    <a:pt x="1367" y="743"/>
                    <a:pt x="1370" y="740"/>
                  </a:cubicBezTo>
                  <a:cubicBezTo>
                    <a:pt x="1373" y="734"/>
                    <a:pt x="1367" y="729"/>
                    <a:pt x="1364" y="724"/>
                  </a:cubicBezTo>
                  <a:cubicBezTo>
                    <a:pt x="1357" y="690"/>
                    <a:pt x="1395" y="733"/>
                    <a:pt x="1400" y="743"/>
                  </a:cubicBezTo>
                  <a:cubicBezTo>
                    <a:pt x="1417" y="739"/>
                    <a:pt x="1402" y="720"/>
                    <a:pt x="1392" y="715"/>
                  </a:cubicBezTo>
                  <a:cubicBezTo>
                    <a:pt x="1382" y="707"/>
                    <a:pt x="1378" y="695"/>
                    <a:pt x="1373" y="683"/>
                  </a:cubicBezTo>
                  <a:cubicBezTo>
                    <a:pt x="1371" y="673"/>
                    <a:pt x="1317" y="583"/>
                    <a:pt x="1315" y="614"/>
                  </a:cubicBezTo>
                  <a:cubicBezTo>
                    <a:pt x="1316" y="616"/>
                    <a:pt x="1312" y="619"/>
                    <a:pt x="1311" y="617"/>
                  </a:cubicBezTo>
                  <a:cubicBezTo>
                    <a:pt x="1311" y="605"/>
                    <a:pt x="1301" y="597"/>
                    <a:pt x="1291" y="590"/>
                  </a:cubicBezTo>
                  <a:cubicBezTo>
                    <a:pt x="1266" y="579"/>
                    <a:pt x="1273" y="549"/>
                    <a:pt x="1249" y="538"/>
                  </a:cubicBezTo>
                  <a:cubicBezTo>
                    <a:pt x="1233" y="533"/>
                    <a:pt x="1193" y="438"/>
                    <a:pt x="1181" y="467"/>
                  </a:cubicBezTo>
                  <a:cubicBezTo>
                    <a:pt x="1168" y="466"/>
                    <a:pt x="1164" y="445"/>
                    <a:pt x="1151" y="443"/>
                  </a:cubicBezTo>
                  <a:cubicBezTo>
                    <a:pt x="1141" y="445"/>
                    <a:pt x="1136" y="438"/>
                    <a:pt x="1136" y="429"/>
                  </a:cubicBezTo>
                  <a:cubicBezTo>
                    <a:pt x="1134" y="415"/>
                    <a:pt x="1125" y="387"/>
                    <a:pt x="1109" y="386"/>
                  </a:cubicBezTo>
                  <a:cubicBezTo>
                    <a:pt x="1090" y="363"/>
                    <a:pt x="1071" y="340"/>
                    <a:pt x="1041" y="329"/>
                  </a:cubicBezTo>
                  <a:cubicBezTo>
                    <a:pt x="1043" y="320"/>
                    <a:pt x="1055" y="329"/>
                    <a:pt x="1062" y="328"/>
                  </a:cubicBezTo>
                  <a:cubicBezTo>
                    <a:pt x="1091" y="323"/>
                    <a:pt x="1051" y="297"/>
                    <a:pt x="1044" y="287"/>
                  </a:cubicBezTo>
                  <a:cubicBezTo>
                    <a:pt x="1041" y="282"/>
                    <a:pt x="1040" y="276"/>
                    <a:pt x="1036" y="271"/>
                  </a:cubicBezTo>
                  <a:cubicBezTo>
                    <a:pt x="1033" y="267"/>
                    <a:pt x="1024" y="264"/>
                    <a:pt x="1020" y="269"/>
                  </a:cubicBezTo>
                  <a:cubicBezTo>
                    <a:pt x="1004" y="270"/>
                    <a:pt x="994" y="245"/>
                    <a:pt x="979" y="240"/>
                  </a:cubicBezTo>
                  <a:cubicBezTo>
                    <a:pt x="963" y="230"/>
                    <a:pt x="971" y="250"/>
                    <a:pt x="962" y="245"/>
                  </a:cubicBezTo>
                  <a:cubicBezTo>
                    <a:pt x="955" y="241"/>
                    <a:pt x="950" y="236"/>
                    <a:pt x="944" y="231"/>
                  </a:cubicBezTo>
                  <a:cubicBezTo>
                    <a:pt x="936" y="232"/>
                    <a:pt x="942" y="241"/>
                    <a:pt x="945" y="244"/>
                  </a:cubicBezTo>
                  <a:cubicBezTo>
                    <a:pt x="946" y="246"/>
                    <a:pt x="946" y="251"/>
                    <a:pt x="943" y="251"/>
                  </a:cubicBezTo>
                  <a:cubicBezTo>
                    <a:pt x="935" y="249"/>
                    <a:pt x="937" y="233"/>
                    <a:pt x="928" y="231"/>
                  </a:cubicBezTo>
                  <a:cubicBezTo>
                    <a:pt x="923" y="229"/>
                    <a:pt x="920" y="237"/>
                    <a:pt x="926" y="237"/>
                  </a:cubicBezTo>
                  <a:cubicBezTo>
                    <a:pt x="918" y="243"/>
                    <a:pt x="917" y="230"/>
                    <a:pt x="919" y="225"/>
                  </a:cubicBezTo>
                  <a:cubicBezTo>
                    <a:pt x="920" y="216"/>
                    <a:pt x="910" y="216"/>
                    <a:pt x="910" y="225"/>
                  </a:cubicBezTo>
                  <a:cubicBezTo>
                    <a:pt x="910" y="230"/>
                    <a:pt x="909" y="234"/>
                    <a:pt x="905" y="237"/>
                  </a:cubicBezTo>
                  <a:cubicBezTo>
                    <a:pt x="900" y="250"/>
                    <a:pt x="929" y="256"/>
                    <a:pt x="917" y="271"/>
                  </a:cubicBezTo>
                  <a:cubicBezTo>
                    <a:pt x="913" y="266"/>
                    <a:pt x="916" y="250"/>
                    <a:pt x="905" y="253"/>
                  </a:cubicBezTo>
                  <a:cubicBezTo>
                    <a:pt x="905" y="268"/>
                    <a:pt x="885" y="263"/>
                    <a:pt x="879" y="254"/>
                  </a:cubicBezTo>
                  <a:cubicBezTo>
                    <a:pt x="880" y="251"/>
                    <a:pt x="883" y="251"/>
                    <a:pt x="886" y="251"/>
                  </a:cubicBezTo>
                  <a:cubicBezTo>
                    <a:pt x="902" y="257"/>
                    <a:pt x="895" y="239"/>
                    <a:pt x="896" y="231"/>
                  </a:cubicBezTo>
                  <a:cubicBezTo>
                    <a:pt x="900" y="224"/>
                    <a:pt x="906" y="220"/>
                    <a:pt x="901" y="213"/>
                  </a:cubicBezTo>
                  <a:cubicBezTo>
                    <a:pt x="905" y="209"/>
                    <a:pt x="907" y="203"/>
                    <a:pt x="900" y="199"/>
                  </a:cubicBezTo>
                  <a:cubicBezTo>
                    <a:pt x="885" y="190"/>
                    <a:pt x="873" y="207"/>
                    <a:pt x="884" y="220"/>
                  </a:cubicBezTo>
                  <a:cubicBezTo>
                    <a:pt x="886" y="230"/>
                    <a:pt x="874" y="230"/>
                    <a:pt x="874" y="220"/>
                  </a:cubicBezTo>
                  <a:cubicBezTo>
                    <a:pt x="872" y="207"/>
                    <a:pt x="861" y="197"/>
                    <a:pt x="852" y="189"/>
                  </a:cubicBezTo>
                  <a:cubicBezTo>
                    <a:pt x="848" y="189"/>
                    <a:pt x="850" y="197"/>
                    <a:pt x="846" y="197"/>
                  </a:cubicBezTo>
                  <a:cubicBezTo>
                    <a:pt x="838" y="194"/>
                    <a:pt x="835" y="182"/>
                    <a:pt x="826" y="179"/>
                  </a:cubicBezTo>
                  <a:cubicBezTo>
                    <a:pt x="816" y="179"/>
                    <a:pt x="815" y="176"/>
                    <a:pt x="817" y="167"/>
                  </a:cubicBezTo>
                  <a:cubicBezTo>
                    <a:pt x="810" y="163"/>
                    <a:pt x="789" y="150"/>
                    <a:pt x="783" y="159"/>
                  </a:cubicBezTo>
                  <a:cubicBezTo>
                    <a:pt x="777" y="164"/>
                    <a:pt x="769" y="146"/>
                    <a:pt x="778" y="146"/>
                  </a:cubicBezTo>
                  <a:cubicBezTo>
                    <a:pt x="787" y="139"/>
                    <a:pt x="770" y="133"/>
                    <a:pt x="769" y="144"/>
                  </a:cubicBezTo>
                  <a:cubicBezTo>
                    <a:pt x="771" y="152"/>
                    <a:pt x="759" y="155"/>
                    <a:pt x="759" y="146"/>
                  </a:cubicBezTo>
                  <a:cubicBezTo>
                    <a:pt x="763" y="137"/>
                    <a:pt x="753" y="138"/>
                    <a:pt x="748" y="142"/>
                  </a:cubicBezTo>
                  <a:cubicBezTo>
                    <a:pt x="745" y="145"/>
                    <a:pt x="742" y="151"/>
                    <a:pt x="737" y="148"/>
                  </a:cubicBezTo>
                  <a:cubicBezTo>
                    <a:pt x="732" y="146"/>
                    <a:pt x="736" y="136"/>
                    <a:pt x="729" y="136"/>
                  </a:cubicBezTo>
                  <a:lnTo>
                    <a:pt x="727" y="143"/>
                  </a:lnTo>
                  <a:cubicBezTo>
                    <a:pt x="709" y="138"/>
                    <a:pt x="728" y="115"/>
                    <a:pt x="718" y="106"/>
                  </a:cubicBezTo>
                  <a:cubicBezTo>
                    <a:pt x="731" y="106"/>
                    <a:pt x="730" y="126"/>
                    <a:pt x="742" y="130"/>
                  </a:cubicBezTo>
                  <a:cubicBezTo>
                    <a:pt x="752" y="138"/>
                    <a:pt x="763" y="129"/>
                    <a:pt x="754" y="119"/>
                  </a:cubicBezTo>
                  <a:cubicBezTo>
                    <a:pt x="746" y="113"/>
                    <a:pt x="743" y="106"/>
                    <a:pt x="742" y="97"/>
                  </a:cubicBezTo>
                  <a:cubicBezTo>
                    <a:pt x="740" y="90"/>
                    <a:pt x="732" y="86"/>
                    <a:pt x="728" y="80"/>
                  </a:cubicBezTo>
                  <a:cubicBezTo>
                    <a:pt x="722" y="63"/>
                    <a:pt x="714" y="43"/>
                    <a:pt x="697" y="3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3" name="Google Shape;1403;p38"/>
            <p:cNvSpPr/>
            <p:nvPr/>
          </p:nvSpPr>
          <p:spPr>
            <a:xfrm>
              <a:off x="2829680" y="1840115"/>
              <a:ext cx="696247" cy="538809"/>
            </a:xfrm>
            <a:custGeom>
              <a:rect b="b" l="l" r="r" t="t"/>
              <a:pathLst>
                <a:path extrusionOk="0" h="1102" w="1424">
                  <a:moveTo>
                    <a:pt x="47" y="474"/>
                  </a:moveTo>
                  <a:cubicBezTo>
                    <a:pt x="22" y="491"/>
                    <a:pt x="-1" y="519"/>
                    <a:pt x="0" y="549"/>
                  </a:cubicBezTo>
                  <a:lnTo>
                    <a:pt x="0" y="549"/>
                  </a:lnTo>
                  <a:cubicBezTo>
                    <a:pt x="5" y="549"/>
                    <a:pt x="10" y="548"/>
                    <a:pt x="14" y="545"/>
                  </a:cubicBezTo>
                  <a:cubicBezTo>
                    <a:pt x="15" y="545"/>
                    <a:pt x="15" y="545"/>
                    <a:pt x="16" y="545"/>
                  </a:cubicBezTo>
                  <a:cubicBezTo>
                    <a:pt x="15" y="551"/>
                    <a:pt x="23" y="556"/>
                    <a:pt x="28" y="553"/>
                  </a:cubicBezTo>
                  <a:cubicBezTo>
                    <a:pt x="35" y="545"/>
                    <a:pt x="49" y="536"/>
                    <a:pt x="48" y="553"/>
                  </a:cubicBezTo>
                  <a:cubicBezTo>
                    <a:pt x="36" y="576"/>
                    <a:pt x="-9" y="599"/>
                    <a:pt x="2" y="628"/>
                  </a:cubicBezTo>
                  <a:cubicBezTo>
                    <a:pt x="9" y="589"/>
                    <a:pt x="51" y="581"/>
                    <a:pt x="66" y="547"/>
                  </a:cubicBezTo>
                  <a:cubicBezTo>
                    <a:pt x="96" y="535"/>
                    <a:pt x="87" y="488"/>
                    <a:pt x="110" y="475"/>
                  </a:cubicBezTo>
                  <a:lnTo>
                    <a:pt x="110" y="475"/>
                  </a:lnTo>
                  <a:cubicBezTo>
                    <a:pt x="109" y="476"/>
                    <a:pt x="107" y="477"/>
                    <a:pt x="107" y="478"/>
                  </a:cubicBezTo>
                  <a:cubicBezTo>
                    <a:pt x="104" y="482"/>
                    <a:pt x="104" y="487"/>
                    <a:pt x="104" y="492"/>
                  </a:cubicBezTo>
                  <a:cubicBezTo>
                    <a:pt x="126" y="487"/>
                    <a:pt x="126" y="458"/>
                    <a:pt x="148" y="454"/>
                  </a:cubicBezTo>
                  <a:cubicBezTo>
                    <a:pt x="152" y="453"/>
                    <a:pt x="154" y="457"/>
                    <a:pt x="157" y="459"/>
                  </a:cubicBezTo>
                  <a:cubicBezTo>
                    <a:pt x="166" y="461"/>
                    <a:pt x="174" y="450"/>
                    <a:pt x="182" y="447"/>
                  </a:cubicBezTo>
                  <a:cubicBezTo>
                    <a:pt x="189" y="441"/>
                    <a:pt x="195" y="446"/>
                    <a:pt x="200" y="452"/>
                  </a:cubicBezTo>
                  <a:cubicBezTo>
                    <a:pt x="210" y="460"/>
                    <a:pt x="210" y="431"/>
                    <a:pt x="228" y="443"/>
                  </a:cubicBezTo>
                  <a:cubicBezTo>
                    <a:pt x="224" y="452"/>
                    <a:pt x="233" y="457"/>
                    <a:pt x="240" y="460"/>
                  </a:cubicBezTo>
                  <a:cubicBezTo>
                    <a:pt x="244" y="464"/>
                    <a:pt x="240" y="476"/>
                    <a:pt x="249" y="475"/>
                  </a:cubicBezTo>
                  <a:cubicBezTo>
                    <a:pt x="223" y="510"/>
                    <a:pt x="262" y="501"/>
                    <a:pt x="254" y="539"/>
                  </a:cubicBezTo>
                  <a:cubicBezTo>
                    <a:pt x="256" y="538"/>
                    <a:pt x="259" y="541"/>
                    <a:pt x="259" y="543"/>
                  </a:cubicBezTo>
                  <a:cubicBezTo>
                    <a:pt x="255" y="563"/>
                    <a:pt x="277" y="553"/>
                    <a:pt x="287" y="559"/>
                  </a:cubicBezTo>
                  <a:cubicBezTo>
                    <a:pt x="294" y="554"/>
                    <a:pt x="275" y="548"/>
                    <a:pt x="280" y="543"/>
                  </a:cubicBezTo>
                  <a:cubicBezTo>
                    <a:pt x="299" y="534"/>
                    <a:pt x="303" y="569"/>
                    <a:pt x="282" y="565"/>
                  </a:cubicBezTo>
                  <a:lnTo>
                    <a:pt x="282" y="565"/>
                  </a:lnTo>
                  <a:cubicBezTo>
                    <a:pt x="281" y="567"/>
                    <a:pt x="281" y="569"/>
                    <a:pt x="281" y="570"/>
                  </a:cubicBezTo>
                  <a:cubicBezTo>
                    <a:pt x="281" y="573"/>
                    <a:pt x="281" y="577"/>
                    <a:pt x="283" y="579"/>
                  </a:cubicBezTo>
                  <a:cubicBezTo>
                    <a:pt x="283" y="581"/>
                    <a:pt x="285" y="581"/>
                    <a:pt x="285" y="582"/>
                  </a:cubicBezTo>
                  <a:cubicBezTo>
                    <a:pt x="303" y="606"/>
                    <a:pt x="273" y="643"/>
                    <a:pt x="289" y="676"/>
                  </a:cubicBezTo>
                  <a:cubicBezTo>
                    <a:pt x="282" y="695"/>
                    <a:pt x="319" y="738"/>
                    <a:pt x="332" y="754"/>
                  </a:cubicBezTo>
                  <a:cubicBezTo>
                    <a:pt x="341" y="758"/>
                    <a:pt x="355" y="750"/>
                    <a:pt x="361" y="761"/>
                  </a:cubicBezTo>
                  <a:cubicBezTo>
                    <a:pt x="369" y="773"/>
                    <a:pt x="375" y="787"/>
                    <a:pt x="384" y="797"/>
                  </a:cubicBezTo>
                  <a:cubicBezTo>
                    <a:pt x="401" y="804"/>
                    <a:pt x="414" y="801"/>
                    <a:pt x="403" y="823"/>
                  </a:cubicBezTo>
                  <a:cubicBezTo>
                    <a:pt x="405" y="827"/>
                    <a:pt x="411" y="826"/>
                    <a:pt x="416" y="826"/>
                  </a:cubicBezTo>
                  <a:cubicBezTo>
                    <a:pt x="427" y="826"/>
                    <a:pt x="434" y="835"/>
                    <a:pt x="440" y="844"/>
                  </a:cubicBezTo>
                  <a:cubicBezTo>
                    <a:pt x="444" y="855"/>
                    <a:pt x="456" y="848"/>
                    <a:pt x="463" y="857"/>
                  </a:cubicBezTo>
                  <a:cubicBezTo>
                    <a:pt x="471" y="862"/>
                    <a:pt x="478" y="851"/>
                    <a:pt x="467" y="848"/>
                  </a:cubicBezTo>
                  <a:cubicBezTo>
                    <a:pt x="461" y="847"/>
                    <a:pt x="455" y="845"/>
                    <a:pt x="452" y="838"/>
                  </a:cubicBezTo>
                  <a:cubicBezTo>
                    <a:pt x="449" y="826"/>
                    <a:pt x="440" y="820"/>
                    <a:pt x="429" y="816"/>
                  </a:cubicBezTo>
                  <a:cubicBezTo>
                    <a:pt x="422" y="800"/>
                    <a:pt x="405" y="799"/>
                    <a:pt x="396" y="785"/>
                  </a:cubicBezTo>
                  <a:cubicBezTo>
                    <a:pt x="379" y="751"/>
                    <a:pt x="417" y="765"/>
                    <a:pt x="423" y="788"/>
                  </a:cubicBezTo>
                  <a:cubicBezTo>
                    <a:pt x="429" y="804"/>
                    <a:pt x="455" y="797"/>
                    <a:pt x="462" y="809"/>
                  </a:cubicBezTo>
                  <a:cubicBezTo>
                    <a:pt x="454" y="825"/>
                    <a:pt x="468" y="820"/>
                    <a:pt x="479" y="821"/>
                  </a:cubicBezTo>
                  <a:cubicBezTo>
                    <a:pt x="483" y="822"/>
                    <a:pt x="485" y="828"/>
                    <a:pt x="488" y="831"/>
                  </a:cubicBezTo>
                  <a:cubicBezTo>
                    <a:pt x="495" y="837"/>
                    <a:pt x="506" y="834"/>
                    <a:pt x="513" y="840"/>
                  </a:cubicBezTo>
                  <a:cubicBezTo>
                    <a:pt x="532" y="879"/>
                    <a:pt x="516" y="874"/>
                    <a:pt x="565" y="885"/>
                  </a:cubicBezTo>
                  <a:cubicBezTo>
                    <a:pt x="574" y="882"/>
                    <a:pt x="583" y="872"/>
                    <a:pt x="592" y="880"/>
                  </a:cubicBezTo>
                  <a:cubicBezTo>
                    <a:pt x="608" y="874"/>
                    <a:pt x="629" y="887"/>
                    <a:pt x="642" y="874"/>
                  </a:cubicBezTo>
                  <a:cubicBezTo>
                    <a:pt x="647" y="868"/>
                    <a:pt x="649" y="856"/>
                    <a:pt x="657" y="855"/>
                  </a:cubicBezTo>
                  <a:cubicBezTo>
                    <a:pt x="683" y="868"/>
                    <a:pt x="710" y="869"/>
                    <a:pt x="741" y="864"/>
                  </a:cubicBezTo>
                  <a:cubicBezTo>
                    <a:pt x="754" y="862"/>
                    <a:pt x="758" y="872"/>
                    <a:pt x="764" y="879"/>
                  </a:cubicBezTo>
                  <a:cubicBezTo>
                    <a:pt x="768" y="880"/>
                    <a:pt x="772" y="880"/>
                    <a:pt x="772" y="885"/>
                  </a:cubicBezTo>
                  <a:cubicBezTo>
                    <a:pt x="774" y="892"/>
                    <a:pt x="783" y="888"/>
                    <a:pt x="788" y="887"/>
                  </a:cubicBezTo>
                  <a:cubicBezTo>
                    <a:pt x="802" y="889"/>
                    <a:pt x="816" y="895"/>
                    <a:pt x="831" y="892"/>
                  </a:cubicBezTo>
                  <a:cubicBezTo>
                    <a:pt x="848" y="893"/>
                    <a:pt x="833" y="875"/>
                    <a:pt x="839" y="868"/>
                  </a:cubicBezTo>
                  <a:cubicBezTo>
                    <a:pt x="848" y="860"/>
                    <a:pt x="855" y="879"/>
                    <a:pt x="864" y="878"/>
                  </a:cubicBezTo>
                  <a:cubicBezTo>
                    <a:pt x="877" y="878"/>
                    <a:pt x="878" y="899"/>
                    <a:pt x="884" y="907"/>
                  </a:cubicBezTo>
                  <a:cubicBezTo>
                    <a:pt x="909" y="935"/>
                    <a:pt x="860" y="1006"/>
                    <a:pt x="911" y="1015"/>
                  </a:cubicBezTo>
                  <a:cubicBezTo>
                    <a:pt x="907" y="1029"/>
                    <a:pt x="909" y="1041"/>
                    <a:pt x="921" y="1047"/>
                  </a:cubicBezTo>
                  <a:cubicBezTo>
                    <a:pt x="926" y="1061"/>
                    <a:pt x="938" y="1063"/>
                    <a:pt x="952" y="1064"/>
                  </a:cubicBezTo>
                  <a:cubicBezTo>
                    <a:pt x="976" y="1069"/>
                    <a:pt x="993" y="1090"/>
                    <a:pt x="1013" y="1102"/>
                  </a:cubicBezTo>
                  <a:lnTo>
                    <a:pt x="1397" y="1102"/>
                  </a:lnTo>
                  <a:cubicBezTo>
                    <a:pt x="1394" y="1097"/>
                    <a:pt x="1390" y="1092"/>
                    <a:pt x="1386" y="1085"/>
                  </a:cubicBezTo>
                  <a:cubicBezTo>
                    <a:pt x="1405" y="1000"/>
                    <a:pt x="1463" y="1043"/>
                    <a:pt x="1383" y="916"/>
                  </a:cubicBezTo>
                  <a:cubicBezTo>
                    <a:pt x="1367" y="875"/>
                    <a:pt x="1402" y="795"/>
                    <a:pt x="1338" y="787"/>
                  </a:cubicBezTo>
                  <a:cubicBezTo>
                    <a:pt x="1305" y="791"/>
                    <a:pt x="1272" y="779"/>
                    <a:pt x="1246" y="809"/>
                  </a:cubicBezTo>
                  <a:cubicBezTo>
                    <a:pt x="1224" y="794"/>
                    <a:pt x="1189" y="799"/>
                    <a:pt x="1170" y="817"/>
                  </a:cubicBezTo>
                  <a:cubicBezTo>
                    <a:pt x="1159" y="804"/>
                    <a:pt x="1171" y="790"/>
                    <a:pt x="1147" y="779"/>
                  </a:cubicBezTo>
                  <a:cubicBezTo>
                    <a:pt x="1116" y="750"/>
                    <a:pt x="1093" y="760"/>
                    <a:pt x="1060" y="772"/>
                  </a:cubicBezTo>
                  <a:cubicBezTo>
                    <a:pt x="1044" y="772"/>
                    <a:pt x="1024" y="751"/>
                    <a:pt x="1010" y="767"/>
                  </a:cubicBezTo>
                  <a:cubicBezTo>
                    <a:pt x="1010" y="756"/>
                    <a:pt x="1004" y="748"/>
                    <a:pt x="994" y="754"/>
                  </a:cubicBezTo>
                  <a:cubicBezTo>
                    <a:pt x="985" y="751"/>
                    <a:pt x="975" y="747"/>
                    <a:pt x="970" y="759"/>
                  </a:cubicBezTo>
                  <a:cubicBezTo>
                    <a:pt x="965" y="777"/>
                    <a:pt x="943" y="765"/>
                    <a:pt x="938" y="781"/>
                  </a:cubicBezTo>
                  <a:cubicBezTo>
                    <a:pt x="930" y="788"/>
                    <a:pt x="923" y="770"/>
                    <a:pt x="916" y="774"/>
                  </a:cubicBezTo>
                  <a:cubicBezTo>
                    <a:pt x="907" y="777"/>
                    <a:pt x="897" y="787"/>
                    <a:pt x="899" y="797"/>
                  </a:cubicBezTo>
                  <a:cubicBezTo>
                    <a:pt x="907" y="800"/>
                    <a:pt x="916" y="813"/>
                    <a:pt x="904" y="817"/>
                  </a:cubicBezTo>
                  <a:cubicBezTo>
                    <a:pt x="894" y="815"/>
                    <a:pt x="899" y="801"/>
                    <a:pt x="893" y="796"/>
                  </a:cubicBezTo>
                  <a:cubicBezTo>
                    <a:pt x="883" y="792"/>
                    <a:pt x="891" y="784"/>
                    <a:pt x="888" y="779"/>
                  </a:cubicBezTo>
                  <a:cubicBezTo>
                    <a:pt x="879" y="777"/>
                    <a:pt x="883" y="790"/>
                    <a:pt x="881" y="795"/>
                  </a:cubicBezTo>
                  <a:cubicBezTo>
                    <a:pt x="858" y="808"/>
                    <a:pt x="860" y="832"/>
                    <a:pt x="860" y="855"/>
                  </a:cubicBezTo>
                  <a:cubicBezTo>
                    <a:pt x="840" y="856"/>
                    <a:pt x="825" y="848"/>
                    <a:pt x="822" y="874"/>
                  </a:cubicBezTo>
                  <a:cubicBezTo>
                    <a:pt x="791" y="889"/>
                    <a:pt x="771" y="852"/>
                    <a:pt x="768" y="825"/>
                  </a:cubicBezTo>
                  <a:cubicBezTo>
                    <a:pt x="764" y="800"/>
                    <a:pt x="732" y="810"/>
                    <a:pt x="719" y="823"/>
                  </a:cubicBezTo>
                  <a:cubicBezTo>
                    <a:pt x="703" y="840"/>
                    <a:pt x="700" y="807"/>
                    <a:pt x="694" y="797"/>
                  </a:cubicBezTo>
                  <a:lnTo>
                    <a:pt x="700" y="798"/>
                  </a:lnTo>
                  <a:lnTo>
                    <a:pt x="700" y="798"/>
                  </a:lnTo>
                  <a:cubicBezTo>
                    <a:pt x="696" y="786"/>
                    <a:pt x="694" y="772"/>
                    <a:pt x="694" y="759"/>
                  </a:cubicBezTo>
                  <a:cubicBezTo>
                    <a:pt x="694" y="756"/>
                    <a:pt x="694" y="754"/>
                    <a:pt x="694" y="751"/>
                  </a:cubicBezTo>
                  <a:cubicBezTo>
                    <a:pt x="674" y="756"/>
                    <a:pt x="661" y="770"/>
                    <a:pt x="665" y="789"/>
                  </a:cubicBezTo>
                  <a:lnTo>
                    <a:pt x="665" y="789"/>
                  </a:lnTo>
                  <a:cubicBezTo>
                    <a:pt x="666" y="793"/>
                    <a:pt x="666" y="797"/>
                    <a:pt x="666" y="800"/>
                  </a:cubicBezTo>
                  <a:cubicBezTo>
                    <a:pt x="666" y="804"/>
                    <a:pt x="666" y="809"/>
                    <a:pt x="664" y="813"/>
                  </a:cubicBezTo>
                  <a:cubicBezTo>
                    <a:pt x="651" y="810"/>
                    <a:pt x="648" y="837"/>
                    <a:pt x="634" y="833"/>
                  </a:cubicBezTo>
                  <a:cubicBezTo>
                    <a:pt x="605" y="831"/>
                    <a:pt x="586" y="801"/>
                    <a:pt x="579" y="775"/>
                  </a:cubicBezTo>
                  <a:cubicBezTo>
                    <a:pt x="559" y="758"/>
                    <a:pt x="583" y="754"/>
                    <a:pt x="567" y="738"/>
                  </a:cubicBezTo>
                  <a:cubicBezTo>
                    <a:pt x="557" y="720"/>
                    <a:pt x="582" y="680"/>
                    <a:pt x="598" y="669"/>
                  </a:cubicBezTo>
                  <a:cubicBezTo>
                    <a:pt x="608" y="671"/>
                    <a:pt x="623" y="672"/>
                    <a:pt x="627" y="661"/>
                  </a:cubicBezTo>
                  <a:cubicBezTo>
                    <a:pt x="617" y="644"/>
                    <a:pt x="650" y="625"/>
                    <a:pt x="665" y="628"/>
                  </a:cubicBezTo>
                  <a:lnTo>
                    <a:pt x="665" y="628"/>
                  </a:lnTo>
                  <a:cubicBezTo>
                    <a:pt x="666" y="628"/>
                    <a:pt x="668" y="628"/>
                    <a:pt x="669" y="628"/>
                  </a:cubicBezTo>
                  <a:cubicBezTo>
                    <a:pt x="672" y="628"/>
                    <a:pt x="674" y="628"/>
                    <a:pt x="676" y="626"/>
                  </a:cubicBezTo>
                  <a:cubicBezTo>
                    <a:pt x="689" y="622"/>
                    <a:pt x="693" y="635"/>
                    <a:pt x="696" y="644"/>
                  </a:cubicBezTo>
                  <a:cubicBezTo>
                    <a:pt x="703" y="650"/>
                    <a:pt x="722" y="672"/>
                    <a:pt x="728" y="664"/>
                  </a:cubicBezTo>
                  <a:cubicBezTo>
                    <a:pt x="704" y="573"/>
                    <a:pt x="671" y="634"/>
                    <a:pt x="722" y="507"/>
                  </a:cubicBezTo>
                  <a:cubicBezTo>
                    <a:pt x="725" y="495"/>
                    <a:pt x="720" y="482"/>
                    <a:pt x="713" y="472"/>
                  </a:cubicBezTo>
                  <a:cubicBezTo>
                    <a:pt x="711" y="469"/>
                    <a:pt x="710" y="465"/>
                    <a:pt x="714" y="463"/>
                  </a:cubicBezTo>
                  <a:cubicBezTo>
                    <a:pt x="736" y="447"/>
                    <a:pt x="713" y="413"/>
                    <a:pt x="740" y="402"/>
                  </a:cubicBezTo>
                  <a:cubicBezTo>
                    <a:pt x="748" y="399"/>
                    <a:pt x="748" y="393"/>
                    <a:pt x="745" y="386"/>
                  </a:cubicBezTo>
                  <a:cubicBezTo>
                    <a:pt x="743" y="363"/>
                    <a:pt x="760" y="327"/>
                    <a:pt x="780" y="314"/>
                  </a:cubicBezTo>
                  <a:cubicBezTo>
                    <a:pt x="777" y="319"/>
                    <a:pt x="775" y="344"/>
                    <a:pt x="785" y="336"/>
                  </a:cubicBezTo>
                  <a:cubicBezTo>
                    <a:pt x="794" y="325"/>
                    <a:pt x="791" y="305"/>
                    <a:pt x="808" y="303"/>
                  </a:cubicBezTo>
                  <a:cubicBezTo>
                    <a:pt x="819" y="302"/>
                    <a:pt x="813" y="284"/>
                    <a:pt x="825" y="281"/>
                  </a:cubicBezTo>
                  <a:cubicBezTo>
                    <a:pt x="830" y="279"/>
                    <a:pt x="821" y="273"/>
                    <a:pt x="820" y="269"/>
                  </a:cubicBezTo>
                  <a:cubicBezTo>
                    <a:pt x="811" y="272"/>
                    <a:pt x="817" y="288"/>
                    <a:pt x="809" y="289"/>
                  </a:cubicBezTo>
                  <a:cubicBezTo>
                    <a:pt x="791" y="286"/>
                    <a:pt x="795" y="303"/>
                    <a:pt x="778" y="281"/>
                  </a:cubicBezTo>
                  <a:cubicBezTo>
                    <a:pt x="774" y="275"/>
                    <a:pt x="776" y="268"/>
                    <a:pt x="780" y="262"/>
                  </a:cubicBezTo>
                  <a:cubicBezTo>
                    <a:pt x="774" y="244"/>
                    <a:pt x="743" y="278"/>
                    <a:pt x="740" y="289"/>
                  </a:cubicBezTo>
                  <a:cubicBezTo>
                    <a:pt x="758" y="224"/>
                    <a:pt x="779" y="242"/>
                    <a:pt x="816" y="212"/>
                  </a:cubicBezTo>
                  <a:cubicBezTo>
                    <a:pt x="817" y="200"/>
                    <a:pt x="825" y="192"/>
                    <a:pt x="836" y="187"/>
                  </a:cubicBezTo>
                  <a:cubicBezTo>
                    <a:pt x="829" y="196"/>
                    <a:pt x="829" y="206"/>
                    <a:pt x="833" y="215"/>
                  </a:cubicBezTo>
                  <a:cubicBezTo>
                    <a:pt x="832" y="226"/>
                    <a:pt x="823" y="237"/>
                    <a:pt x="828" y="247"/>
                  </a:cubicBezTo>
                  <a:cubicBezTo>
                    <a:pt x="834" y="238"/>
                    <a:pt x="850" y="241"/>
                    <a:pt x="858" y="232"/>
                  </a:cubicBezTo>
                  <a:cubicBezTo>
                    <a:pt x="860" y="229"/>
                    <a:pt x="869" y="227"/>
                    <a:pt x="872" y="230"/>
                  </a:cubicBezTo>
                  <a:cubicBezTo>
                    <a:pt x="877" y="238"/>
                    <a:pt x="884" y="228"/>
                    <a:pt x="879" y="222"/>
                  </a:cubicBezTo>
                  <a:cubicBezTo>
                    <a:pt x="870" y="220"/>
                    <a:pt x="874" y="208"/>
                    <a:pt x="871" y="201"/>
                  </a:cubicBezTo>
                  <a:cubicBezTo>
                    <a:pt x="866" y="192"/>
                    <a:pt x="858" y="206"/>
                    <a:pt x="852" y="207"/>
                  </a:cubicBezTo>
                  <a:cubicBezTo>
                    <a:pt x="843" y="205"/>
                    <a:pt x="838" y="197"/>
                    <a:pt x="844" y="189"/>
                  </a:cubicBezTo>
                  <a:cubicBezTo>
                    <a:pt x="846" y="180"/>
                    <a:pt x="835" y="171"/>
                    <a:pt x="840" y="163"/>
                  </a:cubicBezTo>
                  <a:cubicBezTo>
                    <a:pt x="841" y="160"/>
                    <a:pt x="836" y="154"/>
                    <a:pt x="832" y="154"/>
                  </a:cubicBezTo>
                  <a:cubicBezTo>
                    <a:pt x="824" y="156"/>
                    <a:pt x="824" y="143"/>
                    <a:pt x="818" y="143"/>
                  </a:cubicBezTo>
                  <a:cubicBezTo>
                    <a:pt x="815" y="143"/>
                    <a:pt x="814" y="146"/>
                    <a:pt x="811" y="146"/>
                  </a:cubicBezTo>
                  <a:cubicBezTo>
                    <a:pt x="808" y="147"/>
                    <a:pt x="804" y="143"/>
                    <a:pt x="801" y="145"/>
                  </a:cubicBezTo>
                  <a:cubicBezTo>
                    <a:pt x="799" y="148"/>
                    <a:pt x="795" y="151"/>
                    <a:pt x="793" y="146"/>
                  </a:cubicBezTo>
                  <a:cubicBezTo>
                    <a:pt x="792" y="138"/>
                    <a:pt x="785" y="144"/>
                    <a:pt x="782" y="140"/>
                  </a:cubicBezTo>
                  <a:cubicBezTo>
                    <a:pt x="783" y="136"/>
                    <a:pt x="784" y="132"/>
                    <a:pt x="782" y="128"/>
                  </a:cubicBezTo>
                  <a:cubicBezTo>
                    <a:pt x="779" y="116"/>
                    <a:pt x="763" y="106"/>
                    <a:pt x="754" y="97"/>
                  </a:cubicBezTo>
                  <a:cubicBezTo>
                    <a:pt x="750" y="111"/>
                    <a:pt x="749" y="134"/>
                    <a:pt x="731" y="138"/>
                  </a:cubicBezTo>
                  <a:cubicBezTo>
                    <a:pt x="721" y="139"/>
                    <a:pt x="717" y="129"/>
                    <a:pt x="718" y="121"/>
                  </a:cubicBezTo>
                  <a:cubicBezTo>
                    <a:pt x="718" y="116"/>
                    <a:pt x="713" y="114"/>
                    <a:pt x="710" y="117"/>
                  </a:cubicBezTo>
                  <a:cubicBezTo>
                    <a:pt x="703" y="120"/>
                    <a:pt x="695" y="107"/>
                    <a:pt x="687" y="110"/>
                  </a:cubicBezTo>
                  <a:cubicBezTo>
                    <a:pt x="678" y="115"/>
                    <a:pt x="668" y="118"/>
                    <a:pt x="659" y="123"/>
                  </a:cubicBezTo>
                  <a:cubicBezTo>
                    <a:pt x="649" y="127"/>
                    <a:pt x="660" y="135"/>
                    <a:pt x="658" y="142"/>
                  </a:cubicBezTo>
                  <a:cubicBezTo>
                    <a:pt x="653" y="148"/>
                    <a:pt x="657" y="152"/>
                    <a:pt x="661" y="157"/>
                  </a:cubicBezTo>
                  <a:cubicBezTo>
                    <a:pt x="664" y="166"/>
                    <a:pt x="647" y="174"/>
                    <a:pt x="654" y="182"/>
                  </a:cubicBezTo>
                  <a:cubicBezTo>
                    <a:pt x="685" y="197"/>
                    <a:pt x="663" y="231"/>
                    <a:pt x="645" y="247"/>
                  </a:cubicBezTo>
                  <a:cubicBezTo>
                    <a:pt x="647" y="258"/>
                    <a:pt x="656" y="268"/>
                    <a:pt x="655" y="280"/>
                  </a:cubicBezTo>
                  <a:cubicBezTo>
                    <a:pt x="659" y="303"/>
                    <a:pt x="633" y="305"/>
                    <a:pt x="630" y="282"/>
                  </a:cubicBezTo>
                  <a:cubicBezTo>
                    <a:pt x="629" y="274"/>
                    <a:pt x="630" y="264"/>
                    <a:pt x="623" y="257"/>
                  </a:cubicBezTo>
                  <a:cubicBezTo>
                    <a:pt x="611" y="254"/>
                    <a:pt x="601" y="272"/>
                    <a:pt x="589" y="267"/>
                  </a:cubicBezTo>
                  <a:cubicBezTo>
                    <a:pt x="585" y="264"/>
                    <a:pt x="582" y="263"/>
                    <a:pt x="578" y="265"/>
                  </a:cubicBezTo>
                  <a:cubicBezTo>
                    <a:pt x="570" y="260"/>
                    <a:pt x="564" y="255"/>
                    <a:pt x="556" y="266"/>
                  </a:cubicBezTo>
                  <a:cubicBezTo>
                    <a:pt x="542" y="279"/>
                    <a:pt x="543" y="264"/>
                    <a:pt x="538" y="255"/>
                  </a:cubicBezTo>
                  <a:cubicBezTo>
                    <a:pt x="506" y="232"/>
                    <a:pt x="555" y="185"/>
                    <a:pt x="565" y="159"/>
                  </a:cubicBezTo>
                  <a:cubicBezTo>
                    <a:pt x="569" y="156"/>
                    <a:pt x="577" y="153"/>
                    <a:pt x="574" y="147"/>
                  </a:cubicBezTo>
                  <a:cubicBezTo>
                    <a:pt x="595" y="138"/>
                    <a:pt x="593" y="116"/>
                    <a:pt x="600" y="99"/>
                  </a:cubicBezTo>
                  <a:cubicBezTo>
                    <a:pt x="635" y="97"/>
                    <a:pt x="624" y="75"/>
                    <a:pt x="634" y="54"/>
                  </a:cubicBezTo>
                  <a:cubicBezTo>
                    <a:pt x="636" y="49"/>
                    <a:pt x="625" y="43"/>
                    <a:pt x="629" y="39"/>
                  </a:cubicBezTo>
                  <a:cubicBezTo>
                    <a:pt x="617" y="39"/>
                    <a:pt x="604" y="50"/>
                    <a:pt x="609" y="62"/>
                  </a:cubicBezTo>
                  <a:cubicBezTo>
                    <a:pt x="609" y="69"/>
                    <a:pt x="599" y="72"/>
                    <a:pt x="597" y="78"/>
                  </a:cubicBezTo>
                  <a:cubicBezTo>
                    <a:pt x="596" y="83"/>
                    <a:pt x="598" y="94"/>
                    <a:pt x="590" y="92"/>
                  </a:cubicBezTo>
                  <a:cubicBezTo>
                    <a:pt x="584" y="92"/>
                    <a:pt x="589" y="85"/>
                    <a:pt x="590" y="82"/>
                  </a:cubicBezTo>
                  <a:cubicBezTo>
                    <a:pt x="591" y="77"/>
                    <a:pt x="584" y="74"/>
                    <a:pt x="581" y="77"/>
                  </a:cubicBezTo>
                  <a:cubicBezTo>
                    <a:pt x="578" y="81"/>
                    <a:pt x="575" y="94"/>
                    <a:pt x="569" y="85"/>
                  </a:cubicBezTo>
                  <a:cubicBezTo>
                    <a:pt x="561" y="71"/>
                    <a:pt x="548" y="46"/>
                    <a:pt x="568" y="39"/>
                  </a:cubicBezTo>
                  <a:cubicBezTo>
                    <a:pt x="573" y="35"/>
                    <a:pt x="572" y="26"/>
                    <a:pt x="577" y="23"/>
                  </a:cubicBezTo>
                  <a:cubicBezTo>
                    <a:pt x="596" y="13"/>
                    <a:pt x="575" y="14"/>
                    <a:pt x="566" y="18"/>
                  </a:cubicBezTo>
                  <a:cubicBezTo>
                    <a:pt x="567" y="14"/>
                    <a:pt x="569" y="10"/>
                    <a:pt x="570" y="6"/>
                  </a:cubicBezTo>
                  <a:lnTo>
                    <a:pt x="560" y="6"/>
                  </a:lnTo>
                  <a:cubicBezTo>
                    <a:pt x="560" y="5"/>
                    <a:pt x="560" y="3"/>
                    <a:pt x="559" y="1"/>
                  </a:cubicBezTo>
                  <a:cubicBezTo>
                    <a:pt x="555" y="5"/>
                    <a:pt x="547" y="5"/>
                    <a:pt x="545" y="0"/>
                  </a:cubicBezTo>
                  <a:cubicBezTo>
                    <a:pt x="527" y="-5"/>
                    <a:pt x="531" y="17"/>
                    <a:pt x="521" y="20"/>
                  </a:cubicBezTo>
                  <a:cubicBezTo>
                    <a:pt x="512" y="7"/>
                    <a:pt x="504" y="31"/>
                    <a:pt x="520" y="24"/>
                  </a:cubicBezTo>
                  <a:cubicBezTo>
                    <a:pt x="536" y="39"/>
                    <a:pt x="534" y="28"/>
                    <a:pt x="547" y="18"/>
                  </a:cubicBezTo>
                  <a:cubicBezTo>
                    <a:pt x="555" y="16"/>
                    <a:pt x="568" y="25"/>
                    <a:pt x="554" y="30"/>
                  </a:cubicBezTo>
                  <a:cubicBezTo>
                    <a:pt x="535" y="43"/>
                    <a:pt x="565" y="47"/>
                    <a:pt x="544" y="63"/>
                  </a:cubicBezTo>
                  <a:cubicBezTo>
                    <a:pt x="508" y="116"/>
                    <a:pt x="573" y="65"/>
                    <a:pt x="536" y="121"/>
                  </a:cubicBezTo>
                  <a:cubicBezTo>
                    <a:pt x="525" y="123"/>
                    <a:pt x="544" y="98"/>
                    <a:pt x="522" y="102"/>
                  </a:cubicBezTo>
                  <a:cubicBezTo>
                    <a:pt x="504" y="108"/>
                    <a:pt x="528" y="134"/>
                    <a:pt x="510" y="138"/>
                  </a:cubicBezTo>
                  <a:cubicBezTo>
                    <a:pt x="499" y="143"/>
                    <a:pt x="478" y="166"/>
                    <a:pt x="468" y="152"/>
                  </a:cubicBezTo>
                  <a:cubicBezTo>
                    <a:pt x="468" y="141"/>
                    <a:pt x="488" y="140"/>
                    <a:pt x="488" y="130"/>
                  </a:cubicBezTo>
                  <a:cubicBezTo>
                    <a:pt x="483" y="122"/>
                    <a:pt x="494" y="120"/>
                    <a:pt x="498" y="115"/>
                  </a:cubicBezTo>
                  <a:cubicBezTo>
                    <a:pt x="502" y="107"/>
                    <a:pt x="493" y="107"/>
                    <a:pt x="489" y="111"/>
                  </a:cubicBezTo>
                  <a:cubicBezTo>
                    <a:pt x="473" y="101"/>
                    <a:pt x="496" y="85"/>
                    <a:pt x="491" y="75"/>
                  </a:cubicBezTo>
                  <a:cubicBezTo>
                    <a:pt x="482" y="69"/>
                    <a:pt x="479" y="84"/>
                    <a:pt x="474" y="87"/>
                  </a:cubicBezTo>
                  <a:cubicBezTo>
                    <a:pt x="470" y="89"/>
                    <a:pt x="465" y="89"/>
                    <a:pt x="463" y="92"/>
                  </a:cubicBezTo>
                  <a:cubicBezTo>
                    <a:pt x="467" y="122"/>
                    <a:pt x="452" y="96"/>
                    <a:pt x="441" y="111"/>
                  </a:cubicBezTo>
                  <a:cubicBezTo>
                    <a:pt x="438" y="118"/>
                    <a:pt x="431" y="118"/>
                    <a:pt x="426" y="113"/>
                  </a:cubicBezTo>
                  <a:cubicBezTo>
                    <a:pt x="410" y="106"/>
                    <a:pt x="388" y="121"/>
                    <a:pt x="374" y="129"/>
                  </a:cubicBezTo>
                  <a:cubicBezTo>
                    <a:pt x="366" y="133"/>
                    <a:pt x="366" y="143"/>
                    <a:pt x="363" y="150"/>
                  </a:cubicBezTo>
                  <a:cubicBezTo>
                    <a:pt x="358" y="160"/>
                    <a:pt x="338" y="173"/>
                    <a:pt x="352" y="183"/>
                  </a:cubicBezTo>
                  <a:cubicBezTo>
                    <a:pt x="369" y="187"/>
                    <a:pt x="377" y="146"/>
                    <a:pt x="395" y="158"/>
                  </a:cubicBezTo>
                  <a:cubicBezTo>
                    <a:pt x="393" y="161"/>
                    <a:pt x="391" y="169"/>
                    <a:pt x="398" y="166"/>
                  </a:cubicBezTo>
                  <a:cubicBezTo>
                    <a:pt x="402" y="171"/>
                    <a:pt x="388" y="177"/>
                    <a:pt x="392" y="182"/>
                  </a:cubicBezTo>
                  <a:cubicBezTo>
                    <a:pt x="394" y="186"/>
                    <a:pt x="399" y="183"/>
                    <a:pt x="401" y="180"/>
                  </a:cubicBezTo>
                  <a:cubicBezTo>
                    <a:pt x="410" y="167"/>
                    <a:pt x="413" y="185"/>
                    <a:pt x="421" y="180"/>
                  </a:cubicBezTo>
                  <a:cubicBezTo>
                    <a:pt x="423" y="173"/>
                    <a:pt x="459" y="151"/>
                    <a:pt x="453" y="166"/>
                  </a:cubicBezTo>
                  <a:cubicBezTo>
                    <a:pt x="440" y="168"/>
                    <a:pt x="456" y="182"/>
                    <a:pt x="447" y="186"/>
                  </a:cubicBezTo>
                  <a:cubicBezTo>
                    <a:pt x="444" y="176"/>
                    <a:pt x="434" y="180"/>
                    <a:pt x="431" y="187"/>
                  </a:cubicBezTo>
                  <a:cubicBezTo>
                    <a:pt x="427" y="191"/>
                    <a:pt x="420" y="189"/>
                    <a:pt x="415" y="192"/>
                  </a:cubicBezTo>
                  <a:cubicBezTo>
                    <a:pt x="411" y="195"/>
                    <a:pt x="409" y="202"/>
                    <a:pt x="404" y="201"/>
                  </a:cubicBezTo>
                  <a:cubicBezTo>
                    <a:pt x="400" y="200"/>
                    <a:pt x="401" y="193"/>
                    <a:pt x="405" y="193"/>
                  </a:cubicBezTo>
                  <a:cubicBezTo>
                    <a:pt x="400" y="183"/>
                    <a:pt x="390" y="197"/>
                    <a:pt x="384" y="199"/>
                  </a:cubicBezTo>
                  <a:cubicBezTo>
                    <a:pt x="379" y="199"/>
                    <a:pt x="371" y="194"/>
                    <a:pt x="368" y="200"/>
                  </a:cubicBezTo>
                  <a:cubicBezTo>
                    <a:pt x="349" y="195"/>
                    <a:pt x="340" y="217"/>
                    <a:pt x="325" y="218"/>
                  </a:cubicBezTo>
                  <a:cubicBezTo>
                    <a:pt x="315" y="218"/>
                    <a:pt x="308" y="229"/>
                    <a:pt x="300" y="235"/>
                  </a:cubicBezTo>
                  <a:cubicBezTo>
                    <a:pt x="291" y="242"/>
                    <a:pt x="278" y="244"/>
                    <a:pt x="269" y="252"/>
                  </a:cubicBezTo>
                  <a:cubicBezTo>
                    <a:pt x="261" y="260"/>
                    <a:pt x="257" y="271"/>
                    <a:pt x="247" y="275"/>
                  </a:cubicBezTo>
                  <a:cubicBezTo>
                    <a:pt x="200" y="275"/>
                    <a:pt x="164" y="316"/>
                    <a:pt x="119" y="326"/>
                  </a:cubicBezTo>
                  <a:cubicBezTo>
                    <a:pt x="107" y="341"/>
                    <a:pt x="94" y="354"/>
                    <a:pt x="79" y="366"/>
                  </a:cubicBezTo>
                  <a:cubicBezTo>
                    <a:pt x="74" y="377"/>
                    <a:pt x="72" y="390"/>
                    <a:pt x="58" y="394"/>
                  </a:cubicBezTo>
                  <a:cubicBezTo>
                    <a:pt x="50" y="397"/>
                    <a:pt x="42" y="410"/>
                    <a:pt x="52" y="414"/>
                  </a:cubicBezTo>
                  <a:cubicBezTo>
                    <a:pt x="60" y="413"/>
                    <a:pt x="76" y="405"/>
                    <a:pt x="72" y="421"/>
                  </a:cubicBezTo>
                  <a:cubicBezTo>
                    <a:pt x="56" y="439"/>
                    <a:pt x="10" y="441"/>
                    <a:pt x="21" y="474"/>
                  </a:cubicBezTo>
                  <a:cubicBezTo>
                    <a:pt x="32" y="475"/>
                    <a:pt x="40" y="454"/>
                    <a:pt x="52" y="461"/>
                  </a:cubicBezTo>
                  <a:cubicBezTo>
                    <a:pt x="57" y="465"/>
                    <a:pt x="53" y="474"/>
                    <a:pt x="47" y="474"/>
                  </a:cubicBezTo>
                  <a:moveTo>
                    <a:pt x="668" y="404"/>
                  </a:moveTo>
                  <a:cubicBezTo>
                    <a:pt x="678" y="387"/>
                    <a:pt x="714" y="388"/>
                    <a:pt x="682" y="405"/>
                  </a:cubicBezTo>
                  <a:cubicBezTo>
                    <a:pt x="675" y="409"/>
                    <a:pt x="673" y="415"/>
                    <a:pt x="677" y="421"/>
                  </a:cubicBezTo>
                  <a:cubicBezTo>
                    <a:pt x="676" y="434"/>
                    <a:pt x="657" y="436"/>
                    <a:pt x="653" y="447"/>
                  </a:cubicBezTo>
                  <a:cubicBezTo>
                    <a:pt x="651" y="451"/>
                    <a:pt x="648" y="456"/>
                    <a:pt x="643" y="455"/>
                  </a:cubicBezTo>
                  <a:cubicBezTo>
                    <a:pt x="637" y="452"/>
                    <a:pt x="642" y="449"/>
                    <a:pt x="645" y="447"/>
                  </a:cubicBezTo>
                  <a:cubicBezTo>
                    <a:pt x="647" y="439"/>
                    <a:pt x="655" y="435"/>
                    <a:pt x="657" y="427"/>
                  </a:cubicBezTo>
                  <a:cubicBezTo>
                    <a:pt x="661" y="422"/>
                    <a:pt x="670" y="420"/>
                    <a:pt x="670" y="413"/>
                  </a:cubicBezTo>
                  <a:cubicBezTo>
                    <a:pt x="668" y="411"/>
                    <a:pt x="666" y="407"/>
                    <a:pt x="668" y="404"/>
                  </a:cubicBezTo>
                  <a:moveTo>
                    <a:pt x="583" y="379"/>
                  </a:moveTo>
                  <a:cubicBezTo>
                    <a:pt x="586" y="370"/>
                    <a:pt x="604" y="364"/>
                    <a:pt x="604" y="378"/>
                  </a:cubicBezTo>
                  <a:lnTo>
                    <a:pt x="611" y="372"/>
                  </a:lnTo>
                  <a:cubicBezTo>
                    <a:pt x="617" y="376"/>
                    <a:pt x="615" y="388"/>
                    <a:pt x="623" y="390"/>
                  </a:cubicBezTo>
                  <a:cubicBezTo>
                    <a:pt x="635" y="383"/>
                    <a:pt x="657" y="376"/>
                    <a:pt x="659" y="398"/>
                  </a:cubicBezTo>
                  <a:cubicBezTo>
                    <a:pt x="642" y="396"/>
                    <a:pt x="654" y="422"/>
                    <a:pt x="646" y="430"/>
                  </a:cubicBezTo>
                  <a:cubicBezTo>
                    <a:pt x="640" y="420"/>
                    <a:pt x="636" y="416"/>
                    <a:pt x="629" y="429"/>
                  </a:cubicBezTo>
                  <a:cubicBezTo>
                    <a:pt x="642" y="387"/>
                    <a:pt x="606" y="400"/>
                    <a:pt x="606" y="433"/>
                  </a:cubicBezTo>
                  <a:cubicBezTo>
                    <a:pt x="609" y="462"/>
                    <a:pt x="625" y="439"/>
                    <a:pt x="605" y="476"/>
                  </a:cubicBezTo>
                  <a:cubicBezTo>
                    <a:pt x="589" y="469"/>
                    <a:pt x="599" y="448"/>
                    <a:pt x="595" y="434"/>
                  </a:cubicBezTo>
                  <a:cubicBezTo>
                    <a:pt x="588" y="421"/>
                    <a:pt x="599" y="409"/>
                    <a:pt x="612" y="402"/>
                  </a:cubicBezTo>
                  <a:lnTo>
                    <a:pt x="612" y="402"/>
                  </a:lnTo>
                  <a:lnTo>
                    <a:pt x="612" y="402"/>
                  </a:lnTo>
                  <a:cubicBezTo>
                    <a:pt x="613" y="400"/>
                    <a:pt x="614" y="398"/>
                    <a:pt x="617" y="397"/>
                  </a:cubicBezTo>
                  <a:cubicBezTo>
                    <a:pt x="618" y="397"/>
                    <a:pt x="619" y="396"/>
                    <a:pt x="621" y="396"/>
                  </a:cubicBezTo>
                  <a:cubicBezTo>
                    <a:pt x="612" y="389"/>
                    <a:pt x="606" y="401"/>
                    <a:pt x="599" y="402"/>
                  </a:cubicBezTo>
                  <a:cubicBezTo>
                    <a:pt x="585" y="398"/>
                    <a:pt x="575" y="416"/>
                    <a:pt x="566" y="424"/>
                  </a:cubicBezTo>
                  <a:lnTo>
                    <a:pt x="562" y="420"/>
                  </a:lnTo>
                  <a:lnTo>
                    <a:pt x="555" y="425"/>
                  </a:lnTo>
                  <a:cubicBezTo>
                    <a:pt x="561" y="408"/>
                    <a:pt x="572" y="394"/>
                    <a:pt x="583" y="379"/>
                  </a:cubicBezTo>
                  <a:moveTo>
                    <a:pt x="510" y="367"/>
                  </a:moveTo>
                  <a:cubicBezTo>
                    <a:pt x="518" y="376"/>
                    <a:pt x="515" y="385"/>
                    <a:pt x="511" y="395"/>
                  </a:cubicBezTo>
                  <a:cubicBezTo>
                    <a:pt x="505" y="391"/>
                    <a:pt x="511" y="384"/>
                    <a:pt x="510" y="379"/>
                  </a:cubicBezTo>
                  <a:cubicBezTo>
                    <a:pt x="506" y="372"/>
                    <a:pt x="503" y="377"/>
                    <a:pt x="501" y="381"/>
                  </a:cubicBezTo>
                  <a:cubicBezTo>
                    <a:pt x="495" y="377"/>
                    <a:pt x="491" y="371"/>
                    <a:pt x="489" y="365"/>
                  </a:cubicBezTo>
                  <a:cubicBezTo>
                    <a:pt x="489" y="343"/>
                    <a:pt x="510" y="346"/>
                    <a:pt x="510" y="367"/>
                  </a:cubicBezTo>
                  <a:moveTo>
                    <a:pt x="425" y="261"/>
                  </a:moveTo>
                  <a:cubicBezTo>
                    <a:pt x="405" y="283"/>
                    <a:pt x="393" y="313"/>
                    <a:pt x="363" y="324"/>
                  </a:cubicBezTo>
                  <a:cubicBezTo>
                    <a:pt x="367" y="318"/>
                    <a:pt x="379" y="312"/>
                    <a:pt x="376" y="304"/>
                  </a:cubicBezTo>
                  <a:cubicBezTo>
                    <a:pt x="376" y="300"/>
                    <a:pt x="382" y="301"/>
                    <a:pt x="382" y="298"/>
                  </a:cubicBezTo>
                  <a:cubicBezTo>
                    <a:pt x="383" y="295"/>
                    <a:pt x="382" y="291"/>
                    <a:pt x="381" y="287"/>
                  </a:cubicBezTo>
                  <a:cubicBezTo>
                    <a:pt x="402" y="300"/>
                    <a:pt x="407" y="264"/>
                    <a:pt x="425" y="261"/>
                  </a:cubicBezTo>
                  <a:moveTo>
                    <a:pt x="326" y="267"/>
                  </a:moveTo>
                  <a:cubicBezTo>
                    <a:pt x="340" y="257"/>
                    <a:pt x="355" y="232"/>
                    <a:pt x="374" y="240"/>
                  </a:cubicBezTo>
                  <a:cubicBezTo>
                    <a:pt x="379" y="238"/>
                    <a:pt x="378" y="246"/>
                    <a:pt x="375" y="248"/>
                  </a:cubicBezTo>
                  <a:cubicBezTo>
                    <a:pt x="364" y="255"/>
                    <a:pt x="361" y="263"/>
                    <a:pt x="348" y="267"/>
                  </a:cubicBezTo>
                  <a:cubicBezTo>
                    <a:pt x="342" y="279"/>
                    <a:pt x="328" y="281"/>
                    <a:pt x="338" y="265"/>
                  </a:cubicBezTo>
                  <a:cubicBezTo>
                    <a:pt x="333" y="263"/>
                    <a:pt x="328" y="267"/>
                    <a:pt x="324" y="271"/>
                  </a:cubicBezTo>
                  <a:cubicBezTo>
                    <a:pt x="324" y="269"/>
                    <a:pt x="325" y="268"/>
                    <a:pt x="326" y="26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4" name="Google Shape;1404;p38"/>
            <p:cNvSpPr/>
            <p:nvPr/>
          </p:nvSpPr>
          <p:spPr>
            <a:xfrm>
              <a:off x="4103363" y="2186284"/>
              <a:ext cx="220511" cy="122723"/>
            </a:xfrm>
            <a:custGeom>
              <a:rect b="b" l="l" r="r" t="t"/>
              <a:pathLst>
                <a:path extrusionOk="0" h="251" w="451">
                  <a:moveTo>
                    <a:pt x="0" y="0"/>
                  </a:moveTo>
                  <a:lnTo>
                    <a:pt x="250" y="42"/>
                  </a:lnTo>
                  <a:lnTo>
                    <a:pt x="451" y="251"/>
                  </a:lnTo>
                  <a:lnTo>
                    <a:pt x="0" y="0"/>
                  </a:ln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05" name="Google Shape;1405;p38"/>
            <p:cNvSpPr/>
            <p:nvPr/>
          </p:nvSpPr>
          <p:spPr>
            <a:xfrm>
              <a:off x="4082339" y="1919812"/>
              <a:ext cx="303141" cy="458134"/>
            </a:xfrm>
            <a:custGeom>
              <a:rect b="b" l="l" r="r" t="t"/>
              <a:pathLst>
                <a:path extrusionOk="0" h="937" w="620">
                  <a:moveTo>
                    <a:pt x="0" y="937"/>
                  </a:moveTo>
                  <a:cubicBezTo>
                    <a:pt x="99" y="683"/>
                    <a:pt x="169" y="424"/>
                    <a:pt x="210" y="155"/>
                  </a:cubicBezTo>
                  <a:cubicBezTo>
                    <a:pt x="214" y="126"/>
                    <a:pt x="220" y="95"/>
                    <a:pt x="242" y="76"/>
                  </a:cubicBezTo>
                  <a:cubicBezTo>
                    <a:pt x="265" y="55"/>
                    <a:pt x="301" y="56"/>
                    <a:pt x="330" y="44"/>
                  </a:cubicBezTo>
                  <a:cubicBezTo>
                    <a:pt x="349" y="36"/>
                    <a:pt x="366" y="21"/>
                    <a:pt x="385" y="11"/>
                  </a:cubicBezTo>
                  <a:cubicBezTo>
                    <a:pt x="404" y="1"/>
                    <a:pt x="427" y="-5"/>
                    <a:pt x="446" y="5"/>
                  </a:cubicBezTo>
                  <a:cubicBezTo>
                    <a:pt x="465" y="15"/>
                    <a:pt x="472" y="46"/>
                    <a:pt x="454" y="58"/>
                  </a:cubicBezTo>
                  <a:cubicBezTo>
                    <a:pt x="470" y="40"/>
                    <a:pt x="504" y="43"/>
                    <a:pt x="519" y="63"/>
                  </a:cubicBezTo>
                  <a:cubicBezTo>
                    <a:pt x="534" y="83"/>
                    <a:pt x="531" y="113"/>
                    <a:pt x="515" y="132"/>
                  </a:cubicBezTo>
                  <a:cubicBezTo>
                    <a:pt x="537" y="121"/>
                    <a:pt x="568" y="134"/>
                    <a:pt x="576" y="157"/>
                  </a:cubicBezTo>
                  <a:cubicBezTo>
                    <a:pt x="584" y="181"/>
                    <a:pt x="567" y="209"/>
                    <a:pt x="543" y="213"/>
                  </a:cubicBezTo>
                  <a:cubicBezTo>
                    <a:pt x="558" y="190"/>
                    <a:pt x="598" y="195"/>
                    <a:pt x="612" y="218"/>
                  </a:cubicBezTo>
                  <a:cubicBezTo>
                    <a:pt x="627" y="242"/>
                    <a:pt x="618" y="275"/>
                    <a:pt x="599" y="294"/>
                  </a:cubicBezTo>
                  <a:cubicBezTo>
                    <a:pt x="580" y="314"/>
                    <a:pt x="552" y="322"/>
                    <a:pt x="525" y="324"/>
                  </a:cubicBezTo>
                  <a:cubicBezTo>
                    <a:pt x="522" y="358"/>
                    <a:pt x="490" y="387"/>
                    <a:pt x="456" y="387"/>
                  </a:cubicBezTo>
                  <a:cubicBezTo>
                    <a:pt x="449" y="386"/>
                    <a:pt x="441" y="385"/>
                    <a:pt x="436" y="390"/>
                  </a:cubicBezTo>
                  <a:cubicBezTo>
                    <a:pt x="430" y="394"/>
                    <a:pt x="429" y="401"/>
                    <a:pt x="428" y="408"/>
                  </a:cubicBezTo>
                  <a:lnTo>
                    <a:pt x="362" y="932"/>
                  </a:lnTo>
                  <a:lnTo>
                    <a:pt x="0" y="937"/>
                  </a:lnTo>
                  <a:close/>
                </a:path>
              </a:pathLst>
            </a:custGeom>
            <a:solidFill>
              <a:srgbClr val="FFAC8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06" name="Google Shape;1406;p38"/>
            <p:cNvSpPr/>
            <p:nvPr/>
          </p:nvSpPr>
          <p:spPr>
            <a:xfrm>
              <a:off x="4225598" y="1940348"/>
              <a:ext cx="100721" cy="125657"/>
            </a:xfrm>
            <a:custGeom>
              <a:rect b="b" l="l" r="r" t="t"/>
              <a:pathLst>
                <a:path extrusionOk="0" h="257" w="206">
                  <a:moveTo>
                    <a:pt x="0" y="254"/>
                  </a:moveTo>
                  <a:cubicBezTo>
                    <a:pt x="2" y="254"/>
                    <a:pt x="4" y="256"/>
                    <a:pt x="6" y="257"/>
                  </a:cubicBezTo>
                  <a:lnTo>
                    <a:pt x="6" y="257"/>
                  </a:lnTo>
                  <a:cubicBezTo>
                    <a:pt x="8" y="257"/>
                    <a:pt x="10" y="257"/>
                    <a:pt x="12" y="257"/>
                  </a:cubicBezTo>
                  <a:lnTo>
                    <a:pt x="12" y="257"/>
                  </a:lnTo>
                  <a:lnTo>
                    <a:pt x="12" y="257"/>
                  </a:lnTo>
                  <a:lnTo>
                    <a:pt x="12" y="257"/>
                  </a:lnTo>
                  <a:cubicBezTo>
                    <a:pt x="17" y="257"/>
                    <a:pt x="21" y="256"/>
                    <a:pt x="24" y="254"/>
                  </a:cubicBezTo>
                  <a:cubicBezTo>
                    <a:pt x="25" y="254"/>
                    <a:pt x="25" y="254"/>
                    <a:pt x="25" y="254"/>
                  </a:cubicBezTo>
                  <a:cubicBezTo>
                    <a:pt x="33" y="249"/>
                    <a:pt x="40" y="241"/>
                    <a:pt x="45" y="233"/>
                  </a:cubicBezTo>
                  <a:lnTo>
                    <a:pt x="45" y="233"/>
                  </a:lnTo>
                  <a:cubicBezTo>
                    <a:pt x="50" y="223"/>
                    <a:pt x="53" y="212"/>
                    <a:pt x="54" y="200"/>
                  </a:cubicBezTo>
                  <a:lnTo>
                    <a:pt x="54" y="200"/>
                  </a:lnTo>
                  <a:cubicBezTo>
                    <a:pt x="55" y="197"/>
                    <a:pt x="55" y="194"/>
                    <a:pt x="55" y="191"/>
                  </a:cubicBezTo>
                  <a:cubicBezTo>
                    <a:pt x="55" y="189"/>
                    <a:pt x="55" y="186"/>
                    <a:pt x="54" y="184"/>
                  </a:cubicBezTo>
                  <a:cubicBezTo>
                    <a:pt x="54" y="177"/>
                    <a:pt x="52" y="171"/>
                    <a:pt x="51" y="165"/>
                  </a:cubicBezTo>
                  <a:cubicBezTo>
                    <a:pt x="50" y="155"/>
                    <a:pt x="54" y="147"/>
                    <a:pt x="64" y="145"/>
                  </a:cubicBezTo>
                  <a:lnTo>
                    <a:pt x="64" y="145"/>
                  </a:lnTo>
                  <a:cubicBezTo>
                    <a:pt x="67" y="144"/>
                    <a:pt x="69" y="144"/>
                    <a:pt x="71" y="144"/>
                  </a:cubicBezTo>
                  <a:cubicBezTo>
                    <a:pt x="76" y="144"/>
                    <a:pt x="82" y="145"/>
                    <a:pt x="85" y="148"/>
                  </a:cubicBezTo>
                  <a:cubicBezTo>
                    <a:pt x="87" y="149"/>
                    <a:pt x="88" y="150"/>
                    <a:pt x="89" y="151"/>
                  </a:cubicBezTo>
                  <a:cubicBezTo>
                    <a:pt x="105" y="164"/>
                    <a:pt x="110" y="187"/>
                    <a:pt x="123" y="203"/>
                  </a:cubicBezTo>
                  <a:cubicBezTo>
                    <a:pt x="129" y="211"/>
                    <a:pt x="136" y="217"/>
                    <a:pt x="146" y="220"/>
                  </a:cubicBezTo>
                  <a:cubicBezTo>
                    <a:pt x="155" y="223"/>
                    <a:pt x="165" y="222"/>
                    <a:pt x="173" y="218"/>
                  </a:cubicBezTo>
                  <a:cubicBezTo>
                    <a:pt x="193" y="209"/>
                    <a:pt x="203" y="189"/>
                    <a:pt x="205" y="168"/>
                  </a:cubicBezTo>
                  <a:cubicBezTo>
                    <a:pt x="207" y="146"/>
                    <a:pt x="200" y="123"/>
                    <a:pt x="192" y="102"/>
                  </a:cubicBezTo>
                  <a:lnTo>
                    <a:pt x="192" y="102"/>
                  </a:lnTo>
                  <a:cubicBezTo>
                    <a:pt x="189" y="94"/>
                    <a:pt x="185" y="87"/>
                    <a:pt x="180" y="78"/>
                  </a:cubicBezTo>
                  <a:cubicBezTo>
                    <a:pt x="174" y="68"/>
                    <a:pt x="166" y="56"/>
                    <a:pt x="158" y="47"/>
                  </a:cubicBezTo>
                  <a:lnTo>
                    <a:pt x="158" y="47"/>
                  </a:lnTo>
                  <a:cubicBezTo>
                    <a:pt x="148" y="36"/>
                    <a:pt x="136" y="26"/>
                    <a:pt x="123" y="19"/>
                  </a:cubicBezTo>
                  <a:cubicBezTo>
                    <a:pt x="114" y="14"/>
                    <a:pt x="106" y="10"/>
                    <a:pt x="97" y="7"/>
                  </a:cubicBezTo>
                  <a:lnTo>
                    <a:pt x="97" y="7"/>
                  </a:lnTo>
                  <a:cubicBezTo>
                    <a:pt x="85" y="3"/>
                    <a:pt x="73" y="1"/>
                    <a:pt x="61" y="0"/>
                  </a:cubicBezTo>
                  <a:cubicBezTo>
                    <a:pt x="49" y="-1"/>
                    <a:pt x="36" y="-2"/>
                    <a:pt x="24" y="3"/>
                  </a:cubicBezTo>
                  <a:cubicBezTo>
                    <a:pt x="17" y="5"/>
                    <a:pt x="20" y="14"/>
                    <a:pt x="27" y="13"/>
                  </a:cubicBezTo>
                  <a:cubicBezTo>
                    <a:pt x="37" y="11"/>
                    <a:pt x="47" y="9"/>
                    <a:pt x="58" y="9"/>
                  </a:cubicBezTo>
                  <a:lnTo>
                    <a:pt x="58" y="9"/>
                  </a:lnTo>
                  <a:cubicBezTo>
                    <a:pt x="68" y="9"/>
                    <a:pt x="79" y="10"/>
                    <a:pt x="89" y="13"/>
                  </a:cubicBezTo>
                  <a:lnTo>
                    <a:pt x="89" y="13"/>
                  </a:lnTo>
                  <a:cubicBezTo>
                    <a:pt x="99" y="16"/>
                    <a:pt x="110" y="21"/>
                    <a:pt x="119" y="26"/>
                  </a:cubicBezTo>
                  <a:cubicBezTo>
                    <a:pt x="128" y="31"/>
                    <a:pt x="136" y="37"/>
                    <a:pt x="143" y="44"/>
                  </a:cubicBezTo>
                  <a:lnTo>
                    <a:pt x="143" y="44"/>
                  </a:lnTo>
                  <a:cubicBezTo>
                    <a:pt x="155" y="55"/>
                    <a:pt x="166" y="68"/>
                    <a:pt x="174" y="82"/>
                  </a:cubicBezTo>
                  <a:cubicBezTo>
                    <a:pt x="177" y="86"/>
                    <a:pt x="178" y="90"/>
                    <a:pt x="180" y="94"/>
                  </a:cubicBezTo>
                  <a:cubicBezTo>
                    <a:pt x="189" y="113"/>
                    <a:pt x="196" y="134"/>
                    <a:pt x="197" y="156"/>
                  </a:cubicBezTo>
                  <a:cubicBezTo>
                    <a:pt x="198" y="176"/>
                    <a:pt x="193" y="198"/>
                    <a:pt x="174" y="209"/>
                  </a:cubicBezTo>
                  <a:cubicBezTo>
                    <a:pt x="165" y="214"/>
                    <a:pt x="156" y="216"/>
                    <a:pt x="147" y="212"/>
                  </a:cubicBezTo>
                  <a:cubicBezTo>
                    <a:pt x="137" y="209"/>
                    <a:pt x="130" y="201"/>
                    <a:pt x="125" y="193"/>
                  </a:cubicBezTo>
                  <a:cubicBezTo>
                    <a:pt x="115" y="177"/>
                    <a:pt x="109" y="157"/>
                    <a:pt x="94" y="144"/>
                  </a:cubicBezTo>
                  <a:cubicBezTo>
                    <a:pt x="82" y="134"/>
                    <a:pt x="63" y="132"/>
                    <a:pt x="50" y="142"/>
                  </a:cubicBezTo>
                  <a:cubicBezTo>
                    <a:pt x="42" y="150"/>
                    <a:pt x="42" y="161"/>
                    <a:pt x="44" y="171"/>
                  </a:cubicBezTo>
                  <a:cubicBezTo>
                    <a:pt x="46" y="184"/>
                    <a:pt x="48" y="197"/>
                    <a:pt x="45" y="210"/>
                  </a:cubicBezTo>
                  <a:cubicBezTo>
                    <a:pt x="42" y="221"/>
                    <a:pt x="38" y="233"/>
                    <a:pt x="30" y="242"/>
                  </a:cubicBezTo>
                  <a:lnTo>
                    <a:pt x="30" y="242"/>
                  </a:lnTo>
                  <a:cubicBezTo>
                    <a:pt x="27" y="245"/>
                    <a:pt x="24" y="248"/>
                    <a:pt x="20" y="250"/>
                  </a:cubicBezTo>
                  <a:cubicBezTo>
                    <a:pt x="19" y="251"/>
                    <a:pt x="18" y="251"/>
                    <a:pt x="17" y="252"/>
                  </a:cubicBezTo>
                  <a:lnTo>
                    <a:pt x="17" y="252"/>
                  </a:lnTo>
                  <a:cubicBezTo>
                    <a:pt x="15" y="253"/>
                    <a:pt x="12" y="254"/>
                    <a:pt x="10" y="254"/>
                  </a:cubicBezTo>
                  <a:cubicBezTo>
                    <a:pt x="7" y="255"/>
                    <a:pt x="2" y="255"/>
                    <a:pt x="0" y="253"/>
                  </a:cubicBezTo>
                  <a:cubicBezTo>
                    <a:pt x="0" y="252"/>
                    <a:pt x="-1" y="253"/>
                    <a:pt x="0" y="254"/>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07" name="Google Shape;1407;p38"/>
            <p:cNvSpPr/>
            <p:nvPr/>
          </p:nvSpPr>
          <p:spPr>
            <a:xfrm>
              <a:off x="4304317" y="1999509"/>
              <a:ext cx="17602" cy="41071"/>
            </a:xfrm>
            <a:custGeom>
              <a:rect b="b" l="l" r="r" t="t"/>
              <a:pathLst>
                <a:path extrusionOk="0" h="84" w="36">
                  <a:moveTo>
                    <a:pt x="33" y="0"/>
                  </a:moveTo>
                  <a:cubicBezTo>
                    <a:pt x="16" y="2"/>
                    <a:pt x="5" y="20"/>
                    <a:pt x="1" y="36"/>
                  </a:cubicBezTo>
                  <a:lnTo>
                    <a:pt x="1" y="36"/>
                  </a:lnTo>
                  <a:cubicBezTo>
                    <a:pt x="0" y="40"/>
                    <a:pt x="0" y="45"/>
                    <a:pt x="0" y="49"/>
                  </a:cubicBezTo>
                  <a:cubicBezTo>
                    <a:pt x="0" y="54"/>
                    <a:pt x="0" y="58"/>
                    <a:pt x="1" y="62"/>
                  </a:cubicBezTo>
                  <a:lnTo>
                    <a:pt x="1" y="62"/>
                  </a:lnTo>
                  <a:cubicBezTo>
                    <a:pt x="2" y="66"/>
                    <a:pt x="4" y="70"/>
                    <a:pt x="5" y="74"/>
                  </a:cubicBezTo>
                  <a:cubicBezTo>
                    <a:pt x="8" y="79"/>
                    <a:pt x="11" y="81"/>
                    <a:pt x="16" y="83"/>
                  </a:cubicBezTo>
                  <a:cubicBezTo>
                    <a:pt x="19" y="84"/>
                    <a:pt x="21" y="81"/>
                    <a:pt x="21" y="78"/>
                  </a:cubicBezTo>
                  <a:lnTo>
                    <a:pt x="21" y="78"/>
                  </a:lnTo>
                  <a:cubicBezTo>
                    <a:pt x="20" y="76"/>
                    <a:pt x="20" y="74"/>
                    <a:pt x="19" y="72"/>
                  </a:cubicBezTo>
                  <a:cubicBezTo>
                    <a:pt x="18" y="71"/>
                    <a:pt x="17" y="69"/>
                    <a:pt x="17" y="67"/>
                  </a:cubicBezTo>
                  <a:lnTo>
                    <a:pt x="17" y="67"/>
                  </a:lnTo>
                  <a:cubicBezTo>
                    <a:pt x="15" y="65"/>
                    <a:pt x="14" y="62"/>
                    <a:pt x="13" y="58"/>
                  </a:cubicBezTo>
                  <a:lnTo>
                    <a:pt x="13" y="58"/>
                  </a:lnTo>
                  <a:cubicBezTo>
                    <a:pt x="12" y="55"/>
                    <a:pt x="12" y="51"/>
                    <a:pt x="12" y="47"/>
                  </a:cubicBezTo>
                  <a:cubicBezTo>
                    <a:pt x="12" y="44"/>
                    <a:pt x="12" y="42"/>
                    <a:pt x="13" y="39"/>
                  </a:cubicBezTo>
                  <a:lnTo>
                    <a:pt x="13" y="39"/>
                  </a:lnTo>
                  <a:cubicBezTo>
                    <a:pt x="14" y="33"/>
                    <a:pt x="17" y="29"/>
                    <a:pt x="19" y="23"/>
                  </a:cubicBezTo>
                  <a:cubicBezTo>
                    <a:pt x="20" y="22"/>
                    <a:pt x="20" y="21"/>
                    <a:pt x="20" y="20"/>
                  </a:cubicBezTo>
                  <a:cubicBezTo>
                    <a:pt x="24" y="14"/>
                    <a:pt x="30" y="9"/>
                    <a:pt x="35" y="4"/>
                  </a:cubicBezTo>
                  <a:cubicBezTo>
                    <a:pt x="36" y="3"/>
                    <a:pt x="35" y="0"/>
                    <a:pt x="3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08" name="Google Shape;1408;p38"/>
            <p:cNvSpPr/>
            <p:nvPr/>
          </p:nvSpPr>
          <p:spPr>
            <a:xfrm>
              <a:off x="4318496" y="2018089"/>
              <a:ext cx="36670" cy="63073"/>
            </a:xfrm>
            <a:custGeom>
              <a:rect b="b" l="l" r="r" t="t"/>
              <a:pathLst>
                <a:path extrusionOk="0" h="129" w="75">
                  <a:moveTo>
                    <a:pt x="72" y="0"/>
                  </a:moveTo>
                  <a:cubicBezTo>
                    <a:pt x="60" y="5"/>
                    <a:pt x="49" y="13"/>
                    <a:pt x="40" y="22"/>
                  </a:cubicBezTo>
                  <a:lnTo>
                    <a:pt x="40" y="22"/>
                  </a:lnTo>
                  <a:cubicBezTo>
                    <a:pt x="30" y="30"/>
                    <a:pt x="21" y="40"/>
                    <a:pt x="13" y="50"/>
                  </a:cubicBezTo>
                  <a:cubicBezTo>
                    <a:pt x="6" y="60"/>
                    <a:pt x="0" y="72"/>
                    <a:pt x="0" y="85"/>
                  </a:cubicBezTo>
                  <a:cubicBezTo>
                    <a:pt x="0" y="97"/>
                    <a:pt x="5" y="107"/>
                    <a:pt x="14" y="115"/>
                  </a:cubicBezTo>
                  <a:cubicBezTo>
                    <a:pt x="25" y="123"/>
                    <a:pt x="37" y="129"/>
                    <a:pt x="51" y="129"/>
                  </a:cubicBezTo>
                  <a:cubicBezTo>
                    <a:pt x="56" y="129"/>
                    <a:pt x="56" y="120"/>
                    <a:pt x="51" y="120"/>
                  </a:cubicBezTo>
                  <a:cubicBezTo>
                    <a:pt x="37" y="120"/>
                    <a:pt x="24" y="113"/>
                    <a:pt x="15" y="103"/>
                  </a:cubicBezTo>
                  <a:cubicBezTo>
                    <a:pt x="6" y="93"/>
                    <a:pt x="8" y="77"/>
                    <a:pt x="14" y="65"/>
                  </a:cubicBezTo>
                  <a:cubicBezTo>
                    <a:pt x="20" y="52"/>
                    <a:pt x="30" y="41"/>
                    <a:pt x="40" y="31"/>
                  </a:cubicBezTo>
                  <a:cubicBezTo>
                    <a:pt x="51" y="20"/>
                    <a:pt x="62" y="12"/>
                    <a:pt x="74" y="3"/>
                  </a:cubicBezTo>
                  <a:cubicBezTo>
                    <a:pt x="76" y="2"/>
                    <a:pt x="73" y="-1"/>
                    <a:pt x="72" y="0"/>
                  </a:cubicBezTo>
                  <a:close/>
                </a:path>
              </a:pathLst>
            </a:custGeom>
            <a:solidFill>
              <a:srgbClr val="522207"/>
            </a:solidFill>
            <a:ln>
              <a:noFill/>
            </a:ln>
          </p:spPr>
          <p:txBody>
            <a:bodyPr anchorCtr="1" anchor="ctr" bIns="1425" lIns="90000" spcFirstLastPara="1" rIns="90000" wrap="square" tIns="1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09" name="Google Shape;1409;p38"/>
            <p:cNvSpPr/>
            <p:nvPr/>
          </p:nvSpPr>
          <p:spPr>
            <a:xfrm>
              <a:off x="4321429" y="2044492"/>
              <a:ext cx="26892" cy="32759"/>
            </a:xfrm>
            <a:custGeom>
              <a:rect b="b" l="l" r="r" t="t"/>
              <a:pathLst>
                <a:path extrusionOk="0" h="67" w="55">
                  <a:moveTo>
                    <a:pt x="2" y="17"/>
                  </a:moveTo>
                  <a:lnTo>
                    <a:pt x="2" y="17"/>
                  </a:lnTo>
                  <a:cubicBezTo>
                    <a:pt x="4" y="16"/>
                    <a:pt x="6" y="15"/>
                    <a:pt x="8" y="13"/>
                  </a:cubicBezTo>
                  <a:lnTo>
                    <a:pt x="8" y="13"/>
                  </a:lnTo>
                  <a:cubicBezTo>
                    <a:pt x="11" y="12"/>
                    <a:pt x="12" y="10"/>
                    <a:pt x="15" y="9"/>
                  </a:cubicBezTo>
                  <a:lnTo>
                    <a:pt x="15" y="9"/>
                  </a:lnTo>
                  <a:cubicBezTo>
                    <a:pt x="19" y="7"/>
                    <a:pt x="23" y="6"/>
                    <a:pt x="28" y="6"/>
                  </a:cubicBezTo>
                  <a:lnTo>
                    <a:pt x="29" y="6"/>
                  </a:lnTo>
                  <a:cubicBezTo>
                    <a:pt x="38" y="7"/>
                    <a:pt x="45" y="13"/>
                    <a:pt x="47" y="21"/>
                  </a:cubicBezTo>
                  <a:cubicBezTo>
                    <a:pt x="49" y="29"/>
                    <a:pt x="47" y="37"/>
                    <a:pt x="42" y="43"/>
                  </a:cubicBezTo>
                  <a:cubicBezTo>
                    <a:pt x="37" y="50"/>
                    <a:pt x="29" y="56"/>
                    <a:pt x="21" y="57"/>
                  </a:cubicBezTo>
                  <a:cubicBezTo>
                    <a:pt x="14" y="58"/>
                    <a:pt x="16" y="68"/>
                    <a:pt x="22" y="66"/>
                  </a:cubicBezTo>
                  <a:cubicBezTo>
                    <a:pt x="38" y="62"/>
                    <a:pt x="53" y="47"/>
                    <a:pt x="55" y="31"/>
                  </a:cubicBezTo>
                  <a:lnTo>
                    <a:pt x="55" y="31"/>
                  </a:lnTo>
                  <a:cubicBezTo>
                    <a:pt x="55" y="30"/>
                    <a:pt x="55" y="29"/>
                    <a:pt x="55" y="28"/>
                  </a:cubicBezTo>
                  <a:cubicBezTo>
                    <a:pt x="55" y="23"/>
                    <a:pt x="54" y="19"/>
                    <a:pt x="51" y="14"/>
                  </a:cubicBezTo>
                  <a:cubicBezTo>
                    <a:pt x="50" y="13"/>
                    <a:pt x="49" y="11"/>
                    <a:pt x="48" y="9"/>
                  </a:cubicBezTo>
                  <a:lnTo>
                    <a:pt x="48" y="9"/>
                  </a:lnTo>
                  <a:cubicBezTo>
                    <a:pt x="46" y="7"/>
                    <a:pt x="44" y="5"/>
                    <a:pt x="42" y="4"/>
                  </a:cubicBezTo>
                  <a:cubicBezTo>
                    <a:pt x="38" y="2"/>
                    <a:pt x="33" y="0"/>
                    <a:pt x="29" y="0"/>
                  </a:cubicBezTo>
                  <a:cubicBezTo>
                    <a:pt x="28" y="0"/>
                    <a:pt x="26" y="1"/>
                    <a:pt x="25" y="1"/>
                  </a:cubicBezTo>
                  <a:lnTo>
                    <a:pt x="25" y="1"/>
                  </a:lnTo>
                  <a:cubicBezTo>
                    <a:pt x="20" y="1"/>
                    <a:pt x="15" y="3"/>
                    <a:pt x="11" y="6"/>
                  </a:cubicBezTo>
                  <a:lnTo>
                    <a:pt x="11" y="6"/>
                  </a:lnTo>
                  <a:lnTo>
                    <a:pt x="11" y="6"/>
                  </a:lnTo>
                  <a:lnTo>
                    <a:pt x="10" y="6"/>
                  </a:lnTo>
                  <a:cubicBezTo>
                    <a:pt x="8" y="7"/>
                    <a:pt x="7" y="9"/>
                    <a:pt x="5" y="10"/>
                  </a:cubicBezTo>
                  <a:cubicBezTo>
                    <a:pt x="3" y="12"/>
                    <a:pt x="2" y="14"/>
                    <a:pt x="0" y="16"/>
                  </a:cubicBezTo>
                  <a:cubicBezTo>
                    <a:pt x="0" y="17"/>
                    <a:pt x="1" y="18"/>
                    <a:pt x="2"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0" name="Google Shape;1410;p38"/>
            <p:cNvSpPr/>
            <p:nvPr/>
          </p:nvSpPr>
          <p:spPr>
            <a:xfrm>
              <a:off x="4309695" y="2043025"/>
              <a:ext cx="12223" cy="11735"/>
            </a:xfrm>
            <a:custGeom>
              <a:rect b="b" l="l" r="r" t="t"/>
              <a:pathLst>
                <a:path extrusionOk="0" h="24" w="25">
                  <a:moveTo>
                    <a:pt x="1" y="1"/>
                  </a:moveTo>
                  <a:cubicBezTo>
                    <a:pt x="-2" y="7"/>
                    <a:pt x="1" y="14"/>
                    <a:pt x="5" y="18"/>
                  </a:cubicBezTo>
                  <a:lnTo>
                    <a:pt x="5" y="18"/>
                  </a:lnTo>
                  <a:cubicBezTo>
                    <a:pt x="7" y="19"/>
                    <a:pt x="9" y="20"/>
                    <a:pt x="10" y="21"/>
                  </a:cubicBezTo>
                  <a:cubicBezTo>
                    <a:pt x="12" y="22"/>
                    <a:pt x="12" y="23"/>
                    <a:pt x="13" y="23"/>
                  </a:cubicBezTo>
                  <a:lnTo>
                    <a:pt x="13" y="23"/>
                  </a:lnTo>
                  <a:cubicBezTo>
                    <a:pt x="15" y="23"/>
                    <a:pt x="17" y="24"/>
                    <a:pt x="18" y="24"/>
                  </a:cubicBezTo>
                  <a:lnTo>
                    <a:pt x="18" y="24"/>
                  </a:lnTo>
                  <a:lnTo>
                    <a:pt x="19" y="24"/>
                  </a:lnTo>
                  <a:cubicBezTo>
                    <a:pt x="20" y="24"/>
                    <a:pt x="21" y="24"/>
                    <a:pt x="21" y="23"/>
                  </a:cubicBezTo>
                  <a:lnTo>
                    <a:pt x="21" y="23"/>
                  </a:lnTo>
                  <a:lnTo>
                    <a:pt x="22" y="23"/>
                  </a:lnTo>
                  <a:cubicBezTo>
                    <a:pt x="22" y="23"/>
                    <a:pt x="23" y="23"/>
                    <a:pt x="23" y="22"/>
                  </a:cubicBezTo>
                  <a:lnTo>
                    <a:pt x="23" y="22"/>
                  </a:lnTo>
                  <a:lnTo>
                    <a:pt x="24" y="22"/>
                  </a:lnTo>
                  <a:cubicBezTo>
                    <a:pt x="24" y="21"/>
                    <a:pt x="24" y="21"/>
                    <a:pt x="24" y="20"/>
                  </a:cubicBezTo>
                  <a:cubicBezTo>
                    <a:pt x="24" y="20"/>
                    <a:pt x="25" y="20"/>
                    <a:pt x="24" y="19"/>
                  </a:cubicBezTo>
                  <a:lnTo>
                    <a:pt x="23" y="18"/>
                  </a:lnTo>
                  <a:lnTo>
                    <a:pt x="23" y="18"/>
                  </a:lnTo>
                  <a:lnTo>
                    <a:pt x="23" y="18"/>
                  </a:lnTo>
                  <a:cubicBezTo>
                    <a:pt x="22" y="18"/>
                    <a:pt x="22" y="18"/>
                    <a:pt x="22" y="18"/>
                  </a:cubicBezTo>
                  <a:lnTo>
                    <a:pt x="22" y="18"/>
                  </a:lnTo>
                  <a:lnTo>
                    <a:pt x="21" y="18"/>
                  </a:lnTo>
                  <a:lnTo>
                    <a:pt x="21" y="18"/>
                  </a:lnTo>
                  <a:cubicBezTo>
                    <a:pt x="21" y="17"/>
                    <a:pt x="20" y="17"/>
                    <a:pt x="19" y="17"/>
                  </a:cubicBezTo>
                  <a:lnTo>
                    <a:pt x="18" y="17"/>
                  </a:lnTo>
                  <a:lnTo>
                    <a:pt x="18" y="17"/>
                  </a:lnTo>
                  <a:lnTo>
                    <a:pt x="18" y="17"/>
                  </a:lnTo>
                  <a:lnTo>
                    <a:pt x="17" y="17"/>
                  </a:lnTo>
                  <a:cubicBezTo>
                    <a:pt x="18" y="17"/>
                    <a:pt x="17" y="17"/>
                    <a:pt x="17" y="17"/>
                  </a:cubicBezTo>
                  <a:lnTo>
                    <a:pt x="17" y="17"/>
                  </a:lnTo>
                  <a:cubicBezTo>
                    <a:pt x="17" y="17"/>
                    <a:pt x="16" y="17"/>
                    <a:pt x="15" y="17"/>
                  </a:cubicBezTo>
                  <a:cubicBezTo>
                    <a:pt x="15" y="16"/>
                    <a:pt x="15" y="16"/>
                    <a:pt x="14" y="16"/>
                  </a:cubicBezTo>
                  <a:cubicBezTo>
                    <a:pt x="14" y="16"/>
                    <a:pt x="15" y="16"/>
                    <a:pt x="14" y="16"/>
                  </a:cubicBezTo>
                  <a:lnTo>
                    <a:pt x="13" y="15"/>
                  </a:lnTo>
                  <a:cubicBezTo>
                    <a:pt x="13" y="15"/>
                    <a:pt x="12" y="15"/>
                    <a:pt x="11" y="14"/>
                  </a:cubicBezTo>
                  <a:cubicBezTo>
                    <a:pt x="12" y="15"/>
                    <a:pt x="11" y="14"/>
                    <a:pt x="11" y="14"/>
                  </a:cubicBezTo>
                  <a:lnTo>
                    <a:pt x="10" y="13"/>
                  </a:lnTo>
                  <a:lnTo>
                    <a:pt x="9" y="12"/>
                  </a:lnTo>
                  <a:cubicBezTo>
                    <a:pt x="8" y="12"/>
                    <a:pt x="8" y="12"/>
                    <a:pt x="8" y="11"/>
                  </a:cubicBezTo>
                  <a:lnTo>
                    <a:pt x="8" y="11"/>
                  </a:lnTo>
                  <a:lnTo>
                    <a:pt x="8" y="11"/>
                  </a:lnTo>
                  <a:lnTo>
                    <a:pt x="8" y="11"/>
                  </a:lnTo>
                  <a:cubicBezTo>
                    <a:pt x="7" y="10"/>
                    <a:pt x="7" y="10"/>
                    <a:pt x="7" y="9"/>
                  </a:cubicBezTo>
                  <a:cubicBezTo>
                    <a:pt x="6" y="9"/>
                    <a:pt x="6" y="8"/>
                    <a:pt x="6" y="8"/>
                  </a:cubicBezTo>
                  <a:lnTo>
                    <a:pt x="6" y="8"/>
                  </a:lnTo>
                  <a:lnTo>
                    <a:pt x="6" y="7"/>
                  </a:lnTo>
                  <a:lnTo>
                    <a:pt x="5" y="7"/>
                  </a:lnTo>
                  <a:lnTo>
                    <a:pt x="5" y="7"/>
                  </a:lnTo>
                  <a:cubicBezTo>
                    <a:pt x="5" y="6"/>
                    <a:pt x="5" y="5"/>
                    <a:pt x="5" y="5"/>
                  </a:cubicBezTo>
                  <a:lnTo>
                    <a:pt x="5" y="5"/>
                  </a:lnTo>
                  <a:lnTo>
                    <a:pt x="5" y="4"/>
                  </a:lnTo>
                  <a:lnTo>
                    <a:pt x="5" y="3"/>
                  </a:lnTo>
                  <a:lnTo>
                    <a:pt x="5" y="3"/>
                  </a:lnTo>
                  <a:lnTo>
                    <a:pt x="5" y="2"/>
                  </a:lnTo>
                  <a:lnTo>
                    <a:pt x="5" y="1"/>
                  </a:lnTo>
                  <a:cubicBezTo>
                    <a:pt x="5" y="-1"/>
                    <a:pt x="1"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1" name="Google Shape;1411;p38"/>
            <p:cNvSpPr/>
            <p:nvPr/>
          </p:nvSpPr>
          <p:spPr>
            <a:xfrm>
              <a:off x="4318985" y="1982397"/>
              <a:ext cx="17113" cy="12712"/>
            </a:xfrm>
            <a:custGeom>
              <a:rect b="b" l="l" r="r" t="t"/>
              <a:pathLst>
                <a:path extrusionOk="0" h="26" w="35">
                  <a:moveTo>
                    <a:pt x="5" y="24"/>
                  </a:moveTo>
                  <a:lnTo>
                    <a:pt x="5" y="24"/>
                  </a:lnTo>
                  <a:cubicBezTo>
                    <a:pt x="9" y="20"/>
                    <a:pt x="13" y="16"/>
                    <a:pt x="18" y="13"/>
                  </a:cubicBezTo>
                  <a:lnTo>
                    <a:pt x="18" y="13"/>
                  </a:lnTo>
                  <a:cubicBezTo>
                    <a:pt x="18" y="13"/>
                    <a:pt x="19" y="13"/>
                    <a:pt x="19" y="12"/>
                  </a:cubicBezTo>
                  <a:cubicBezTo>
                    <a:pt x="21" y="11"/>
                    <a:pt x="23" y="10"/>
                    <a:pt x="25" y="9"/>
                  </a:cubicBezTo>
                  <a:cubicBezTo>
                    <a:pt x="27" y="9"/>
                    <a:pt x="28" y="8"/>
                    <a:pt x="29" y="8"/>
                  </a:cubicBezTo>
                  <a:cubicBezTo>
                    <a:pt x="31" y="7"/>
                    <a:pt x="32" y="7"/>
                    <a:pt x="33" y="5"/>
                  </a:cubicBezTo>
                  <a:cubicBezTo>
                    <a:pt x="35" y="4"/>
                    <a:pt x="34" y="1"/>
                    <a:pt x="32" y="0"/>
                  </a:cubicBezTo>
                  <a:cubicBezTo>
                    <a:pt x="29" y="-1"/>
                    <a:pt x="25" y="2"/>
                    <a:pt x="22" y="3"/>
                  </a:cubicBezTo>
                  <a:lnTo>
                    <a:pt x="22" y="3"/>
                  </a:lnTo>
                  <a:cubicBezTo>
                    <a:pt x="21" y="4"/>
                    <a:pt x="20" y="4"/>
                    <a:pt x="18" y="5"/>
                  </a:cubicBezTo>
                  <a:cubicBezTo>
                    <a:pt x="17" y="6"/>
                    <a:pt x="15" y="7"/>
                    <a:pt x="14" y="8"/>
                  </a:cubicBezTo>
                  <a:lnTo>
                    <a:pt x="14" y="8"/>
                  </a:lnTo>
                  <a:cubicBezTo>
                    <a:pt x="8" y="11"/>
                    <a:pt x="4" y="16"/>
                    <a:pt x="0" y="22"/>
                  </a:cubicBezTo>
                  <a:cubicBezTo>
                    <a:pt x="-2" y="25"/>
                    <a:pt x="3" y="27"/>
                    <a:pt x="5"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2" name="Google Shape;1412;p38"/>
            <p:cNvSpPr/>
            <p:nvPr/>
          </p:nvSpPr>
          <p:spPr>
            <a:xfrm>
              <a:off x="4323385" y="2022978"/>
              <a:ext cx="11246" cy="12712"/>
            </a:xfrm>
            <a:custGeom>
              <a:rect b="b" l="l" r="r" t="t"/>
              <a:pathLst>
                <a:path extrusionOk="0" h="26" w="23">
                  <a:moveTo>
                    <a:pt x="1" y="3"/>
                  </a:moveTo>
                  <a:cubicBezTo>
                    <a:pt x="5" y="4"/>
                    <a:pt x="8" y="7"/>
                    <a:pt x="11" y="11"/>
                  </a:cubicBezTo>
                  <a:lnTo>
                    <a:pt x="11" y="11"/>
                  </a:lnTo>
                  <a:cubicBezTo>
                    <a:pt x="12" y="12"/>
                    <a:pt x="13" y="13"/>
                    <a:pt x="13" y="15"/>
                  </a:cubicBezTo>
                  <a:cubicBezTo>
                    <a:pt x="14" y="17"/>
                    <a:pt x="14" y="17"/>
                    <a:pt x="15" y="18"/>
                  </a:cubicBezTo>
                  <a:cubicBezTo>
                    <a:pt x="15" y="18"/>
                    <a:pt x="15" y="19"/>
                    <a:pt x="16" y="19"/>
                  </a:cubicBezTo>
                  <a:cubicBezTo>
                    <a:pt x="16" y="20"/>
                    <a:pt x="16" y="20"/>
                    <a:pt x="16" y="21"/>
                  </a:cubicBezTo>
                  <a:lnTo>
                    <a:pt x="16" y="21"/>
                  </a:lnTo>
                  <a:cubicBezTo>
                    <a:pt x="16" y="22"/>
                    <a:pt x="17" y="22"/>
                    <a:pt x="17" y="23"/>
                  </a:cubicBezTo>
                  <a:cubicBezTo>
                    <a:pt x="17" y="23"/>
                    <a:pt x="18" y="24"/>
                    <a:pt x="19" y="25"/>
                  </a:cubicBezTo>
                  <a:lnTo>
                    <a:pt x="19" y="25"/>
                  </a:lnTo>
                  <a:lnTo>
                    <a:pt x="19" y="25"/>
                  </a:lnTo>
                  <a:lnTo>
                    <a:pt x="20" y="25"/>
                  </a:lnTo>
                  <a:cubicBezTo>
                    <a:pt x="20" y="25"/>
                    <a:pt x="21" y="26"/>
                    <a:pt x="21" y="25"/>
                  </a:cubicBezTo>
                  <a:cubicBezTo>
                    <a:pt x="22" y="25"/>
                    <a:pt x="21" y="24"/>
                    <a:pt x="22" y="24"/>
                  </a:cubicBezTo>
                  <a:cubicBezTo>
                    <a:pt x="23" y="21"/>
                    <a:pt x="21" y="18"/>
                    <a:pt x="19" y="15"/>
                  </a:cubicBezTo>
                  <a:lnTo>
                    <a:pt x="19" y="15"/>
                  </a:lnTo>
                  <a:cubicBezTo>
                    <a:pt x="19" y="14"/>
                    <a:pt x="19" y="15"/>
                    <a:pt x="18" y="13"/>
                  </a:cubicBezTo>
                  <a:cubicBezTo>
                    <a:pt x="17" y="12"/>
                    <a:pt x="16" y="9"/>
                    <a:pt x="15" y="7"/>
                  </a:cubicBezTo>
                  <a:lnTo>
                    <a:pt x="15" y="7"/>
                  </a:lnTo>
                  <a:cubicBezTo>
                    <a:pt x="13" y="5"/>
                    <a:pt x="11" y="3"/>
                    <a:pt x="8" y="2"/>
                  </a:cubicBezTo>
                  <a:lnTo>
                    <a:pt x="8" y="2"/>
                  </a:lnTo>
                  <a:lnTo>
                    <a:pt x="8" y="2"/>
                  </a:lnTo>
                  <a:cubicBezTo>
                    <a:pt x="7" y="1"/>
                    <a:pt x="6" y="0"/>
                    <a:pt x="5" y="0"/>
                  </a:cubicBezTo>
                  <a:lnTo>
                    <a:pt x="5" y="0"/>
                  </a:lnTo>
                  <a:cubicBezTo>
                    <a:pt x="4" y="0"/>
                    <a:pt x="3" y="0"/>
                    <a:pt x="3" y="0"/>
                  </a:cubicBezTo>
                  <a:cubicBezTo>
                    <a:pt x="2" y="0"/>
                    <a:pt x="1" y="0"/>
                    <a:pt x="1" y="0"/>
                  </a:cubicBezTo>
                  <a:cubicBezTo>
                    <a:pt x="-1" y="0"/>
                    <a:pt x="-1" y="2"/>
                    <a:pt x="1"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3" name="Google Shape;1413;p38"/>
            <p:cNvSpPr/>
            <p:nvPr/>
          </p:nvSpPr>
          <p:spPr>
            <a:xfrm>
              <a:off x="4295516" y="1945726"/>
              <a:ext cx="11246" cy="12223"/>
            </a:xfrm>
            <a:custGeom>
              <a:rect b="b" l="l" r="r" t="t"/>
              <a:pathLst>
                <a:path extrusionOk="0" h="25" w="23">
                  <a:moveTo>
                    <a:pt x="5" y="23"/>
                  </a:moveTo>
                  <a:lnTo>
                    <a:pt x="15" y="14"/>
                  </a:lnTo>
                  <a:cubicBezTo>
                    <a:pt x="16" y="13"/>
                    <a:pt x="18" y="11"/>
                    <a:pt x="19" y="10"/>
                  </a:cubicBezTo>
                  <a:cubicBezTo>
                    <a:pt x="20" y="9"/>
                    <a:pt x="22" y="8"/>
                    <a:pt x="22" y="6"/>
                  </a:cubicBezTo>
                  <a:lnTo>
                    <a:pt x="22" y="5"/>
                  </a:lnTo>
                  <a:lnTo>
                    <a:pt x="22" y="5"/>
                  </a:lnTo>
                  <a:cubicBezTo>
                    <a:pt x="22" y="4"/>
                    <a:pt x="22" y="4"/>
                    <a:pt x="22" y="4"/>
                  </a:cubicBezTo>
                  <a:cubicBezTo>
                    <a:pt x="22" y="3"/>
                    <a:pt x="22" y="3"/>
                    <a:pt x="22" y="2"/>
                  </a:cubicBezTo>
                  <a:lnTo>
                    <a:pt x="22" y="4"/>
                  </a:lnTo>
                  <a:lnTo>
                    <a:pt x="23" y="2"/>
                  </a:lnTo>
                  <a:lnTo>
                    <a:pt x="23" y="2"/>
                  </a:lnTo>
                  <a:lnTo>
                    <a:pt x="23" y="2"/>
                  </a:lnTo>
                  <a:lnTo>
                    <a:pt x="23" y="1"/>
                  </a:lnTo>
                  <a:lnTo>
                    <a:pt x="23" y="1"/>
                  </a:lnTo>
                  <a:cubicBezTo>
                    <a:pt x="23" y="0"/>
                    <a:pt x="22" y="0"/>
                    <a:pt x="22" y="0"/>
                  </a:cubicBezTo>
                  <a:lnTo>
                    <a:pt x="21" y="0"/>
                  </a:lnTo>
                  <a:lnTo>
                    <a:pt x="21" y="0"/>
                  </a:lnTo>
                  <a:lnTo>
                    <a:pt x="21" y="0"/>
                  </a:lnTo>
                  <a:lnTo>
                    <a:pt x="19" y="1"/>
                  </a:lnTo>
                  <a:lnTo>
                    <a:pt x="21" y="1"/>
                  </a:lnTo>
                  <a:lnTo>
                    <a:pt x="21" y="1"/>
                  </a:lnTo>
                  <a:cubicBezTo>
                    <a:pt x="20" y="1"/>
                    <a:pt x="20" y="1"/>
                    <a:pt x="19" y="1"/>
                  </a:cubicBezTo>
                  <a:lnTo>
                    <a:pt x="18" y="1"/>
                  </a:lnTo>
                  <a:lnTo>
                    <a:pt x="17" y="1"/>
                  </a:lnTo>
                  <a:lnTo>
                    <a:pt x="17" y="1"/>
                  </a:lnTo>
                  <a:cubicBezTo>
                    <a:pt x="16" y="1"/>
                    <a:pt x="16" y="1"/>
                    <a:pt x="15" y="2"/>
                  </a:cubicBezTo>
                  <a:cubicBezTo>
                    <a:pt x="15" y="2"/>
                    <a:pt x="14" y="3"/>
                    <a:pt x="13" y="4"/>
                  </a:cubicBezTo>
                  <a:cubicBezTo>
                    <a:pt x="12" y="5"/>
                    <a:pt x="10" y="7"/>
                    <a:pt x="9" y="9"/>
                  </a:cubicBezTo>
                  <a:lnTo>
                    <a:pt x="0" y="19"/>
                  </a:lnTo>
                  <a:lnTo>
                    <a:pt x="0" y="19"/>
                  </a:lnTo>
                  <a:lnTo>
                    <a:pt x="0" y="19"/>
                  </a:lnTo>
                  <a:cubicBezTo>
                    <a:pt x="0" y="20"/>
                    <a:pt x="0" y="20"/>
                    <a:pt x="0" y="21"/>
                  </a:cubicBezTo>
                  <a:cubicBezTo>
                    <a:pt x="0" y="22"/>
                    <a:pt x="0" y="22"/>
                    <a:pt x="0" y="23"/>
                  </a:cubicBezTo>
                  <a:lnTo>
                    <a:pt x="0" y="23"/>
                  </a:lnTo>
                  <a:lnTo>
                    <a:pt x="0" y="23"/>
                  </a:lnTo>
                  <a:cubicBezTo>
                    <a:pt x="1" y="23"/>
                    <a:pt x="1" y="24"/>
                    <a:pt x="1" y="24"/>
                  </a:cubicBezTo>
                  <a:cubicBezTo>
                    <a:pt x="2" y="25"/>
                    <a:pt x="2" y="24"/>
                    <a:pt x="3" y="24"/>
                  </a:cubicBezTo>
                  <a:lnTo>
                    <a:pt x="4" y="24"/>
                  </a:lnTo>
                  <a:cubicBezTo>
                    <a:pt x="4" y="23"/>
                    <a:pt x="5" y="23"/>
                    <a:pt x="5" y="2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4" name="Google Shape;1414;p38"/>
            <p:cNvSpPr/>
            <p:nvPr/>
          </p:nvSpPr>
          <p:spPr>
            <a:xfrm>
              <a:off x="4273513" y="2060138"/>
              <a:ext cx="15646" cy="44004"/>
            </a:xfrm>
            <a:custGeom>
              <a:rect b="b" l="l" r="r" t="t"/>
              <a:pathLst>
                <a:path extrusionOk="0" h="90" w="32">
                  <a:moveTo>
                    <a:pt x="19" y="85"/>
                  </a:moveTo>
                  <a:cubicBezTo>
                    <a:pt x="16" y="79"/>
                    <a:pt x="13" y="73"/>
                    <a:pt x="11" y="66"/>
                  </a:cubicBezTo>
                  <a:lnTo>
                    <a:pt x="11" y="66"/>
                  </a:lnTo>
                  <a:cubicBezTo>
                    <a:pt x="10" y="62"/>
                    <a:pt x="9" y="58"/>
                    <a:pt x="9" y="54"/>
                  </a:cubicBezTo>
                  <a:cubicBezTo>
                    <a:pt x="9" y="51"/>
                    <a:pt x="10" y="48"/>
                    <a:pt x="10" y="45"/>
                  </a:cubicBezTo>
                  <a:lnTo>
                    <a:pt x="10" y="45"/>
                  </a:lnTo>
                  <a:cubicBezTo>
                    <a:pt x="12" y="38"/>
                    <a:pt x="14" y="32"/>
                    <a:pt x="18" y="26"/>
                  </a:cubicBezTo>
                  <a:lnTo>
                    <a:pt x="18" y="25"/>
                  </a:lnTo>
                  <a:lnTo>
                    <a:pt x="18" y="25"/>
                  </a:lnTo>
                  <a:lnTo>
                    <a:pt x="18" y="25"/>
                  </a:lnTo>
                  <a:cubicBezTo>
                    <a:pt x="20" y="22"/>
                    <a:pt x="22" y="19"/>
                    <a:pt x="24" y="16"/>
                  </a:cubicBezTo>
                  <a:cubicBezTo>
                    <a:pt x="27" y="13"/>
                    <a:pt x="29" y="10"/>
                    <a:pt x="31" y="7"/>
                  </a:cubicBezTo>
                  <a:cubicBezTo>
                    <a:pt x="33" y="2"/>
                    <a:pt x="29" y="-2"/>
                    <a:pt x="24" y="0"/>
                  </a:cubicBezTo>
                  <a:cubicBezTo>
                    <a:pt x="20" y="2"/>
                    <a:pt x="18" y="6"/>
                    <a:pt x="15" y="10"/>
                  </a:cubicBezTo>
                  <a:lnTo>
                    <a:pt x="15" y="10"/>
                  </a:lnTo>
                  <a:cubicBezTo>
                    <a:pt x="13" y="12"/>
                    <a:pt x="11" y="15"/>
                    <a:pt x="10" y="18"/>
                  </a:cubicBezTo>
                  <a:cubicBezTo>
                    <a:pt x="9" y="19"/>
                    <a:pt x="9" y="20"/>
                    <a:pt x="8" y="20"/>
                  </a:cubicBezTo>
                  <a:lnTo>
                    <a:pt x="8" y="20"/>
                  </a:lnTo>
                  <a:cubicBezTo>
                    <a:pt x="4" y="28"/>
                    <a:pt x="1" y="36"/>
                    <a:pt x="0" y="45"/>
                  </a:cubicBezTo>
                  <a:cubicBezTo>
                    <a:pt x="-2" y="60"/>
                    <a:pt x="2" y="79"/>
                    <a:pt x="15" y="89"/>
                  </a:cubicBezTo>
                  <a:cubicBezTo>
                    <a:pt x="18" y="90"/>
                    <a:pt x="20" y="87"/>
                    <a:pt x="19"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5" name="Google Shape;1415;p38"/>
            <p:cNvSpPr/>
            <p:nvPr/>
          </p:nvSpPr>
          <p:spPr>
            <a:xfrm>
              <a:off x="4052514" y="2185795"/>
              <a:ext cx="271360" cy="193130"/>
            </a:xfrm>
            <a:custGeom>
              <a:rect b="b" l="l" r="r" t="t"/>
              <a:pathLst>
                <a:path extrusionOk="0" h="395" w="555">
                  <a:moveTo>
                    <a:pt x="104" y="1"/>
                  </a:moveTo>
                  <a:lnTo>
                    <a:pt x="555" y="252"/>
                  </a:lnTo>
                  <a:lnTo>
                    <a:pt x="507" y="395"/>
                  </a:lnTo>
                  <a:lnTo>
                    <a:pt x="0" y="395"/>
                  </a:lnTo>
                  <a:cubicBezTo>
                    <a:pt x="0" y="395"/>
                    <a:pt x="113" y="-27"/>
                    <a:pt x="104" y="1"/>
                  </a:cubicBez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16" name="Google Shape;1416;p38"/>
            <p:cNvSpPr/>
            <p:nvPr/>
          </p:nvSpPr>
          <p:spPr>
            <a:xfrm>
              <a:off x="4096029" y="2248868"/>
              <a:ext cx="208776" cy="104144"/>
            </a:xfrm>
            <a:custGeom>
              <a:rect b="b" l="l" r="r" t="t"/>
              <a:pathLst>
                <a:path extrusionOk="0" h="213" w="427">
                  <a:moveTo>
                    <a:pt x="1" y="5"/>
                  </a:moveTo>
                  <a:cubicBezTo>
                    <a:pt x="54" y="36"/>
                    <a:pt x="107" y="68"/>
                    <a:pt x="160" y="100"/>
                  </a:cubicBezTo>
                  <a:cubicBezTo>
                    <a:pt x="212" y="132"/>
                    <a:pt x="266" y="162"/>
                    <a:pt x="323" y="184"/>
                  </a:cubicBezTo>
                  <a:cubicBezTo>
                    <a:pt x="339" y="191"/>
                    <a:pt x="355" y="196"/>
                    <a:pt x="371" y="201"/>
                  </a:cubicBezTo>
                  <a:cubicBezTo>
                    <a:pt x="388" y="206"/>
                    <a:pt x="405" y="211"/>
                    <a:pt x="422" y="213"/>
                  </a:cubicBezTo>
                  <a:cubicBezTo>
                    <a:pt x="428" y="214"/>
                    <a:pt x="429" y="204"/>
                    <a:pt x="423" y="202"/>
                  </a:cubicBezTo>
                  <a:cubicBezTo>
                    <a:pt x="409" y="198"/>
                    <a:pt x="394" y="194"/>
                    <a:pt x="379" y="190"/>
                  </a:cubicBezTo>
                  <a:cubicBezTo>
                    <a:pt x="365" y="186"/>
                    <a:pt x="351" y="181"/>
                    <a:pt x="337" y="176"/>
                  </a:cubicBezTo>
                  <a:lnTo>
                    <a:pt x="337" y="176"/>
                  </a:lnTo>
                  <a:cubicBezTo>
                    <a:pt x="309" y="165"/>
                    <a:pt x="281" y="153"/>
                    <a:pt x="255" y="139"/>
                  </a:cubicBezTo>
                  <a:cubicBezTo>
                    <a:pt x="200" y="111"/>
                    <a:pt x="148" y="79"/>
                    <a:pt x="95" y="48"/>
                  </a:cubicBezTo>
                  <a:cubicBezTo>
                    <a:pt x="66" y="31"/>
                    <a:pt x="36" y="14"/>
                    <a:pt x="4" y="0"/>
                  </a:cubicBezTo>
                  <a:cubicBezTo>
                    <a:pt x="1" y="-2"/>
                    <a:pt x="-2" y="3"/>
                    <a:pt x="1" y="5"/>
                  </a:cubicBezTo>
                  <a:close/>
                </a:path>
              </a:pathLst>
            </a:custGeom>
            <a:solidFill>
              <a:srgbClr val="522207"/>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7" name="Google Shape;1417;p38"/>
            <p:cNvSpPr/>
            <p:nvPr/>
          </p:nvSpPr>
          <p:spPr>
            <a:xfrm>
              <a:off x="4262757" y="2298251"/>
              <a:ext cx="25425" cy="31292"/>
            </a:xfrm>
            <a:custGeom>
              <a:rect b="b" l="l" r="r" t="t"/>
              <a:pathLst>
                <a:path extrusionOk="0" h="64" w="52">
                  <a:moveTo>
                    <a:pt x="20" y="5"/>
                  </a:moveTo>
                  <a:cubicBezTo>
                    <a:pt x="11" y="7"/>
                    <a:pt x="5" y="16"/>
                    <a:pt x="2" y="24"/>
                  </a:cubicBezTo>
                  <a:cubicBezTo>
                    <a:pt x="-1" y="33"/>
                    <a:pt x="0" y="42"/>
                    <a:pt x="6" y="49"/>
                  </a:cubicBezTo>
                  <a:lnTo>
                    <a:pt x="6" y="49"/>
                  </a:lnTo>
                  <a:cubicBezTo>
                    <a:pt x="8" y="52"/>
                    <a:pt x="11" y="55"/>
                    <a:pt x="14" y="56"/>
                  </a:cubicBezTo>
                  <a:cubicBezTo>
                    <a:pt x="18" y="59"/>
                    <a:pt x="23" y="60"/>
                    <a:pt x="27" y="60"/>
                  </a:cubicBezTo>
                  <a:cubicBezTo>
                    <a:pt x="37" y="60"/>
                    <a:pt x="44" y="53"/>
                    <a:pt x="48" y="45"/>
                  </a:cubicBezTo>
                  <a:cubicBezTo>
                    <a:pt x="52" y="36"/>
                    <a:pt x="53" y="24"/>
                    <a:pt x="49" y="15"/>
                  </a:cubicBezTo>
                  <a:lnTo>
                    <a:pt x="49" y="15"/>
                  </a:lnTo>
                  <a:cubicBezTo>
                    <a:pt x="48" y="14"/>
                    <a:pt x="48" y="13"/>
                    <a:pt x="47" y="12"/>
                  </a:cubicBezTo>
                  <a:cubicBezTo>
                    <a:pt x="45" y="9"/>
                    <a:pt x="43" y="6"/>
                    <a:pt x="39" y="4"/>
                  </a:cubicBezTo>
                  <a:cubicBezTo>
                    <a:pt x="36" y="2"/>
                    <a:pt x="31" y="0"/>
                    <a:pt x="27" y="0"/>
                  </a:cubicBezTo>
                  <a:cubicBezTo>
                    <a:pt x="26" y="0"/>
                    <a:pt x="26" y="1"/>
                    <a:pt x="25" y="1"/>
                  </a:cubicBezTo>
                  <a:cubicBezTo>
                    <a:pt x="3" y="3"/>
                    <a:pt x="-6" y="28"/>
                    <a:pt x="3" y="47"/>
                  </a:cubicBezTo>
                  <a:cubicBezTo>
                    <a:pt x="7" y="56"/>
                    <a:pt x="17" y="64"/>
                    <a:pt x="28" y="64"/>
                  </a:cubicBezTo>
                  <a:cubicBezTo>
                    <a:pt x="37" y="63"/>
                    <a:pt x="49" y="57"/>
                    <a:pt x="49" y="46"/>
                  </a:cubicBezTo>
                  <a:cubicBezTo>
                    <a:pt x="49" y="43"/>
                    <a:pt x="45" y="42"/>
                    <a:pt x="43" y="45"/>
                  </a:cubicBezTo>
                  <a:cubicBezTo>
                    <a:pt x="42" y="47"/>
                    <a:pt x="40" y="50"/>
                    <a:pt x="38" y="52"/>
                  </a:cubicBezTo>
                  <a:lnTo>
                    <a:pt x="38" y="52"/>
                  </a:lnTo>
                  <a:cubicBezTo>
                    <a:pt x="37" y="52"/>
                    <a:pt x="38" y="53"/>
                    <a:pt x="36" y="53"/>
                  </a:cubicBezTo>
                  <a:cubicBezTo>
                    <a:pt x="35" y="55"/>
                    <a:pt x="32" y="55"/>
                    <a:pt x="30" y="55"/>
                  </a:cubicBezTo>
                  <a:cubicBezTo>
                    <a:pt x="23" y="56"/>
                    <a:pt x="17" y="52"/>
                    <a:pt x="13" y="47"/>
                  </a:cubicBezTo>
                  <a:lnTo>
                    <a:pt x="13" y="47"/>
                  </a:lnTo>
                  <a:cubicBezTo>
                    <a:pt x="12" y="46"/>
                    <a:pt x="12" y="46"/>
                    <a:pt x="12" y="45"/>
                  </a:cubicBezTo>
                  <a:cubicBezTo>
                    <a:pt x="9" y="41"/>
                    <a:pt x="8" y="36"/>
                    <a:pt x="8" y="32"/>
                  </a:cubicBezTo>
                  <a:cubicBezTo>
                    <a:pt x="8" y="30"/>
                    <a:pt x="8" y="28"/>
                    <a:pt x="9" y="26"/>
                  </a:cubicBezTo>
                  <a:cubicBezTo>
                    <a:pt x="10" y="20"/>
                    <a:pt x="14" y="13"/>
                    <a:pt x="21" y="11"/>
                  </a:cubicBezTo>
                  <a:cubicBezTo>
                    <a:pt x="27" y="9"/>
                    <a:pt x="35" y="10"/>
                    <a:pt x="39" y="15"/>
                  </a:cubicBezTo>
                  <a:cubicBezTo>
                    <a:pt x="43" y="21"/>
                    <a:pt x="44" y="30"/>
                    <a:pt x="42" y="37"/>
                  </a:cubicBezTo>
                  <a:cubicBezTo>
                    <a:pt x="41" y="44"/>
                    <a:pt x="37" y="50"/>
                    <a:pt x="30" y="52"/>
                  </a:cubicBezTo>
                  <a:cubicBezTo>
                    <a:pt x="24" y="54"/>
                    <a:pt x="18" y="52"/>
                    <a:pt x="13" y="48"/>
                  </a:cubicBezTo>
                  <a:cubicBezTo>
                    <a:pt x="7" y="43"/>
                    <a:pt x="5" y="35"/>
                    <a:pt x="7" y="27"/>
                  </a:cubicBezTo>
                  <a:lnTo>
                    <a:pt x="7" y="27"/>
                  </a:lnTo>
                  <a:cubicBezTo>
                    <a:pt x="8" y="24"/>
                    <a:pt x="9" y="21"/>
                    <a:pt x="10" y="18"/>
                  </a:cubicBezTo>
                  <a:cubicBezTo>
                    <a:pt x="11" y="18"/>
                    <a:pt x="11" y="17"/>
                    <a:pt x="12" y="16"/>
                  </a:cubicBezTo>
                  <a:cubicBezTo>
                    <a:pt x="14" y="12"/>
                    <a:pt x="18" y="10"/>
                    <a:pt x="21" y="7"/>
                  </a:cubicBezTo>
                  <a:lnTo>
                    <a:pt x="21" y="7"/>
                  </a:lnTo>
                  <a:lnTo>
                    <a:pt x="21" y="7"/>
                  </a:lnTo>
                  <a:lnTo>
                    <a:pt x="21" y="6"/>
                  </a:lnTo>
                  <a:lnTo>
                    <a:pt x="21" y="5"/>
                  </a:lnTo>
                  <a:lnTo>
                    <a:pt x="21" y="5"/>
                  </a:lnTo>
                  <a:lnTo>
                    <a:pt x="2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8" name="Google Shape;1418;p38"/>
            <p:cNvSpPr/>
            <p:nvPr/>
          </p:nvSpPr>
          <p:spPr>
            <a:xfrm>
              <a:off x="4104341" y="2307052"/>
              <a:ext cx="23469" cy="45471"/>
            </a:xfrm>
            <a:custGeom>
              <a:rect b="b" l="l" r="r" t="t"/>
              <a:pathLst>
                <a:path extrusionOk="0" h="93" w="48">
                  <a:moveTo>
                    <a:pt x="1" y="93"/>
                  </a:moveTo>
                  <a:cubicBezTo>
                    <a:pt x="4" y="90"/>
                    <a:pt x="6" y="86"/>
                    <a:pt x="8" y="82"/>
                  </a:cubicBezTo>
                  <a:lnTo>
                    <a:pt x="14" y="71"/>
                  </a:lnTo>
                  <a:cubicBezTo>
                    <a:pt x="18" y="64"/>
                    <a:pt x="22" y="56"/>
                    <a:pt x="26" y="49"/>
                  </a:cubicBezTo>
                  <a:lnTo>
                    <a:pt x="37" y="26"/>
                  </a:lnTo>
                  <a:cubicBezTo>
                    <a:pt x="39" y="22"/>
                    <a:pt x="41" y="18"/>
                    <a:pt x="43" y="15"/>
                  </a:cubicBezTo>
                  <a:cubicBezTo>
                    <a:pt x="45" y="11"/>
                    <a:pt x="47" y="7"/>
                    <a:pt x="47" y="3"/>
                  </a:cubicBezTo>
                  <a:cubicBezTo>
                    <a:pt x="48" y="0"/>
                    <a:pt x="44" y="-1"/>
                    <a:pt x="42" y="1"/>
                  </a:cubicBezTo>
                  <a:cubicBezTo>
                    <a:pt x="39" y="4"/>
                    <a:pt x="37" y="8"/>
                    <a:pt x="36" y="12"/>
                  </a:cubicBezTo>
                  <a:lnTo>
                    <a:pt x="30" y="24"/>
                  </a:lnTo>
                  <a:lnTo>
                    <a:pt x="19" y="47"/>
                  </a:lnTo>
                  <a:cubicBezTo>
                    <a:pt x="16" y="55"/>
                    <a:pt x="12" y="62"/>
                    <a:pt x="8" y="70"/>
                  </a:cubicBezTo>
                  <a:cubicBezTo>
                    <a:pt x="5" y="77"/>
                    <a:pt x="1" y="85"/>
                    <a:pt x="0" y="92"/>
                  </a:cubicBezTo>
                  <a:cubicBezTo>
                    <a:pt x="0" y="93"/>
                    <a:pt x="1" y="93"/>
                    <a:pt x="1" y="9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19" name="Google Shape;1419;p38"/>
            <p:cNvSpPr/>
            <p:nvPr/>
          </p:nvSpPr>
          <p:spPr>
            <a:xfrm>
              <a:off x="4150790" y="2323676"/>
              <a:ext cx="25914" cy="42049"/>
            </a:xfrm>
            <a:custGeom>
              <a:rect b="b" l="l" r="r" t="t"/>
              <a:pathLst>
                <a:path extrusionOk="0" h="86" w="53">
                  <a:moveTo>
                    <a:pt x="4" y="85"/>
                  </a:moveTo>
                  <a:cubicBezTo>
                    <a:pt x="14" y="72"/>
                    <a:pt x="23" y="58"/>
                    <a:pt x="32" y="44"/>
                  </a:cubicBezTo>
                  <a:cubicBezTo>
                    <a:pt x="36" y="37"/>
                    <a:pt x="40" y="30"/>
                    <a:pt x="44" y="24"/>
                  </a:cubicBezTo>
                  <a:cubicBezTo>
                    <a:pt x="46" y="20"/>
                    <a:pt x="49" y="16"/>
                    <a:pt x="51" y="12"/>
                  </a:cubicBezTo>
                  <a:cubicBezTo>
                    <a:pt x="52" y="10"/>
                    <a:pt x="53" y="5"/>
                    <a:pt x="52" y="2"/>
                  </a:cubicBezTo>
                  <a:lnTo>
                    <a:pt x="52" y="2"/>
                  </a:lnTo>
                  <a:cubicBezTo>
                    <a:pt x="52" y="1"/>
                    <a:pt x="52" y="1"/>
                    <a:pt x="52" y="1"/>
                  </a:cubicBezTo>
                  <a:cubicBezTo>
                    <a:pt x="51" y="1"/>
                    <a:pt x="51" y="0"/>
                    <a:pt x="51" y="0"/>
                  </a:cubicBezTo>
                  <a:cubicBezTo>
                    <a:pt x="50" y="0"/>
                    <a:pt x="50" y="0"/>
                    <a:pt x="49" y="0"/>
                  </a:cubicBezTo>
                  <a:lnTo>
                    <a:pt x="49" y="0"/>
                  </a:lnTo>
                  <a:cubicBezTo>
                    <a:pt x="45" y="0"/>
                    <a:pt x="42" y="4"/>
                    <a:pt x="40" y="6"/>
                  </a:cubicBezTo>
                  <a:cubicBezTo>
                    <a:pt x="37" y="9"/>
                    <a:pt x="35" y="14"/>
                    <a:pt x="33" y="17"/>
                  </a:cubicBezTo>
                  <a:cubicBezTo>
                    <a:pt x="30" y="24"/>
                    <a:pt x="26" y="31"/>
                    <a:pt x="22" y="38"/>
                  </a:cubicBezTo>
                  <a:cubicBezTo>
                    <a:pt x="14" y="53"/>
                    <a:pt x="6" y="67"/>
                    <a:pt x="0" y="83"/>
                  </a:cubicBezTo>
                  <a:cubicBezTo>
                    <a:pt x="-1" y="85"/>
                    <a:pt x="3" y="87"/>
                    <a:pt x="4"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0" name="Google Shape;1420;p38"/>
            <p:cNvSpPr/>
            <p:nvPr/>
          </p:nvSpPr>
          <p:spPr>
            <a:xfrm>
              <a:off x="4091629" y="2316341"/>
              <a:ext cx="102677" cy="35692"/>
            </a:xfrm>
            <a:custGeom>
              <a:rect b="b" l="l" r="r" t="t"/>
              <a:pathLst>
                <a:path extrusionOk="0" h="73" w="210">
                  <a:moveTo>
                    <a:pt x="0" y="2"/>
                  </a:moveTo>
                  <a:cubicBezTo>
                    <a:pt x="16" y="11"/>
                    <a:pt x="33" y="17"/>
                    <a:pt x="50" y="23"/>
                  </a:cubicBezTo>
                  <a:cubicBezTo>
                    <a:pt x="67" y="29"/>
                    <a:pt x="84" y="35"/>
                    <a:pt x="101" y="41"/>
                  </a:cubicBezTo>
                  <a:cubicBezTo>
                    <a:pt x="119" y="47"/>
                    <a:pt x="136" y="53"/>
                    <a:pt x="153" y="58"/>
                  </a:cubicBezTo>
                  <a:cubicBezTo>
                    <a:pt x="171" y="63"/>
                    <a:pt x="188" y="69"/>
                    <a:pt x="206" y="73"/>
                  </a:cubicBezTo>
                  <a:lnTo>
                    <a:pt x="206" y="73"/>
                  </a:lnTo>
                  <a:cubicBezTo>
                    <a:pt x="207" y="73"/>
                    <a:pt x="207" y="73"/>
                    <a:pt x="207" y="73"/>
                  </a:cubicBezTo>
                  <a:cubicBezTo>
                    <a:pt x="208" y="73"/>
                    <a:pt x="208" y="73"/>
                    <a:pt x="209" y="72"/>
                  </a:cubicBezTo>
                  <a:cubicBezTo>
                    <a:pt x="209" y="72"/>
                    <a:pt x="210" y="72"/>
                    <a:pt x="210" y="71"/>
                  </a:cubicBezTo>
                  <a:cubicBezTo>
                    <a:pt x="210" y="71"/>
                    <a:pt x="210" y="70"/>
                    <a:pt x="210" y="69"/>
                  </a:cubicBezTo>
                  <a:lnTo>
                    <a:pt x="210" y="68"/>
                  </a:lnTo>
                  <a:cubicBezTo>
                    <a:pt x="210" y="67"/>
                    <a:pt x="210" y="67"/>
                    <a:pt x="209" y="66"/>
                  </a:cubicBezTo>
                  <a:lnTo>
                    <a:pt x="208" y="66"/>
                  </a:lnTo>
                  <a:cubicBezTo>
                    <a:pt x="191" y="60"/>
                    <a:pt x="173" y="55"/>
                    <a:pt x="155" y="49"/>
                  </a:cubicBezTo>
                  <a:cubicBezTo>
                    <a:pt x="138" y="44"/>
                    <a:pt x="122" y="39"/>
                    <a:pt x="105" y="33"/>
                  </a:cubicBezTo>
                  <a:cubicBezTo>
                    <a:pt x="88" y="28"/>
                    <a:pt x="71" y="22"/>
                    <a:pt x="54" y="17"/>
                  </a:cubicBezTo>
                  <a:cubicBezTo>
                    <a:pt x="36" y="11"/>
                    <a:pt x="19" y="4"/>
                    <a:pt x="1" y="0"/>
                  </a:cubicBezTo>
                  <a:cubicBezTo>
                    <a:pt x="0" y="0"/>
                    <a:pt x="-1" y="2"/>
                    <a:pt x="0"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1" name="Google Shape;1421;p38"/>
            <p:cNvSpPr/>
            <p:nvPr/>
          </p:nvSpPr>
          <p:spPr>
            <a:xfrm>
              <a:off x="2570054" y="2245934"/>
              <a:ext cx="179440" cy="43515"/>
            </a:xfrm>
            <a:custGeom>
              <a:rect b="b" l="l" r="r" t="t"/>
              <a:pathLst>
                <a:path extrusionOk="0" h="89" w="367">
                  <a:moveTo>
                    <a:pt x="0" y="50"/>
                  </a:moveTo>
                  <a:cubicBezTo>
                    <a:pt x="0" y="50"/>
                    <a:pt x="225" y="-12"/>
                    <a:pt x="367" y="2"/>
                  </a:cubicBezTo>
                  <a:cubicBezTo>
                    <a:pt x="367" y="2"/>
                    <a:pt x="321" y="81"/>
                    <a:pt x="240" y="86"/>
                  </a:cubicBezTo>
                  <a:cubicBezTo>
                    <a:pt x="158" y="92"/>
                    <a:pt x="20" y="91"/>
                    <a:pt x="0" y="5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2" name="Google Shape;1422;p38"/>
            <p:cNvSpPr/>
            <p:nvPr/>
          </p:nvSpPr>
          <p:spPr>
            <a:xfrm>
              <a:off x="2481556" y="1964795"/>
              <a:ext cx="251803" cy="414130"/>
            </a:xfrm>
            <a:custGeom>
              <a:rect b="b" l="l" r="r" t="t"/>
              <a:pathLst>
                <a:path extrusionOk="0" h="847" w="515">
                  <a:moveTo>
                    <a:pt x="515" y="847"/>
                  </a:moveTo>
                  <a:cubicBezTo>
                    <a:pt x="484" y="642"/>
                    <a:pt x="438" y="431"/>
                    <a:pt x="408" y="226"/>
                  </a:cubicBezTo>
                  <a:cubicBezTo>
                    <a:pt x="396" y="149"/>
                    <a:pt x="378" y="62"/>
                    <a:pt x="312" y="22"/>
                  </a:cubicBezTo>
                  <a:cubicBezTo>
                    <a:pt x="256" y="-12"/>
                    <a:pt x="185" y="0"/>
                    <a:pt x="122" y="12"/>
                  </a:cubicBezTo>
                  <a:cubicBezTo>
                    <a:pt x="104" y="15"/>
                    <a:pt x="86" y="19"/>
                    <a:pt x="70" y="27"/>
                  </a:cubicBezTo>
                  <a:cubicBezTo>
                    <a:pt x="25" y="51"/>
                    <a:pt x="7" y="117"/>
                    <a:pt x="36" y="160"/>
                  </a:cubicBezTo>
                  <a:cubicBezTo>
                    <a:pt x="10" y="165"/>
                    <a:pt x="-5" y="196"/>
                    <a:pt x="1" y="221"/>
                  </a:cubicBezTo>
                  <a:cubicBezTo>
                    <a:pt x="6" y="247"/>
                    <a:pt x="26" y="266"/>
                    <a:pt x="47" y="282"/>
                  </a:cubicBezTo>
                  <a:cubicBezTo>
                    <a:pt x="26" y="296"/>
                    <a:pt x="15" y="325"/>
                    <a:pt x="23" y="348"/>
                  </a:cubicBezTo>
                  <a:cubicBezTo>
                    <a:pt x="30" y="372"/>
                    <a:pt x="55" y="389"/>
                    <a:pt x="80" y="388"/>
                  </a:cubicBezTo>
                  <a:cubicBezTo>
                    <a:pt x="54" y="395"/>
                    <a:pt x="47" y="435"/>
                    <a:pt x="65" y="457"/>
                  </a:cubicBezTo>
                  <a:cubicBezTo>
                    <a:pt x="82" y="479"/>
                    <a:pt x="113" y="485"/>
                    <a:pt x="141" y="484"/>
                  </a:cubicBezTo>
                  <a:cubicBezTo>
                    <a:pt x="159" y="484"/>
                    <a:pt x="177" y="481"/>
                    <a:pt x="193" y="489"/>
                  </a:cubicBezTo>
                  <a:cubicBezTo>
                    <a:pt x="222" y="502"/>
                    <a:pt x="228" y="540"/>
                    <a:pt x="230" y="571"/>
                  </a:cubicBezTo>
                  <a:cubicBezTo>
                    <a:pt x="235" y="671"/>
                    <a:pt x="213" y="747"/>
                    <a:pt x="219" y="847"/>
                  </a:cubicBezTo>
                  <a:lnTo>
                    <a:pt x="515" y="847"/>
                  </a:lnTo>
                  <a:close/>
                </a:path>
              </a:pathLst>
            </a:custGeom>
            <a:solidFill>
              <a:srgbClr val="F79469"/>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23" name="Google Shape;1423;p38"/>
            <p:cNvSpPr/>
            <p:nvPr/>
          </p:nvSpPr>
          <p:spPr>
            <a:xfrm>
              <a:off x="2525560" y="1978974"/>
              <a:ext cx="120768" cy="180418"/>
            </a:xfrm>
            <a:custGeom>
              <a:rect b="b" l="l" r="r" t="t"/>
              <a:pathLst>
                <a:path extrusionOk="0" h="369" w="247">
                  <a:moveTo>
                    <a:pt x="184" y="0"/>
                  </a:moveTo>
                  <a:cubicBezTo>
                    <a:pt x="167" y="5"/>
                    <a:pt x="150" y="9"/>
                    <a:pt x="134" y="14"/>
                  </a:cubicBezTo>
                  <a:cubicBezTo>
                    <a:pt x="118" y="19"/>
                    <a:pt x="103" y="23"/>
                    <a:pt x="88" y="29"/>
                  </a:cubicBezTo>
                  <a:cubicBezTo>
                    <a:pt x="63" y="40"/>
                    <a:pt x="43" y="58"/>
                    <a:pt x="28" y="81"/>
                  </a:cubicBezTo>
                  <a:cubicBezTo>
                    <a:pt x="-5" y="131"/>
                    <a:pt x="-6" y="197"/>
                    <a:pt x="11" y="253"/>
                  </a:cubicBezTo>
                  <a:cubicBezTo>
                    <a:pt x="19" y="277"/>
                    <a:pt x="33" y="303"/>
                    <a:pt x="60" y="308"/>
                  </a:cubicBezTo>
                  <a:cubicBezTo>
                    <a:pt x="71" y="310"/>
                    <a:pt x="83" y="309"/>
                    <a:pt x="92" y="302"/>
                  </a:cubicBezTo>
                  <a:cubicBezTo>
                    <a:pt x="103" y="294"/>
                    <a:pt x="107" y="282"/>
                    <a:pt x="108" y="269"/>
                  </a:cubicBezTo>
                  <a:cubicBezTo>
                    <a:pt x="109" y="257"/>
                    <a:pt x="107" y="244"/>
                    <a:pt x="110" y="232"/>
                  </a:cubicBezTo>
                  <a:cubicBezTo>
                    <a:pt x="113" y="223"/>
                    <a:pt x="119" y="212"/>
                    <a:pt x="131" y="214"/>
                  </a:cubicBezTo>
                  <a:cubicBezTo>
                    <a:pt x="142" y="216"/>
                    <a:pt x="148" y="230"/>
                    <a:pt x="148" y="240"/>
                  </a:cubicBezTo>
                  <a:cubicBezTo>
                    <a:pt x="148" y="256"/>
                    <a:pt x="141" y="270"/>
                    <a:pt x="139" y="286"/>
                  </a:cubicBezTo>
                  <a:cubicBezTo>
                    <a:pt x="136" y="311"/>
                    <a:pt x="145" y="338"/>
                    <a:pt x="165" y="354"/>
                  </a:cubicBezTo>
                  <a:cubicBezTo>
                    <a:pt x="185" y="370"/>
                    <a:pt x="212" y="373"/>
                    <a:pt x="234" y="362"/>
                  </a:cubicBezTo>
                  <a:lnTo>
                    <a:pt x="234" y="362"/>
                  </a:lnTo>
                  <a:cubicBezTo>
                    <a:pt x="235" y="361"/>
                    <a:pt x="235" y="362"/>
                    <a:pt x="236" y="361"/>
                  </a:cubicBezTo>
                  <a:cubicBezTo>
                    <a:pt x="240" y="359"/>
                    <a:pt x="244" y="354"/>
                    <a:pt x="247" y="350"/>
                  </a:cubicBezTo>
                  <a:cubicBezTo>
                    <a:pt x="249" y="347"/>
                    <a:pt x="245" y="343"/>
                    <a:pt x="242" y="345"/>
                  </a:cubicBezTo>
                  <a:cubicBezTo>
                    <a:pt x="232" y="351"/>
                    <a:pt x="222" y="356"/>
                    <a:pt x="211" y="357"/>
                  </a:cubicBezTo>
                  <a:lnTo>
                    <a:pt x="211" y="357"/>
                  </a:lnTo>
                  <a:cubicBezTo>
                    <a:pt x="209" y="358"/>
                    <a:pt x="208" y="358"/>
                    <a:pt x="206" y="358"/>
                  </a:cubicBezTo>
                  <a:cubicBezTo>
                    <a:pt x="196" y="358"/>
                    <a:pt x="187" y="355"/>
                    <a:pt x="179" y="350"/>
                  </a:cubicBezTo>
                  <a:lnTo>
                    <a:pt x="178" y="350"/>
                  </a:lnTo>
                  <a:cubicBezTo>
                    <a:pt x="157" y="338"/>
                    <a:pt x="148" y="312"/>
                    <a:pt x="150" y="288"/>
                  </a:cubicBezTo>
                  <a:cubicBezTo>
                    <a:pt x="151" y="274"/>
                    <a:pt x="157" y="260"/>
                    <a:pt x="159" y="245"/>
                  </a:cubicBezTo>
                  <a:cubicBezTo>
                    <a:pt x="160" y="233"/>
                    <a:pt x="156" y="221"/>
                    <a:pt x="148" y="211"/>
                  </a:cubicBezTo>
                  <a:cubicBezTo>
                    <a:pt x="141" y="203"/>
                    <a:pt x="129" y="200"/>
                    <a:pt x="118" y="204"/>
                  </a:cubicBezTo>
                  <a:cubicBezTo>
                    <a:pt x="108" y="208"/>
                    <a:pt x="102" y="218"/>
                    <a:pt x="99" y="228"/>
                  </a:cubicBezTo>
                  <a:cubicBezTo>
                    <a:pt x="96" y="240"/>
                    <a:pt x="98" y="252"/>
                    <a:pt x="97" y="264"/>
                  </a:cubicBezTo>
                  <a:cubicBezTo>
                    <a:pt x="97" y="276"/>
                    <a:pt x="95" y="289"/>
                    <a:pt x="84" y="295"/>
                  </a:cubicBezTo>
                  <a:cubicBezTo>
                    <a:pt x="75" y="301"/>
                    <a:pt x="63" y="300"/>
                    <a:pt x="54" y="296"/>
                  </a:cubicBezTo>
                  <a:cubicBezTo>
                    <a:pt x="42" y="292"/>
                    <a:pt x="34" y="281"/>
                    <a:pt x="28" y="271"/>
                  </a:cubicBezTo>
                  <a:cubicBezTo>
                    <a:pt x="21" y="258"/>
                    <a:pt x="17" y="245"/>
                    <a:pt x="14" y="231"/>
                  </a:cubicBezTo>
                  <a:lnTo>
                    <a:pt x="14" y="231"/>
                  </a:lnTo>
                  <a:cubicBezTo>
                    <a:pt x="10" y="216"/>
                    <a:pt x="8" y="201"/>
                    <a:pt x="7" y="185"/>
                  </a:cubicBezTo>
                  <a:cubicBezTo>
                    <a:pt x="6" y="156"/>
                    <a:pt x="11" y="127"/>
                    <a:pt x="24" y="101"/>
                  </a:cubicBezTo>
                  <a:cubicBezTo>
                    <a:pt x="35" y="78"/>
                    <a:pt x="52" y="58"/>
                    <a:pt x="74" y="44"/>
                  </a:cubicBezTo>
                  <a:cubicBezTo>
                    <a:pt x="100" y="27"/>
                    <a:pt x="132" y="20"/>
                    <a:pt x="161" y="10"/>
                  </a:cubicBezTo>
                  <a:cubicBezTo>
                    <a:pt x="169" y="8"/>
                    <a:pt x="176" y="5"/>
                    <a:pt x="184" y="2"/>
                  </a:cubicBezTo>
                  <a:lnTo>
                    <a:pt x="184" y="2"/>
                  </a:lnTo>
                  <a:lnTo>
                    <a:pt x="185" y="2"/>
                  </a:lnTo>
                  <a:lnTo>
                    <a:pt x="185" y="2"/>
                  </a:lnTo>
                  <a:cubicBezTo>
                    <a:pt x="185" y="1"/>
                    <a:pt x="185" y="1"/>
                    <a:pt x="185" y="1"/>
                  </a:cubicBezTo>
                  <a:lnTo>
                    <a:pt x="185" y="0"/>
                  </a:lnTo>
                  <a:lnTo>
                    <a:pt x="185" y="0"/>
                  </a:lnTo>
                  <a:cubicBezTo>
                    <a:pt x="184" y="0"/>
                    <a:pt x="184" y="0"/>
                    <a:pt x="184" y="0"/>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4" name="Google Shape;1424;p38"/>
            <p:cNvSpPr/>
            <p:nvPr/>
          </p:nvSpPr>
          <p:spPr>
            <a:xfrm>
              <a:off x="2531428" y="2096808"/>
              <a:ext cx="29336" cy="27381"/>
            </a:xfrm>
            <a:custGeom>
              <a:rect b="b" l="l" r="r" t="t"/>
              <a:pathLst>
                <a:path extrusionOk="0" h="56" w="60">
                  <a:moveTo>
                    <a:pt x="3" y="8"/>
                  </a:moveTo>
                  <a:cubicBezTo>
                    <a:pt x="14" y="2"/>
                    <a:pt x="28" y="7"/>
                    <a:pt x="36" y="15"/>
                  </a:cubicBezTo>
                  <a:lnTo>
                    <a:pt x="36" y="15"/>
                  </a:lnTo>
                  <a:cubicBezTo>
                    <a:pt x="38" y="18"/>
                    <a:pt x="40" y="21"/>
                    <a:pt x="42" y="24"/>
                  </a:cubicBezTo>
                  <a:cubicBezTo>
                    <a:pt x="43" y="26"/>
                    <a:pt x="45" y="29"/>
                    <a:pt x="46" y="32"/>
                  </a:cubicBezTo>
                  <a:lnTo>
                    <a:pt x="46" y="32"/>
                  </a:lnTo>
                  <a:cubicBezTo>
                    <a:pt x="48" y="38"/>
                    <a:pt x="50" y="45"/>
                    <a:pt x="52" y="52"/>
                  </a:cubicBezTo>
                  <a:cubicBezTo>
                    <a:pt x="53" y="58"/>
                    <a:pt x="63" y="55"/>
                    <a:pt x="60" y="50"/>
                  </a:cubicBezTo>
                  <a:cubicBezTo>
                    <a:pt x="58" y="42"/>
                    <a:pt x="56" y="34"/>
                    <a:pt x="52" y="27"/>
                  </a:cubicBezTo>
                  <a:cubicBezTo>
                    <a:pt x="49" y="20"/>
                    <a:pt x="45" y="14"/>
                    <a:pt x="39" y="9"/>
                  </a:cubicBezTo>
                  <a:cubicBezTo>
                    <a:pt x="28" y="0"/>
                    <a:pt x="13" y="-4"/>
                    <a:pt x="1" y="5"/>
                  </a:cubicBezTo>
                  <a:cubicBezTo>
                    <a:pt x="-1" y="6"/>
                    <a:pt x="1" y="9"/>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5" name="Google Shape;1425;p38"/>
            <p:cNvSpPr/>
            <p:nvPr/>
          </p:nvSpPr>
          <p:spPr>
            <a:xfrm>
              <a:off x="2496224" y="2037158"/>
              <a:ext cx="31292" cy="9779"/>
            </a:xfrm>
            <a:custGeom>
              <a:rect b="b" l="l" r="r" t="t"/>
              <a:pathLst>
                <a:path extrusionOk="0" h="20" w="64">
                  <a:moveTo>
                    <a:pt x="3" y="5"/>
                  </a:moveTo>
                  <a:cubicBezTo>
                    <a:pt x="13" y="8"/>
                    <a:pt x="22" y="10"/>
                    <a:pt x="32" y="13"/>
                  </a:cubicBezTo>
                  <a:lnTo>
                    <a:pt x="46" y="16"/>
                  </a:lnTo>
                  <a:cubicBezTo>
                    <a:pt x="51" y="17"/>
                    <a:pt x="57" y="20"/>
                    <a:pt x="62" y="19"/>
                  </a:cubicBezTo>
                  <a:cubicBezTo>
                    <a:pt x="65" y="18"/>
                    <a:pt x="65" y="13"/>
                    <a:pt x="63" y="12"/>
                  </a:cubicBezTo>
                  <a:cubicBezTo>
                    <a:pt x="60" y="10"/>
                    <a:pt x="58" y="10"/>
                    <a:pt x="55" y="9"/>
                  </a:cubicBezTo>
                  <a:cubicBezTo>
                    <a:pt x="53" y="9"/>
                    <a:pt x="51" y="9"/>
                    <a:pt x="49" y="8"/>
                  </a:cubicBezTo>
                  <a:lnTo>
                    <a:pt x="34" y="5"/>
                  </a:lnTo>
                  <a:cubicBezTo>
                    <a:pt x="24" y="3"/>
                    <a:pt x="14" y="1"/>
                    <a:pt x="4" y="0"/>
                  </a:cubicBezTo>
                  <a:cubicBezTo>
                    <a:pt x="1" y="-1"/>
                    <a:pt x="-1" y="4"/>
                    <a:pt x="3"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6" name="Google Shape;1426;p38"/>
            <p:cNvSpPr/>
            <p:nvPr/>
          </p:nvSpPr>
          <p:spPr>
            <a:xfrm>
              <a:off x="2498180" y="2100720"/>
              <a:ext cx="38137" cy="6845"/>
            </a:xfrm>
            <a:custGeom>
              <a:rect b="b" l="l" r="r" t="t"/>
              <a:pathLst>
                <a:path extrusionOk="0" h="14" w="78">
                  <a:moveTo>
                    <a:pt x="2" y="5"/>
                  </a:moveTo>
                  <a:cubicBezTo>
                    <a:pt x="15" y="8"/>
                    <a:pt x="27" y="10"/>
                    <a:pt x="39" y="12"/>
                  </a:cubicBezTo>
                  <a:cubicBezTo>
                    <a:pt x="46" y="12"/>
                    <a:pt x="52" y="13"/>
                    <a:pt x="58" y="14"/>
                  </a:cubicBezTo>
                  <a:lnTo>
                    <a:pt x="58" y="14"/>
                  </a:lnTo>
                  <a:cubicBezTo>
                    <a:pt x="60" y="14"/>
                    <a:pt x="61" y="14"/>
                    <a:pt x="63" y="14"/>
                  </a:cubicBezTo>
                  <a:cubicBezTo>
                    <a:pt x="65" y="14"/>
                    <a:pt x="66" y="14"/>
                    <a:pt x="68" y="14"/>
                  </a:cubicBezTo>
                  <a:cubicBezTo>
                    <a:pt x="71" y="13"/>
                    <a:pt x="74" y="13"/>
                    <a:pt x="76" y="11"/>
                  </a:cubicBezTo>
                  <a:lnTo>
                    <a:pt x="76" y="11"/>
                  </a:lnTo>
                  <a:cubicBezTo>
                    <a:pt x="77" y="11"/>
                    <a:pt x="77" y="11"/>
                    <a:pt x="78" y="10"/>
                  </a:cubicBezTo>
                  <a:lnTo>
                    <a:pt x="78" y="9"/>
                  </a:lnTo>
                  <a:cubicBezTo>
                    <a:pt x="78" y="8"/>
                    <a:pt x="78" y="7"/>
                    <a:pt x="78" y="7"/>
                  </a:cubicBezTo>
                  <a:cubicBezTo>
                    <a:pt x="77" y="7"/>
                    <a:pt x="77" y="7"/>
                    <a:pt x="77" y="6"/>
                  </a:cubicBezTo>
                  <a:cubicBezTo>
                    <a:pt x="73" y="2"/>
                    <a:pt x="65" y="1"/>
                    <a:pt x="59" y="1"/>
                  </a:cubicBezTo>
                  <a:cubicBezTo>
                    <a:pt x="53" y="0"/>
                    <a:pt x="47" y="0"/>
                    <a:pt x="41" y="0"/>
                  </a:cubicBezTo>
                  <a:cubicBezTo>
                    <a:pt x="28" y="-1"/>
                    <a:pt x="16" y="-1"/>
                    <a:pt x="3" y="0"/>
                  </a:cubicBezTo>
                  <a:cubicBezTo>
                    <a:pt x="0" y="0"/>
                    <a:pt x="-1" y="4"/>
                    <a:pt x="2"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7" name="Google Shape;1427;p38"/>
            <p:cNvSpPr/>
            <p:nvPr/>
          </p:nvSpPr>
          <p:spPr>
            <a:xfrm>
              <a:off x="2514804" y="2124678"/>
              <a:ext cx="57206" cy="34226"/>
            </a:xfrm>
            <a:custGeom>
              <a:rect b="b" l="l" r="r" t="t"/>
              <a:pathLst>
                <a:path extrusionOk="0" h="70" w="117">
                  <a:moveTo>
                    <a:pt x="1" y="65"/>
                  </a:moveTo>
                  <a:cubicBezTo>
                    <a:pt x="8" y="68"/>
                    <a:pt x="17" y="68"/>
                    <a:pt x="25" y="69"/>
                  </a:cubicBezTo>
                  <a:lnTo>
                    <a:pt x="25" y="69"/>
                  </a:lnTo>
                  <a:cubicBezTo>
                    <a:pt x="32" y="70"/>
                    <a:pt x="39" y="70"/>
                    <a:pt x="46" y="70"/>
                  </a:cubicBezTo>
                  <a:cubicBezTo>
                    <a:pt x="47" y="70"/>
                    <a:pt x="48" y="70"/>
                    <a:pt x="49" y="70"/>
                  </a:cubicBezTo>
                  <a:cubicBezTo>
                    <a:pt x="63" y="70"/>
                    <a:pt x="77" y="68"/>
                    <a:pt x="89" y="62"/>
                  </a:cubicBezTo>
                  <a:cubicBezTo>
                    <a:pt x="111" y="52"/>
                    <a:pt x="126" y="24"/>
                    <a:pt x="112" y="2"/>
                  </a:cubicBezTo>
                  <a:cubicBezTo>
                    <a:pt x="109" y="-3"/>
                    <a:pt x="100" y="2"/>
                    <a:pt x="104" y="8"/>
                  </a:cubicBezTo>
                  <a:cubicBezTo>
                    <a:pt x="109" y="16"/>
                    <a:pt x="108" y="27"/>
                    <a:pt x="104" y="36"/>
                  </a:cubicBezTo>
                  <a:cubicBezTo>
                    <a:pt x="99" y="46"/>
                    <a:pt x="90" y="53"/>
                    <a:pt x="79" y="57"/>
                  </a:cubicBezTo>
                  <a:cubicBezTo>
                    <a:pt x="68" y="61"/>
                    <a:pt x="55" y="62"/>
                    <a:pt x="43" y="62"/>
                  </a:cubicBezTo>
                  <a:cubicBezTo>
                    <a:pt x="36" y="62"/>
                    <a:pt x="29" y="62"/>
                    <a:pt x="21" y="62"/>
                  </a:cubicBezTo>
                  <a:cubicBezTo>
                    <a:pt x="14" y="62"/>
                    <a:pt x="8" y="62"/>
                    <a:pt x="1" y="63"/>
                  </a:cubicBezTo>
                  <a:cubicBezTo>
                    <a:pt x="0" y="63"/>
                    <a:pt x="0" y="64"/>
                    <a:pt x="1" y="6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8" name="Google Shape;1428;p38"/>
            <p:cNvSpPr/>
            <p:nvPr/>
          </p:nvSpPr>
          <p:spPr>
            <a:xfrm>
              <a:off x="2547563" y="2125167"/>
              <a:ext cx="11246" cy="27381"/>
            </a:xfrm>
            <a:custGeom>
              <a:rect b="b" l="l" r="r" t="t"/>
              <a:pathLst>
                <a:path extrusionOk="0" h="56" w="23">
                  <a:moveTo>
                    <a:pt x="8" y="52"/>
                  </a:moveTo>
                  <a:cubicBezTo>
                    <a:pt x="2" y="39"/>
                    <a:pt x="6" y="19"/>
                    <a:pt x="18" y="10"/>
                  </a:cubicBezTo>
                  <a:cubicBezTo>
                    <a:pt x="20" y="8"/>
                    <a:pt x="21" y="7"/>
                    <a:pt x="23" y="6"/>
                  </a:cubicBezTo>
                  <a:lnTo>
                    <a:pt x="23" y="6"/>
                  </a:lnTo>
                  <a:lnTo>
                    <a:pt x="23" y="5"/>
                  </a:lnTo>
                  <a:lnTo>
                    <a:pt x="23" y="4"/>
                  </a:lnTo>
                  <a:cubicBezTo>
                    <a:pt x="23" y="3"/>
                    <a:pt x="23" y="2"/>
                    <a:pt x="23" y="2"/>
                  </a:cubicBezTo>
                  <a:cubicBezTo>
                    <a:pt x="23" y="1"/>
                    <a:pt x="22" y="1"/>
                    <a:pt x="22" y="0"/>
                  </a:cubicBezTo>
                  <a:cubicBezTo>
                    <a:pt x="21" y="0"/>
                    <a:pt x="21" y="0"/>
                    <a:pt x="21" y="0"/>
                  </a:cubicBezTo>
                  <a:cubicBezTo>
                    <a:pt x="17" y="-1"/>
                    <a:pt x="13" y="4"/>
                    <a:pt x="11" y="7"/>
                  </a:cubicBezTo>
                  <a:lnTo>
                    <a:pt x="11" y="7"/>
                  </a:lnTo>
                  <a:cubicBezTo>
                    <a:pt x="9" y="9"/>
                    <a:pt x="7" y="12"/>
                    <a:pt x="6" y="14"/>
                  </a:cubicBezTo>
                  <a:cubicBezTo>
                    <a:pt x="3" y="19"/>
                    <a:pt x="1" y="23"/>
                    <a:pt x="0" y="29"/>
                  </a:cubicBezTo>
                  <a:lnTo>
                    <a:pt x="0" y="29"/>
                  </a:lnTo>
                  <a:cubicBezTo>
                    <a:pt x="0" y="31"/>
                    <a:pt x="0" y="33"/>
                    <a:pt x="0" y="36"/>
                  </a:cubicBezTo>
                  <a:cubicBezTo>
                    <a:pt x="0" y="42"/>
                    <a:pt x="1" y="49"/>
                    <a:pt x="4" y="55"/>
                  </a:cubicBezTo>
                  <a:cubicBezTo>
                    <a:pt x="6" y="57"/>
                    <a:pt x="9" y="55"/>
                    <a:pt x="8" y="5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29" name="Google Shape;1429;p38"/>
            <p:cNvSpPr/>
            <p:nvPr/>
          </p:nvSpPr>
          <p:spPr>
            <a:xfrm>
              <a:off x="2551963" y="2151569"/>
              <a:ext cx="22002" cy="50361"/>
            </a:xfrm>
            <a:custGeom>
              <a:rect b="b" l="l" r="r" t="t"/>
              <a:pathLst>
                <a:path extrusionOk="0" h="103" w="45">
                  <a:moveTo>
                    <a:pt x="0" y="103"/>
                  </a:moveTo>
                  <a:lnTo>
                    <a:pt x="0" y="103"/>
                  </a:lnTo>
                  <a:cubicBezTo>
                    <a:pt x="1" y="103"/>
                    <a:pt x="1" y="103"/>
                    <a:pt x="1" y="103"/>
                  </a:cubicBezTo>
                  <a:cubicBezTo>
                    <a:pt x="6" y="103"/>
                    <a:pt x="11" y="102"/>
                    <a:pt x="16" y="99"/>
                  </a:cubicBezTo>
                  <a:lnTo>
                    <a:pt x="16" y="99"/>
                  </a:lnTo>
                  <a:cubicBezTo>
                    <a:pt x="17" y="99"/>
                    <a:pt x="18" y="98"/>
                    <a:pt x="18" y="98"/>
                  </a:cubicBezTo>
                  <a:cubicBezTo>
                    <a:pt x="22" y="95"/>
                    <a:pt x="26" y="93"/>
                    <a:pt x="29" y="90"/>
                  </a:cubicBezTo>
                  <a:lnTo>
                    <a:pt x="29" y="90"/>
                  </a:lnTo>
                  <a:cubicBezTo>
                    <a:pt x="33" y="86"/>
                    <a:pt x="36" y="82"/>
                    <a:pt x="39" y="77"/>
                  </a:cubicBezTo>
                  <a:cubicBezTo>
                    <a:pt x="42" y="72"/>
                    <a:pt x="44" y="66"/>
                    <a:pt x="45" y="59"/>
                  </a:cubicBezTo>
                  <a:cubicBezTo>
                    <a:pt x="49" y="36"/>
                    <a:pt x="35" y="10"/>
                    <a:pt x="13" y="0"/>
                  </a:cubicBezTo>
                  <a:cubicBezTo>
                    <a:pt x="7" y="-2"/>
                    <a:pt x="2" y="7"/>
                    <a:pt x="8" y="10"/>
                  </a:cubicBezTo>
                  <a:lnTo>
                    <a:pt x="8" y="10"/>
                  </a:lnTo>
                  <a:cubicBezTo>
                    <a:pt x="10" y="10"/>
                    <a:pt x="11" y="11"/>
                    <a:pt x="13" y="12"/>
                  </a:cubicBezTo>
                  <a:cubicBezTo>
                    <a:pt x="20" y="17"/>
                    <a:pt x="26" y="23"/>
                    <a:pt x="31" y="30"/>
                  </a:cubicBezTo>
                  <a:cubicBezTo>
                    <a:pt x="35" y="38"/>
                    <a:pt x="37" y="46"/>
                    <a:pt x="37" y="55"/>
                  </a:cubicBezTo>
                  <a:cubicBezTo>
                    <a:pt x="37" y="56"/>
                    <a:pt x="37" y="57"/>
                    <a:pt x="37" y="58"/>
                  </a:cubicBezTo>
                  <a:cubicBezTo>
                    <a:pt x="35" y="80"/>
                    <a:pt x="19" y="95"/>
                    <a:pt x="0" y="10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0" name="Google Shape;1430;p38"/>
            <p:cNvSpPr/>
            <p:nvPr/>
          </p:nvSpPr>
          <p:spPr>
            <a:xfrm>
              <a:off x="2552452" y="2162815"/>
              <a:ext cx="16624" cy="24936"/>
            </a:xfrm>
            <a:custGeom>
              <a:rect b="b" l="l" r="r" t="t"/>
              <a:pathLst>
                <a:path extrusionOk="0" h="51" w="34">
                  <a:moveTo>
                    <a:pt x="31" y="45"/>
                  </a:moveTo>
                  <a:cubicBezTo>
                    <a:pt x="21" y="47"/>
                    <a:pt x="10" y="39"/>
                    <a:pt x="9" y="29"/>
                  </a:cubicBezTo>
                  <a:cubicBezTo>
                    <a:pt x="7" y="17"/>
                    <a:pt x="18" y="9"/>
                    <a:pt x="28" y="8"/>
                  </a:cubicBezTo>
                  <a:lnTo>
                    <a:pt x="28" y="8"/>
                  </a:lnTo>
                  <a:cubicBezTo>
                    <a:pt x="29" y="8"/>
                    <a:pt x="30" y="8"/>
                    <a:pt x="30" y="8"/>
                  </a:cubicBezTo>
                  <a:cubicBezTo>
                    <a:pt x="31" y="7"/>
                    <a:pt x="31" y="7"/>
                    <a:pt x="32" y="6"/>
                  </a:cubicBezTo>
                  <a:lnTo>
                    <a:pt x="32" y="5"/>
                  </a:lnTo>
                  <a:lnTo>
                    <a:pt x="32" y="5"/>
                  </a:lnTo>
                  <a:cubicBezTo>
                    <a:pt x="32" y="4"/>
                    <a:pt x="32" y="4"/>
                    <a:pt x="32" y="4"/>
                  </a:cubicBezTo>
                  <a:cubicBezTo>
                    <a:pt x="32" y="3"/>
                    <a:pt x="32" y="3"/>
                    <a:pt x="32" y="2"/>
                  </a:cubicBezTo>
                  <a:cubicBezTo>
                    <a:pt x="31" y="1"/>
                    <a:pt x="30" y="2"/>
                    <a:pt x="30" y="1"/>
                  </a:cubicBezTo>
                  <a:cubicBezTo>
                    <a:pt x="29" y="1"/>
                    <a:pt x="30" y="0"/>
                    <a:pt x="29" y="0"/>
                  </a:cubicBezTo>
                  <a:lnTo>
                    <a:pt x="29" y="0"/>
                  </a:lnTo>
                  <a:cubicBezTo>
                    <a:pt x="28" y="0"/>
                    <a:pt x="26" y="0"/>
                    <a:pt x="25" y="0"/>
                  </a:cubicBezTo>
                  <a:cubicBezTo>
                    <a:pt x="23" y="0"/>
                    <a:pt x="21" y="0"/>
                    <a:pt x="20" y="0"/>
                  </a:cubicBezTo>
                  <a:lnTo>
                    <a:pt x="20" y="0"/>
                  </a:lnTo>
                  <a:cubicBezTo>
                    <a:pt x="18" y="1"/>
                    <a:pt x="16" y="3"/>
                    <a:pt x="15" y="3"/>
                  </a:cubicBezTo>
                  <a:cubicBezTo>
                    <a:pt x="14" y="4"/>
                    <a:pt x="13" y="4"/>
                    <a:pt x="12" y="4"/>
                  </a:cubicBezTo>
                  <a:lnTo>
                    <a:pt x="12" y="4"/>
                  </a:lnTo>
                  <a:cubicBezTo>
                    <a:pt x="9" y="7"/>
                    <a:pt x="6" y="10"/>
                    <a:pt x="4" y="13"/>
                  </a:cubicBezTo>
                  <a:cubicBezTo>
                    <a:pt x="3" y="15"/>
                    <a:pt x="2" y="17"/>
                    <a:pt x="1" y="19"/>
                  </a:cubicBezTo>
                  <a:cubicBezTo>
                    <a:pt x="-2" y="31"/>
                    <a:pt x="4" y="43"/>
                    <a:pt x="15" y="48"/>
                  </a:cubicBezTo>
                  <a:lnTo>
                    <a:pt x="15" y="48"/>
                  </a:lnTo>
                  <a:cubicBezTo>
                    <a:pt x="18" y="50"/>
                    <a:pt x="22" y="51"/>
                    <a:pt x="26" y="51"/>
                  </a:cubicBezTo>
                  <a:cubicBezTo>
                    <a:pt x="28" y="51"/>
                    <a:pt x="30" y="50"/>
                    <a:pt x="33" y="50"/>
                  </a:cubicBezTo>
                  <a:cubicBezTo>
                    <a:pt x="36" y="49"/>
                    <a:pt x="34" y="45"/>
                    <a:pt x="31" y="4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1" name="Google Shape;1431;p38"/>
            <p:cNvSpPr/>
            <p:nvPr/>
          </p:nvSpPr>
          <p:spPr>
            <a:xfrm>
              <a:off x="2570054" y="2246912"/>
              <a:ext cx="222467" cy="132013"/>
            </a:xfrm>
            <a:custGeom>
              <a:rect b="b" l="l" r="r" t="t"/>
              <a:pathLst>
                <a:path extrusionOk="0" h="270" w="455">
                  <a:moveTo>
                    <a:pt x="0" y="48"/>
                  </a:moveTo>
                  <a:cubicBezTo>
                    <a:pt x="0" y="48"/>
                    <a:pt x="228" y="94"/>
                    <a:pt x="367" y="0"/>
                  </a:cubicBezTo>
                  <a:lnTo>
                    <a:pt x="455" y="270"/>
                  </a:lnTo>
                  <a:lnTo>
                    <a:pt x="5" y="270"/>
                  </a:lnTo>
                  <a:lnTo>
                    <a:pt x="0" y="48"/>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32" name="Google Shape;1432;p38"/>
            <p:cNvSpPr/>
            <p:nvPr/>
          </p:nvSpPr>
          <p:spPr>
            <a:xfrm>
              <a:off x="2576899" y="2311452"/>
              <a:ext cx="178462" cy="7334"/>
            </a:xfrm>
            <a:custGeom>
              <a:rect b="b" l="l" r="r" t="t"/>
              <a:pathLst>
                <a:path extrusionOk="0" h="15" w="365">
                  <a:moveTo>
                    <a:pt x="0" y="1"/>
                  </a:moveTo>
                  <a:cubicBezTo>
                    <a:pt x="11" y="4"/>
                    <a:pt x="23" y="4"/>
                    <a:pt x="34" y="6"/>
                  </a:cubicBezTo>
                  <a:cubicBezTo>
                    <a:pt x="46" y="7"/>
                    <a:pt x="58" y="8"/>
                    <a:pt x="69" y="9"/>
                  </a:cubicBezTo>
                  <a:cubicBezTo>
                    <a:pt x="93" y="10"/>
                    <a:pt x="117" y="12"/>
                    <a:pt x="140" y="13"/>
                  </a:cubicBezTo>
                  <a:cubicBezTo>
                    <a:pt x="187" y="15"/>
                    <a:pt x="234" y="16"/>
                    <a:pt x="281" y="14"/>
                  </a:cubicBezTo>
                  <a:cubicBezTo>
                    <a:pt x="308" y="14"/>
                    <a:pt x="335" y="12"/>
                    <a:pt x="362" y="11"/>
                  </a:cubicBezTo>
                  <a:cubicBezTo>
                    <a:pt x="367" y="10"/>
                    <a:pt x="367" y="3"/>
                    <a:pt x="362" y="3"/>
                  </a:cubicBezTo>
                  <a:lnTo>
                    <a:pt x="362" y="3"/>
                  </a:lnTo>
                  <a:cubicBezTo>
                    <a:pt x="311" y="6"/>
                    <a:pt x="259" y="8"/>
                    <a:pt x="208" y="8"/>
                  </a:cubicBezTo>
                  <a:cubicBezTo>
                    <a:pt x="165" y="8"/>
                    <a:pt x="122" y="7"/>
                    <a:pt x="79" y="4"/>
                  </a:cubicBezTo>
                  <a:cubicBezTo>
                    <a:pt x="66" y="4"/>
                    <a:pt x="53" y="3"/>
                    <a:pt x="40" y="2"/>
                  </a:cubicBezTo>
                  <a:cubicBezTo>
                    <a:pt x="27" y="1"/>
                    <a:pt x="13" y="-1"/>
                    <a:pt x="0" y="0"/>
                  </a:cubicBezTo>
                  <a:lnTo>
                    <a:pt x="0" y="0"/>
                  </a:lnTo>
                  <a:lnTo>
                    <a:pt x="0" y="0"/>
                  </a:lnTo>
                  <a:lnTo>
                    <a:pt x="0" y="0"/>
                  </a:lnTo>
                  <a:lnTo>
                    <a:pt x="0" y="0"/>
                  </a:lnTo>
                  <a:lnTo>
                    <a:pt x="0" y="1"/>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3" name="Google Shape;1433;p38"/>
            <p:cNvSpPr/>
            <p:nvPr/>
          </p:nvSpPr>
          <p:spPr>
            <a:xfrm>
              <a:off x="2591078" y="2292383"/>
              <a:ext cx="22980" cy="8801"/>
            </a:xfrm>
            <a:custGeom>
              <a:rect b="b" l="l" r="r" t="t"/>
              <a:pathLst>
                <a:path extrusionOk="0" h="18" w="47">
                  <a:moveTo>
                    <a:pt x="5" y="12"/>
                  </a:moveTo>
                  <a:cubicBezTo>
                    <a:pt x="8" y="13"/>
                    <a:pt x="10" y="14"/>
                    <a:pt x="13" y="14"/>
                  </a:cubicBezTo>
                  <a:cubicBezTo>
                    <a:pt x="15" y="15"/>
                    <a:pt x="17" y="15"/>
                    <a:pt x="19" y="15"/>
                  </a:cubicBezTo>
                  <a:lnTo>
                    <a:pt x="19" y="15"/>
                  </a:lnTo>
                  <a:lnTo>
                    <a:pt x="19" y="15"/>
                  </a:lnTo>
                  <a:lnTo>
                    <a:pt x="22" y="16"/>
                  </a:lnTo>
                  <a:cubicBezTo>
                    <a:pt x="25" y="16"/>
                    <a:pt x="27" y="17"/>
                    <a:pt x="30" y="17"/>
                  </a:cubicBezTo>
                  <a:cubicBezTo>
                    <a:pt x="31" y="17"/>
                    <a:pt x="32" y="18"/>
                    <a:pt x="33" y="18"/>
                  </a:cubicBezTo>
                  <a:lnTo>
                    <a:pt x="33" y="18"/>
                  </a:lnTo>
                  <a:lnTo>
                    <a:pt x="34" y="18"/>
                  </a:lnTo>
                  <a:cubicBezTo>
                    <a:pt x="35" y="18"/>
                    <a:pt x="36" y="18"/>
                    <a:pt x="37" y="17"/>
                  </a:cubicBezTo>
                  <a:lnTo>
                    <a:pt x="37" y="17"/>
                  </a:lnTo>
                  <a:cubicBezTo>
                    <a:pt x="39" y="17"/>
                    <a:pt x="39" y="17"/>
                    <a:pt x="41" y="16"/>
                  </a:cubicBezTo>
                  <a:cubicBezTo>
                    <a:pt x="42" y="16"/>
                    <a:pt x="43" y="15"/>
                    <a:pt x="44" y="13"/>
                  </a:cubicBezTo>
                  <a:lnTo>
                    <a:pt x="41" y="16"/>
                  </a:lnTo>
                  <a:lnTo>
                    <a:pt x="41" y="16"/>
                  </a:lnTo>
                  <a:lnTo>
                    <a:pt x="43" y="16"/>
                  </a:lnTo>
                  <a:lnTo>
                    <a:pt x="43" y="16"/>
                  </a:lnTo>
                  <a:cubicBezTo>
                    <a:pt x="43" y="15"/>
                    <a:pt x="44" y="15"/>
                    <a:pt x="44" y="15"/>
                  </a:cubicBezTo>
                  <a:cubicBezTo>
                    <a:pt x="45" y="15"/>
                    <a:pt x="45" y="14"/>
                    <a:pt x="46" y="14"/>
                  </a:cubicBezTo>
                  <a:cubicBezTo>
                    <a:pt x="47" y="13"/>
                    <a:pt x="48" y="10"/>
                    <a:pt x="47" y="8"/>
                  </a:cubicBezTo>
                  <a:lnTo>
                    <a:pt x="47" y="8"/>
                  </a:lnTo>
                  <a:cubicBezTo>
                    <a:pt x="46" y="7"/>
                    <a:pt x="45" y="6"/>
                    <a:pt x="44" y="6"/>
                  </a:cubicBezTo>
                  <a:lnTo>
                    <a:pt x="43" y="5"/>
                  </a:lnTo>
                  <a:cubicBezTo>
                    <a:pt x="42" y="5"/>
                    <a:pt x="42" y="4"/>
                    <a:pt x="43" y="5"/>
                  </a:cubicBezTo>
                  <a:lnTo>
                    <a:pt x="44" y="8"/>
                  </a:lnTo>
                  <a:cubicBezTo>
                    <a:pt x="44" y="5"/>
                    <a:pt x="42" y="3"/>
                    <a:pt x="39" y="2"/>
                  </a:cubicBezTo>
                  <a:lnTo>
                    <a:pt x="39" y="2"/>
                  </a:lnTo>
                  <a:cubicBezTo>
                    <a:pt x="38" y="2"/>
                    <a:pt x="37" y="1"/>
                    <a:pt x="35" y="1"/>
                  </a:cubicBezTo>
                  <a:cubicBezTo>
                    <a:pt x="34" y="1"/>
                    <a:pt x="33" y="1"/>
                    <a:pt x="32" y="1"/>
                  </a:cubicBezTo>
                  <a:cubicBezTo>
                    <a:pt x="29" y="0"/>
                    <a:pt x="27" y="0"/>
                    <a:pt x="24" y="0"/>
                  </a:cubicBezTo>
                  <a:lnTo>
                    <a:pt x="24" y="0"/>
                  </a:lnTo>
                  <a:cubicBezTo>
                    <a:pt x="23" y="0"/>
                    <a:pt x="21" y="0"/>
                    <a:pt x="20" y="0"/>
                  </a:cubicBezTo>
                  <a:cubicBezTo>
                    <a:pt x="15" y="0"/>
                    <a:pt x="10" y="0"/>
                    <a:pt x="5" y="1"/>
                  </a:cubicBezTo>
                  <a:cubicBezTo>
                    <a:pt x="2" y="2"/>
                    <a:pt x="0" y="5"/>
                    <a:pt x="1" y="7"/>
                  </a:cubicBezTo>
                  <a:lnTo>
                    <a:pt x="1" y="7"/>
                  </a:lnTo>
                  <a:cubicBezTo>
                    <a:pt x="1" y="8"/>
                    <a:pt x="0" y="9"/>
                    <a:pt x="1" y="10"/>
                  </a:cubicBezTo>
                  <a:cubicBezTo>
                    <a:pt x="1" y="12"/>
                    <a:pt x="3" y="11"/>
                    <a:pt x="4" y="12"/>
                  </a:cubicBezTo>
                  <a:lnTo>
                    <a:pt x="5" y="13"/>
                  </a:lnTo>
                  <a:lnTo>
                    <a:pt x="5"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4" name="Google Shape;1434;p38"/>
            <p:cNvSpPr/>
            <p:nvPr/>
          </p:nvSpPr>
          <p:spPr>
            <a:xfrm>
              <a:off x="3033078" y="2228822"/>
              <a:ext cx="207798" cy="79697"/>
            </a:xfrm>
            <a:custGeom>
              <a:rect b="b" l="l" r="r" t="t"/>
              <a:pathLst>
                <a:path extrusionOk="0" h="163" w="425">
                  <a:moveTo>
                    <a:pt x="0" y="31"/>
                  </a:moveTo>
                  <a:lnTo>
                    <a:pt x="206" y="0"/>
                  </a:lnTo>
                  <a:lnTo>
                    <a:pt x="425" y="163"/>
                  </a:lnTo>
                  <a:lnTo>
                    <a:pt x="0" y="31"/>
                  </a:lnTo>
                  <a:close/>
                </a:path>
              </a:pathLst>
            </a:custGeom>
            <a:solidFill>
              <a:srgbClr val="522207"/>
            </a:solidFill>
            <a:ln>
              <a:noFill/>
            </a:ln>
          </p:spPr>
          <p:txBody>
            <a:bodyPr anchorCtr="1" anchor="ctr" bIns="13675" lIns="90000" spcFirstLastPara="1" rIns="90000" wrap="square" tIns="13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5" name="Google Shape;1435;p38"/>
            <p:cNvSpPr/>
            <p:nvPr/>
          </p:nvSpPr>
          <p:spPr>
            <a:xfrm>
              <a:off x="3050191" y="1989731"/>
              <a:ext cx="211221" cy="378438"/>
            </a:xfrm>
            <a:custGeom>
              <a:rect b="b" l="l" r="r" t="t"/>
              <a:pathLst>
                <a:path extrusionOk="0" h="774" w="432">
                  <a:moveTo>
                    <a:pt x="327" y="774"/>
                  </a:moveTo>
                  <a:lnTo>
                    <a:pt x="325" y="509"/>
                  </a:lnTo>
                  <a:cubicBezTo>
                    <a:pt x="325" y="483"/>
                    <a:pt x="325" y="456"/>
                    <a:pt x="337" y="434"/>
                  </a:cubicBezTo>
                  <a:cubicBezTo>
                    <a:pt x="350" y="408"/>
                    <a:pt x="374" y="392"/>
                    <a:pt x="393" y="371"/>
                  </a:cubicBezTo>
                  <a:cubicBezTo>
                    <a:pt x="429" y="330"/>
                    <a:pt x="441" y="270"/>
                    <a:pt x="425" y="218"/>
                  </a:cubicBezTo>
                  <a:cubicBezTo>
                    <a:pt x="418" y="198"/>
                    <a:pt x="407" y="179"/>
                    <a:pt x="403" y="159"/>
                  </a:cubicBezTo>
                  <a:cubicBezTo>
                    <a:pt x="396" y="131"/>
                    <a:pt x="400" y="103"/>
                    <a:pt x="398" y="74"/>
                  </a:cubicBezTo>
                  <a:cubicBezTo>
                    <a:pt x="396" y="46"/>
                    <a:pt x="384" y="15"/>
                    <a:pt x="359" y="3"/>
                  </a:cubicBezTo>
                  <a:cubicBezTo>
                    <a:pt x="333" y="-8"/>
                    <a:pt x="294" y="13"/>
                    <a:pt x="302" y="41"/>
                  </a:cubicBezTo>
                  <a:cubicBezTo>
                    <a:pt x="297" y="19"/>
                    <a:pt x="273" y="3"/>
                    <a:pt x="251" y="6"/>
                  </a:cubicBezTo>
                  <a:cubicBezTo>
                    <a:pt x="228" y="9"/>
                    <a:pt x="211" y="31"/>
                    <a:pt x="212" y="54"/>
                  </a:cubicBezTo>
                  <a:cubicBezTo>
                    <a:pt x="194" y="35"/>
                    <a:pt x="163" y="29"/>
                    <a:pt x="139" y="38"/>
                  </a:cubicBezTo>
                  <a:cubicBezTo>
                    <a:pt x="114" y="48"/>
                    <a:pt x="97" y="73"/>
                    <a:pt x="97" y="100"/>
                  </a:cubicBezTo>
                  <a:cubicBezTo>
                    <a:pt x="71" y="80"/>
                    <a:pt x="31" y="98"/>
                    <a:pt x="15" y="126"/>
                  </a:cubicBezTo>
                  <a:cubicBezTo>
                    <a:pt x="-1" y="154"/>
                    <a:pt x="0" y="189"/>
                    <a:pt x="2" y="222"/>
                  </a:cubicBezTo>
                  <a:lnTo>
                    <a:pt x="26" y="699"/>
                  </a:lnTo>
                  <a:lnTo>
                    <a:pt x="30" y="770"/>
                  </a:lnTo>
                  <a:lnTo>
                    <a:pt x="327" y="774"/>
                  </a:lnTo>
                  <a:close/>
                </a:path>
              </a:pathLst>
            </a:custGeom>
            <a:solidFill>
              <a:srgbClr val="993C1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36" name="Google Shape;1436;p38"/>
            <p:cNvSpPr/>
            <p:nvPr/>
          </p:nvSpPr>
          <p:spPr>
            <a:xfrm>
              <a:off x="3235498" y="2021023"/>
              <a:ext cx="12712" cy="94854"/>
            </a:xfrm>
            <a:custGeom>
              <a:rect b="b" l="l" r="r" t="t"/>
              <a:pathLst>
                <a:path extrusionOk="0" h="194" w="26">
                  <a:moveTo>
                    <a:pt x="6" y="192"/>
                  </a:moveTo>
                  <a:cubicBezTo>
                    <a:pt x="10" y="176"/>
                    <a:pt x="12" y="160"/>
                    <a:pt x="15" y="144"/>
                  </a:cubicBezTo>
                  <a:cubicBezTo>
                    <a:pt x="18" y="128"/>
                    <a:pt x="22" y="112"/>
                    <a:pt x="24" y="95"/>
                  </a:cubicBezTo>
                  <a:lnTo>
                    <a:pt x="24" y="95"/>
                  </a:lnTo>
                  <a:cubicBezTo>
                    <a:pt x="25" y="83"/>
                    <a:pt x="26" y="72"/>
                    <a:pt x="26" y="60"/>
                  </a:cubicBezTo>
                  <a:cubicBezTo>
                    <a:pt x="26" y="40"/>
                    <a:pt x="24" y="20"/>
                    <a:pt x="19" y="1"/>
                  </a:cubicBezTo>
                  <a:cubicBezTo>
                    <a:pt x="19" y="-1"/>
                    <a:pt x="17" y="0"/>
                    <a:pt x="17" y="1"/>
                  </a:cubicBezTo>
                  <a:lnTo>
                    <a:pt x="17" y="1"/>
                  </a:lnTo>
                  <a:cubicBezTo>
                    <a:pt x="19" y="11"/>
                    <a:pt x="20" y="21"/>
                    <a:pt x="20" y="31"/>
                  </a:cubicBezTo>
                  <a:cubicBezTo>
                    <a:pt x="20" y="38"/>
                    <a:pt x="20" y="44"/>
                    <a:pt x="19" y="50"/>
                  </a:cubicBezTo>
                  <a:cubicBezTo>
                    <a:pt x="18" y="65"/>
                    <a:pt x="15" y="81"/>
                    <a:pt x="13" y="96"/>
                  </a:cubicBezTo>
                  <a:cubicBezTo>
                    <a:pt x="10" y="112"/>
                    <a:pt x="8" y="127"/>
                    <a:pt x="5" y="143"/>
                  </a:cubicBezTo>
                  <a:cubicBezTo>
                    <a:pt x="3" y="159"/>
                    <a:pt x="0" y="175"/>
                    <a:pt x="0" y="191"/>
                  </a:cubicBezTo>
                  <a:cubicBezTo>
                    <a:pt x="0" y="194"/>
                    <a:pt x="5" y="195"/>
                    <a:pt x="6" y="192"/>
                  </a:cubicBezTo>
                  <a:close/>
                </a:path>
              </a:pathLst>
            </a:custGeom>
            <a:solidFill>
              <a:srgbClr val="522207"/>
            </a:solidFill>
            <a:ln>
              <a:noFill/>
            </a:ln>
          </p:spPr>
          <p:txBody>
            <a:bodyPr anchorCtr="1" anchor="ctr" bIns="24825" lIns="90000" spcFirstLastPara="1" rIns="90000" wrap="square" tIns="248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7" name="Google Shape;1437;p38"/>
            <p:cNvSpPr/>
            <p:nvPr/>
          </p:nvSpPr>
          <p:spPr>
            <a:xfrm>
              <a:off x="3195405" y="2001954"/>
              <a:ext cx="6356" cy="15646"/>
            </a:xfrm>
            <a:custGeom>
              <a:rect b="b" l="l" r="r" t="t"/>
              <a:pathLst>
                <a:path extrusionOk="0" h="32" w="13">
                  <a:moveTo>
                    <a:pt x="2" y="3"/>
                  </a:moveTo>
                  <a:lnTo>
                    <a:pt x="2" y="3"/>
                  </a:lnTo>
                  <a:cubicBezTo>
                    <a:pt x="1" y="7"/>
                    <a:pt x="0" y="11"/>
                    <a:pt x="0" y="15"/>
                  </a:cubicBezTo>
                  <a:lnTo>
                    <a:pt x="0" y="16"/>
                  </a:lnTo>
                  <a:lnTo>
                    <a:pt x="0" y="16"/>
                  </a:lnTo>
                  <a:cubicBezTo>
                    <a:pt x="0" y="18"/>
                    <a:pt x="1" y="20"/>
                    <a:pt x="1" y="22"/>
                  </a:cubicBezTo>
                  <a:lnTo>
                    <a:pt x="1" y="22"/>
                  </a:lnTo>
                  <a:cubicBezTo>
                    <a:pt x="1" y="25"/>
                    <a:pt x="2" y="27"/>
                    <a:pt x="3" y="29"/>
                  </a:cubicBezTo>
                  <a:lnTo>
                    <a:pt x="3" y="29"/>
                  </a:lnTo>
                  <a:lnTo>
                    <a:pt x="3" y="29"/>
                  </a:lnTo>
                  <a:cubicBezTo>
                    <a:pt x="4" y="30"/>
                    <a:pt x="3" y="31"/>
                    <a:pt x="5" y="31"/>
                  </a:cubicBezTo>
                  <a:cubicBezTo>
                    <a:pt x="5" y="32"/>
                    <a:pt x="7" y="31"/>
                    <a:pt x="8" y="31"/>
                  </a:cubicBezTo>
                  <a:cubicBezTo>
                    <a:pt x="8" y="31"/>
                    <a:pt x="9" y="31"/>
                    <a:pt x="10" y="31"/>
                  </a:cubicBezTo>
                  <a:lnTo>
                    <a:pt x="10" y="31"/>
                  </a:lnTo>
                  <a:lnTo>
                    <a:pt x="10" y="31"/>
                  </a:lnTo>
                  <a:cubicBezTo>
                    <a:pt x="11" y="30"/>
                    <a:pt x="11" y="30"/>
                    <a:pt x="12" y="29"/>
                  </a:cubicBezTo>
                  <a:cubicBezTo>
                    <a:pt x="12" y="28"/>
                    <a:pt x="13" y="27"/>
                    <a:pt x="13" y="26"/>
                  </a:cubicBezTo>
                  <a:lnTo>
                    <a:pt x="12" y="25"/>
                  </a:lnTo>
                  <a:cubicBezTo>
                    <a:pt x="12" y="25"/>
                    <a:pt x="12" y="23"/>
                    <a:pt x="12" y="24"/>
                  </a:cubicBezTo>
                  <a:cubicBezTo>
                    <a:pt x="12" y="25"/>
                    <a:pt x="12" y="23"/>
                    <a:pt x="12" y="22"/>
                  </a:cubicBezTo>
                  <a:cubicBezTo>
                    <a:pt x="12" y="22"/>
                    <a:pt x="11" y="21"/>
                    <a:pt x="11" y="20"/>
                  </a:cubicBezTo>
                  <a:cubicBezTo>
                    <a:pt x="11" y="19"/>
                    <a:pt x="11" y="18"/>
                    <a:pt x="11" y="17"/>
                  </a:cubicBezTo>
                  <a:cubicBezTo>
                    <a:pt x="10" y="17"/>
                    <a:pt x="10" y="16"/>
                    <a:pt x="10" y="16"/>
                  </a:cubicBezTo>
                  <a:lnTo>
                    <a:pt x="10" y="15"/>
                  </a:lnTo>
                  <a:cubicBezTo>
                    <a:pt x="10" y="16"/>
                    <a:pt x="10" y="16"/>
                    <a:pt x="10" y="16"/>
                  </a:cubicBezTo>
                  <a:cubicBezTo>
                    <a:pt x="10" y="14"/>
                    <a:pt x="10" y="12"/>
                    <a:pt x="10" y="10"/>
                  </a:cubicBezTo>
                  <a:cubicBezTo>
                    <a:pt x="10" y="9"/>
                    <a:pt x="10" y="9"/>
                    <a:pt x="10" y="8"/>
                  </a:cubicBezTo>
                  <a:cubicBezTo>
                    <a:pt x="10" y="7"/>
                    <a:pt x="10" y="7"/>
                    <a:pt x="10" y="6"/>
                  </a:cubicBezTo>
                  <a:cubicBezTo>
                    <a:pt x="10" y="6"/>
                    <a:pt x="10" y="5"/>
                    <a:pt x="10" y="6"/>
                  </a:cubicBezTo>
                  <a:lnTo>
                    <a:pt x="10" y="6"/>
                  </a:lnTo>
                  <a:cubicBezTo>
                    <a:pt x="10" y="5"/>
                    <a:pt x="10" y="5"/>
                    <a:pt x="10" y="5"/>
                  </a:cubicBezTo>
                  <a:cubicBezTo>
                    <a:pt x="10" y="4"/>
                    <a:pt x="10" y="3"/>
                    <a:pt x="10" y="2"/>
                  </a:cubicBezTo>
                  <a:lnTo>
                    <a:pt x="10" y="2"/>
                  </a:lnTo>
                  <a:cubicBezTo>
                    <a:pt x="9" y="2"/>
                    <a:pt x="9" y="1"/>
                    <a:pt x="8" y="1"/>
                  </a:cubicBezTo>
                  <a:lnTo>
                    <a:pt x="7" y="0"/>
                  </a:lnTo>
                  <a:lnTo>
                    <a:pt x="7" y="0"/>
                  </a:lnTo>
                  <a:lnTo>
                    <a:pt x="6" y="0"/>
                  </a:lnTo>
                  <a:cubicBezTo>
                    <a:pt x="5" y="0"/>
                    <a:pt x="4" y="1"/>
                    <a:pt x="4" y="1"/>
                  </a:cubicBezTo>
                  <a:cubicBezTo>
                    <a:pt x="3" y="2"/>
                    <a:pt x="2" y="2"/>
                    <a:pt x="2" y="2"/>
                  </a:cubicBezTo>
                  <a:cubicBezTo>
                    <a:pt x="1" y="3"/>
                    <a:pt x="2" y="3"/>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8" name="Google Shape;1438;p38"/>
            <p:cNvSpPr/>
            <p:nvPr/>
          </p:nvSpPr>
          <p:spPr>
            <a:xfrm>
              <a:off x="3149445" y="2012222"/>
              <a:ext cx="5867" cy="16135"/>
            </a:xfrm>
            <a:custGeom>
              <a:rect b="b" l="l" r="r" t="t"/>
              <a:pathLst>
                <a:path extrusionOk="0" h="33" w="12">
                  <a:moveTo>
                    <a:pt x="6" y="1"/>
                  </a:moveTo>
                  <a:lnTo>
                    <a:pt x="6" y="1"/>
                  </a:lnTo>
                  <a:cubicBezTo>
                    <a:pt x="5" y="2"/>
                    <a:pt x="5" y="2"/>
                    <a:pt x="5" y="3"/>
                  </a:cubicBezTo>
                  <a:cubicBezTo>
                    <a:pt x="4" y="4"/>
                    <a:pt x="3" y="6"/>
                    <a:pt x="2" y="7"/>
                  </a:cubicBezTo>
                  <a:lnTo>
                    <a:pt x="2" y="7"/>
                  </a:lnTo>
                  <a:cubicBezTo>
                    <a:pt x="1" y="10"/>
                    <a:pt x="1" y="13"/>
                    <a:pt x="1" y="16"/>
                  </a:cubicBezTo>
                  <a:lnTo>
                    <a:pt x="1" y="16"/>
                  </a:lnTo>
                  <a:cubicBezTo>
                    <a:pt x="1" y="17"/>
                    <a:pt x="0" y="19"/>
                    <a:pt x="0" y="21"/>
                  </a:cubicBezTo>
                  <a:lnTo>
                    <a:pt x="0" y="22"/>
                  </a:lnTo>
                  <a:cubicBezTo>
                    <a:pt x="1" y="26"/>
                    <a:pt x="1" y="30"/>
                    <a:pt x="4" y="32"/>
                  </a:cubicBezTo>
                  <a:cubicBezTo>
                    <a:pt x="6" y="33"/>
                    <a:pt x="9" y="33"/>
                    <a:pt x="10" y="31"/>
                  </a:cubicBezTo>
                  <a:lnTo>
                    <a:pt x="10" y="31"/>
                  </a:lnTo>
                  <a:cubicBezTo>
                    <a:pt x="11" y="31"/>
                    <a:pt x="10" y="31"/>
                    <a:pt x="11" y="30"/>
                  </a:cubicBezTo>
                  <a:cubicBezTo>
                    <a:pt x="11" y="29"/>
                    <a:pt x="12" y="28"/>
                    <a:pt x="12" y="27"/>
                  </a:cubicBezTo>
                  <a:lnTo>
                    <a:pt x="12" y="27"/>
                  </a:lnTo>
                  <a:cubicBezTo>
                    <a:pt x="12" y="26"/>
                    <a:pt x="12" y="26"/>
                    <a:pt x="12" y="25"/>
                  </a:cubicBezTo>
                  <a:cubicBezTo>
                    <a:pt x="12" y="24"/>
                    <a:pt x="12" y="23"/>
                    <a:pt x="12" y="24"/>
                  </a:cubicBezTo>
                  <a:cubicBezTo>
                    <a:pt x="12" y="24"/>
                    <a:pt x="12" y="23"/>
                    <a:pt x="12" y="22"/>
                  </a:cubicBezTo>
                  <a:cubicBezTo>
                    <a:pt x="11" y="22"/>
                    <a:pt x="11" y="22"/>
                    <a:pt x="12" y="22"/>
                  </a:cubicBezTo>
                  <a:lnTo>
                    <a:pt x="12" y="22"/>
                  </a:lnTo>
                  <a:cubicBezTo>
                    <a:pt x="11" y="22"/>
                    <a:pt x="11" y="21"/>
                    <a:pt x="11" y="20"/>
                  </a:cubicBezTo>
                  <a:lnTo>
                    <a:pt x="11" y="19"/>
                  </a:lnTo>
                  <a:cubicBezTo>
                    <a:pt x="11" y="18"/>
                    <a:pt x="11" y="17"/>
                    <a:pt x="11" y="16"/>
                  </a:cubicBezTo>
                  <a:cubicBezTo>
                    <a:pt x="11" y="15"/>
                    <a:pt x="11" y="14"/>
                    <a:pt x="11" y="13"/>
                  </a:cubicBezTo>
                  <a:cubicBezTo>
                    <a:pt x="11" y="13"/>
                    <a:pt x="12" y="11"/>
                    <a:pt x="12" y="12"/>
                  </a:cubicBezTo>
                  <a:cubicBezTo>
                    <a:pt x="12" y="11"/>
                    <a:pt x="12" y="11"/>
                    <a:pt x="12" y="10"/>
                  </a:cubicBezTo>
                  <a:cubicBezTo>
                    <a:pt x="12" y="9"/>
                    <a:pt x="12" y="8"/>
                    <a:pt x="12" y="7"/>
                  </a:cubicBezTo>
                  <a:cubicBezTo>
                    <a:pt x="12" y="6"/>
                    <a:pt x="12" y="6"/>
                    <a:pt x="12" y="5"/>
                  </a:cubicBezTo>
                  <a:cubicBezTo>
                    <a:pt x="12" y="6"/>
                    <a:pt x="12" y="4"/>
                    <a:pt x="12" y="4"/>
                  </a:cubicBezTo>
                  <a:lnTo>
                    <a:pt x="12" y="4"/>
                  </a:lnTo>
                  <a:lnTo>
                    <a:pt x="12" y="3"/>
                  </a:lnTo>
                  <a:cubicBezTo>
                    <a:pt x="12" y="2"/>
                    <a:pt x="12" y="2"/>
                    <a:pt x="12" y="1"/>
                  </a:cubicBezTo>
                  <a:lnTo>
                    <a:pt x="11" y="0"/>
                  </a:lnTo>
                  <a:cubicBezTo>
                    <a:pt x="10" y="0"/>
                    <a:pt x="9" y="0"/>
                    <a:pt x="9" y="0"/>
                  </a:cubicBezTo>
                  <a:cubicBezTo>
                    <a:pt x="8" y="0"/>
                    <a:pt x="8" y="0"/>
                    <a:pt x="7" y="0"/>
                  </a:cubicBezTo>
                  <a:cubicBezTo>
                    <a:pt x="6" y="0"/>
                    <a:pt x="6" y="1"/>
                    <a:pt x="6"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39" name="Google Shape;1439;p38"/>
            <p:cNvSpPr/>
            <p:nvPr/>
          </p:nvSpPr>
          <p:spPr>
            <a:xfrm>
              <a:off x="3094684" y="2037647"/>
              <a:ext cx="5867" cy="13201"/>
            </a:xfrm>
            <a:custGeom>
              <a:rect b="b" l="l" r="r" t="t"/>
              <a:pathLst>
                <a:path extrusionOk="0" h="27" w="12">
                  <a:moveTo>
                    <a:pt x="2" y="3"/>
                  </a:moveTo>
                  <a:lnTo>
                    <a:pt x="2" y="3"/>
                  </a:lnTo>
                  <a:cubicBezTo>
                    <a:pt x="1" y="6"/>
                    <a:pt x="0" y="9"/>
                    <a:pt x="0" y="12"/>
                  </a:cubicBezTo>
                  <a:cubicBezTo>
                    <a:pt x="0" y="13"/>
                    <a:pt x="0" y="13"/>
                    <a:pt x="0" y="14"/>
                  </a:cubicBezTo>
                  <a:lnTo>
                    <a:pt x="0" y="14"/>
                  </a:lnTo>
                  <a:cubicBezTo>
                    <a:pt x="0" y="16"/>
                    <a:pt x="1" y="18"/>
                    <a:pt x="1" y="20"/>
                  </a:cubicBezTo>
                  <a:cubicBezTo>
                    <a:pt x="2" y="23"/>
                    <a:pt x="4" y="24"/>
                    <a:pt x="6" y="26"/>
                  </a:cubicBezTo>
                  <a:lnTo>
                    <a:pt x="6" y="26"/>
                  </a:lnTo>
                  <a:lnTo>
                    <a:pt x="7" y="26"/>
                  </a:lnTo>
                  <a:cubicBezTo>
                    <a:pt x="7" y="27"/>
                    <a:pt x="8" y="27"/>
                    <a:pt x="8" y="27"/>
                  </a:cubicBezTo>
                  <a:cubicBezTo>
                    <a:pt x="9" y="27"/>
                    <a:pt x="9" y="27"/>
                    <a:pt x="10" y="27"/>
                  </a:cubicBezTo>
                  <a:lnTo>
                    <a:pt x="10" y="27"/>
                  </a:lnTo>
                  <a:cubicBezTo>
                    <a:pt x="10" y="27"/>
                    <a:pt x="9" y="27"/>
                    <a:pt x="10" y="26"/>
                  </a:cubicBezTo>
                  <a:cubicBezTo>
                    <a:pt x="10" y="26"/>
                    <a:pt x="11" y="26"/>
                    <a:pt x="12" y="25"/>
                  </a:cubicBezTo>
                  <a:cubicBezTo>
                    <a:pt x="12" y="25"/>
                    <a:pt x="12" y="24"/>
                    <a:pt x="12" y="23"/>
                  </a:cubicBezTo>
                  <a:lnTo>
                    <a:pt x="12" y="23"/>
                  </a:lnTo>
                  <a:cubicBezTo>
                    <a:pt x="12" y="21"/>
                    <a:pt x="12" y="19"/>
                    <a:pt x="12" y="17"/>
                  </a:cubicBezTo>
                  <a:cubicBezTo>
                    <a:pt x="12" y="17"/>
                    <a:pt x="12" y="16"/>
                    <a:pt x="11" y="15"/>
                  </a:cubicBezTo>
                  <a:lnTo>
                    <a:pt x="11" y="14"/>
                  </a:lnTo>
                  <a:cubicBezTo>
                    <a:pt x="11" y="14"/>
                    <a:pt x="11" y="12"/>
                    <a:pt x="11" y="13"/>
                  </a:cubicBezTo>
                  <a:cubicBezTo>
                    <a:pt x="11" y="14"/>
                    <a:pt x="11" y="13"/>
                    <a:pt x="11" y="13"/>
                  </a:cubicBezTo>
                  <a:cubicBezTo>
                    <a:pt x="11" y="12"/>
                    <a:pt x="11" y="11"/>
                    <a:pt x="11" y="10"/>
                  </a:cubicBezTo>
                  <a:lnTo>
                    <a:pt x="10" y="9"/>
                  </a:lnTo>
                  <a:lnTo>
                    <a:pt x="10" y="9"/>
                  </a:lnTo>
                  <a:lnTo>
                    <a:pt x="10" y="9"/>
                  </a:lnTo>
                  <a:lnTo>
                    <a:pt x="10" y="9"/>
                  </a:lnTo>
                  <a:cubicBezTo>
                    <a:pt x="10" y="8"/>
                    <a:pt x="10" y="7"/>
                    <a:pt x="10" y="6"/>
                  </a:cubicBezTo>
                  <a:cubicBezTo>
                    <a:pt x="10" y="5"/>
                    <a:pt x="10" y="5"/>
                    <a:pt x="10" y="4"/>
                  </a:cubicBezTo>
                  <a:lnTo>
                    <a:pt x="10" y="4"/>
                  </a:lnTo>
                  <a:cubicBezTo>
                    <a:pt x="10" y="3"/>
                    <a:pt x="10" y="2"/>
                    <a:pt x="10" y="2"/>
                  </a:cubicBezTo>
                  <a:cubicBezTo>
                    <a:pt x="9" y="1"/>
                    <a:pt x="9" y="1"/>
                    <a:pt x="8" y="0"/>
                  </a:cubicBezTo>
                  <a:lnTo>
                    <a:pt x="7" y="0"/>
                  </a:lnTo>
                  <a:lnTo>
                    <a:pt x="7" y="0"/>
                  </a:lnTo>
                  <a:lnTo>
                    <a:pt x="6" y="0"/>
                  </a:lnTo>
                  <a:cubicBezTo>
                    <a:pt x="5" y="0"/>
                    <a:pt x="5" y="0"/>
                    <a:pt x="4" y="0"/>
                  </a:cubicBezTo>
                  <a:cubicBezTo>
                    <a:pt x="3" y="1"/>
                    <a:pt x="3" y="2"/>
                    <a:pt x="3" y="2"/>
                  </a:cubicBezTo>
                  <a:cubicBezTo>
                    <a:pt x="2" y="3"/>
                    <a:pt x="2" y="2"/>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0" name="Google Shape;1440;p38"/>
            <p:cNvSpPr/>
            <p:nvPr/>
          </p:nvSpPr>
          <p:spPr>
            <a:xfrm>
              <a:off x="3073171" y="2074317"/>
              <a:ext cx="16624" cy="8312"/>
            </a:xfrm>
            <a:custGeom>
              <a:rect b="b" l="l" r="r" t="t"/>
              <a:pathLst>
                <a:path extrusionOk="0" h="17" w="34">
                  <a:moveTo>
                    <a:pt x="4" y="16"/>
                  </a:moveTo>
                  <a:lnTo>
                    <a:pt x="4" y="16"/>
                  </a:lnTo>
                  <a:lnTo>
                    <a:pt x="4" y="16"/>
                  </a:lnTo>
                  <a:cubicBezTo>
                    <a:pt x="5" y="14"/>
                    <a:pt x="7" y="12"/>
                    <a:pt x="9" y="11"/>
                  </a:cubicBezTo>
                  <a:lnTo>
                    <a:pt x="9" y="11"/>
                  </a:lnTo>
                  <a:lnTo>
                    <a:pt x="9" y="11"/>
                  </a:lnTo>
                  <a:cubicBezTo>
                    <a:pt x="10" y="10"/>
                    <a:pt x="10" y="10"/>
                    <a:pt x="11" y="10"/>
                  </a:cubicBezTo>
                  <a:lnTo>
                    <a:pt x="11" y="10"/>
                  </a:lnTo>
                  <a:lnTo>
                    <a:pt x="11" y="10"/>
                  </a:lnTo>
                  <a:lnTo>
                    <a:pt x="12" y="9"/>
                  </a:lnTo>
                  <a:cubicBezTo>
                    <a:pt x="12" y="9"/>
                    <a:pt x="13" y="9"/>
                    <a:pt x="14" y="9"/>
                  </a:cubicBezTo>
                  <a:lnTo>
                    <a:pt x="15" y="9"/>
                  </a:lnTo>
                  <a:cubicBezTo>
                    <a:pt x="14" y="9"/>
                    <a:pt x="15" y="9"/>
                    <a:pt x="15" y="9"/>
                  </a:cubicBezTo>
                  <a:lnTo>
                    <a:pt x="15" y="9"/>
                  </a:lnTo>
                  <a:lnTo>
                    <a:pt x="16" y="9"/>
                  </a:lnTo>
                  <a:cubicBezTo>
                    <a:pt x="17" y="9"/>
                    <a:pt x="18" y="9"/>
                    <a:pt x="19" y="9"/>
                  </a:cubicBezTo>
                  <a:cubicBezTo>
                    <a:pt x="17" y="9"/>
                    <a:pt x="19" y="9"/>
                    <a:pt x="20" y="9"/>
                  </a:cubicBezTo>
                  <a:cubicBezTo>
                    <a:pt x="20" y="9"/>
                    <a:pt x="21" y="9"/>
                    <a:pt x="22" y="10"/>
                  </a:cubicBezTo>
                  <a:lnTo>
                    <a:pt x="22" y="10"/>
                  </a:lnTo>
                  <a:cubicBezTo>
                    <a:pt x="23" y="10"/>
                    <a:pt x="23" y="10"/>
                    <a:pt x="22" y="10"/>
                  </a:cubicBezTo>
                  <a:lnTo>
                    <a:pt x="23" y="10"/>
                  </a:lnTo>
                  <a:lnTo>
                    <a:pt x="23" y="10"/>
                  </a:lnTo>
                  <a:lnTo>
                    <a:pt x="23" y="11"/>
                  </a:lnTo>
                  <a:cubicBezTo>
                    <a:pt x="24" y="11"/>
                    <a:pt x="24" y="11"/>
                    <a:pt x="24" y="11"/>
                  </a:cubicBezTo>
                  <a:lnTo>
                    <a:pt x="24" y="11"/>
                  </a:lnTo>
                  <a:cubicBezTo>
                    <a:pt x="25" y="11"/>
                    <a:pt x="25" y="11"/>
                    <a:pt x="24" y="11"/>
                  </a:cubicBezTo>
                  <a:cubicBezTo>
                    <a:pt x="24" y="11"/>
                    <a:pt x="25" y="12"/>
                    <a:pt x="26" y="12"/>
                  </a:cubicBezTo>
                  <a:lnTo>
                    <a:pt x="27" y="13"/>
                  </a:lnTo>
                  <a:lnTo>
                    <a:pt x="27" y="13"/>
                  </a:lnTo>
                  <a:cubicBezTo>
                    <a:pt x="28" y="14"/>
                    <a:pt x="29" y="14"/>
                    <a:pt x="30" y="14"/>
                  </a:cubicBezTo>
                  <a:cubicBezTo>
                    <a:pt x="30" y="14"/>
                    <a:pt x="31" y="14"/>
                    <a:pt x="32" y="13"/>
                  </a:cubicBezTo>
                  <a:lnTo>
                    <a:pt x="33" y="13"/>
                  </a:lnTo>
                  <a:lnTo>
                    <a:pt x="33" y="13"/>
                  </a:lnTo>
                  <a:cubicBezTo>
                    <a:pt x="33" y="12"/>
                    <a:pt x="33" y="12"/>
                    <a:pt x="33" y="12"/>
                  </a:cubicBezTo>
                  <a:cubicBezTo>
                    <a:pt x="34" y="11"/>
                    <a:pt x="34" y="10"/>
                    <a:pt x="34" y="9"/>
                  </a:cubicBezTo>
                  <a:cubicBezTo>
                    <a:pt x="34" y="8"/>
                    <a:pt x="34" y="8"/>
                    <a:pt x="33" y="7"/>
                  </a:cubicBezTo>
                  <a:cubicBezTo>
                    <a:pt x="32" y="4"/>
                    <a:pt x="28" y="2"/>
                    <a:pt x="24" y="1"/>
                  </a:cubicBezTo>
                  <a:lnTo>
                    <a:pt x="24" y="1"/>
                  </a:lnTo>
                  <a:cubicBezTo>
                    <a:pt x="23" y="0"/>
                    <a:pt x="21" y="0"/>
                    <a:pt x="20" y="0"/>
                  </a:cubicBezTo>
                  <a:cubicBezTo>
                    <a:pt x="18" y="0"/>
                    <a:pt x="16" y="1"/>
                    <a:pt x="14" y="1"/>
                  </a:cubicBezTo>
                  <a:cubicBezTo>
                    <a:pt x="7" y="3"/>
                    <a:pt x="1" y="8"/>
                    <a:pt x="0" y="15"/>
                  </a:cubicBezTo>
                  <a:cubicBezTo>
                    <a:pt x="0" y="17"/>
                    <a:pt x="3" y="17"/>
                    <a:pt x="4" y="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1" name="Google Shape;1441;p38"/>
            <p:cNvSpPr/>
            <p:nvPr/>
          </p:nvSpPr>
          <p:spPr>
            <a:xfrm>
              <a:off x="3116197" y="2061605"/>
              <a:ext cx="22980" cy="9290"/>
            </a:xfrm>
            <a:custGeom>
              <a:rect b="b" l="l" r="r" t="t"/>
              <a:pathLst>
                <a:path extrusionOk="0" h="19" w="47">
                  <a:moveTo>
                    <a:pt x="5" y="17"/>
                  </a:moveTo>
                  <a:lnTo>
                    <a:pt x="5" y="17"/>
                  </a:lnTo>
                  <a:cubicBezTo>
                    <a:pt x="7" y="16"/>
                    <a:pt x="8" y="16"/>
                    <a:pt x="10" y="14"/>
                  </a:cubicBezTo>
                  <a:cubicBezTo>
                    <a:pt x="11" y="14"/>
                    <a:pt x="12" y="13"/>
                    <a:pt x="13" y="12"/>
                  </a:cubicBezTo>
                  <a:lnTo>
                    <a:pt x="13" y="12"/>
                  </a:lnTo>
                  <a:cubicBezTo>
                    <a:pt x="15" y="12"/>
                    <a:pt x="17" y="11"/>
                    <a:pt x="18" y="11"/>
                  </a:cubicBezTo>
                  <a:cubicBezTo>
                    <a:pt x="17" y="11"/>
                    <a:pt x="19" y="11"/>
                    <a:pt x="19" y="11"/>
                  </a:cubicBezTo>
                  <a:lnTo>
                    <a:pt x="21" y="11"/>
                  </a:lnTo>
                  <a:cubicBezTo>
                    <a:pt x="20" y="11"/>
                    <a:pt x="21" y="11"/>
                    <a:pt x="21" y="11"/>
                  </a:cubicBezTo>
                  <a:cubicBezTo>
                    <a:pt x="22" y="11"/>
                    <a:pt x="22" y="11"/>
                    <a:pt x="23" y="11"/>
                  </a:cubicBezTo>
                  <a:cubicBezTo>
                    <a:pt x="24" y="11"/>
                    <a:pt x="24" y="11"/>
                    <a:pt x="25" y="11"/>
                  </a:cubicBezTo>
                  <a:lnTo>
                    <a:pt x="26" y="11"/>
                  </a:lnTo>
                  <a:cubicBezTo>
                    <a:pt x="25" y="11"/>
                    <a:pt x="27" y="11"/>
                    <a:pt x="27" y="11"/>
                  </a:cubicBezTo>
                  <a:lnTo>
                    <a:pt x="27" y="11"/>
                  </a:lnTo>
                  <a:cubicBezTo>
                    <a:pt x="29" y="11"/>
                    <a:pt x="30" y="12"/>
                    <a:pt x="32" y="12"/>
                  </a:cubicBezTo>
                  <a:cubicBezTo>
                    <a:pt x="31" y="12"/>
                    <a:pt x="32" y="12"/>
                    <a:pt x="32" y="12"/>
                  </a:cubicBezTo>
                  <a:cubicBezTo>
                    <a:pt x="33" y="13"/>
                    <a:pt x="33" y="13"/>
                    <a:pt x="33" y="13"/>
                  </a:cubicBezTo>
                  <a:cubicBezTo>
                    <a:pt x="34" y="13"/>
                    <a:pt x="35" y="14"/>
                    <a:pt x="35" y="14"/>
                  </a:cubicBezTo>
                  <a:cubicBezTo>
                    <a:pt x="34" y="14"/>
                    <a:pt x="35" y="14"/>
                    <a:pt x="36" y="15"/>
                  </a:cubicBezTo>
                  <a:lnTo>
                    <a:pt x="36" y="15"/>
                  </a:lnTo>
                  <a:cubicBezTo>
                    <a:pt x="36" y="15"/>
                    <a:pt x="37" y="16"/>
                    <a:pt x="38" y="16"/>
                  </a:cubicBezTo>
                  <a:lnTo>
                    <a:pt x="38" y="16"/>
                  </a:lnTo>
                  <a:lnTo>
                    <a:pt x="38" y="16"/>
                  </a:lnTo>
                  <a:cubicBezTo>
                    <a:pt x="39" y="17"/>
                    <a:pt x="40" y="17"/>
                    <a:pt x="41" y="18"/>
                  </a:cubicBezTo>
                  <a:cubicBezTo>
                    <a:pt x="45" y="19"/>
                    <a:pt x="48" y="15"/>
                    <a:pt x="47" y="12"/>
                  </a:cubicBezTo>
                  <a:cubicBezTo>
                    <a:pt x="46" y="6"/>
                    <a:pt x="40" y="3"/>
                    <a:pt x="35" y="2"/>
                  </a:cubicBezTo>
                  <a:lnTo>
                    <a:pt x="35" y="2"/>
                  </a:lnTo>
                  <a:cubicBezTo>
                    <a:pt x="32" y="0"/>
                    <a:pt x="29" y="0"/>
                    <a:pt x="25" y="0"/>
                  </a:cubicBezTo>
                  <a:cubicBezTo>
                    <a:pt x="24" y="0"/>
                    <a:pt x="23" y="0"/>
                    <a:pt x="22" y="0"/>
                  </a:cubicBezTo>
                  <a:lnTo>
                    <a:pt x="22" y="0"/>
                  </a:lnTo>
                  <a:cubicBezTo>
                    <a:pt x="18" y="0"/>
                    <a:pt x="14" y="3"/>
                    <a:pt x="11" y="4"/>
                  </a:cubicBezTo>
                  <a:cubicBezTo>
                    <a:pt x="10" y="5"/>
                    <a:pt x="10" y="4"/>
                    <a:pt x="9" y="5"/>
                  </a:cubicBezTo>
                  <a:lnTo>
                    <a:pt x="9" y="5"/>
                  </a:lnTo>
                  <a:cubicBezTo>
                    <a:pt x="7" y="7"/>
                    <a:pt x="4" y="10"/>
                    <a:pt x="3" y="12"/>
                  </a:cubicBezTo>
                  <a:cubicBezTo>
                    <a:pt x="2" y="14"/>
                    <a:pt x="2" y="14"/>
                    <a:pt x="1" y="15"/>
                  </a:cubicBezTo>
                  <a:cubicBezTo>
                    <a:pt x="0" y="17"/>
                    <a:pt x="4" y="19"/>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2" name="Google Shape;1442;p38"/>
            <p:cNvSpPr/>
            <p:nvPr/>
          </p:nvSpPr>
          <p:spPr>
            <a:xfrm>
              <a:off x="3163624" y="2045959"/>
              <a:ext cx="22491" cy="12712"/>
            </a:xfrm>
            <a:custGeom>
              <a:rect b="b" l="l" r="r" t="t"/>
              <a:pathLst>
                <a:path extrusionOk="0" h="26" w="46">
                  <a:moveTo>
                    <a:pt x="6" y="24"/>
                  </a:moveTo>
                  <a:cubicBezTo>
                    <a:pt x="7" y="17"/>
                    <a:pt x="13" y="13"/>
                    <a:pt x="19" y="12"/>
                  </a:cubicBezTo>
                  <a:lnTo>
                    <a:pt x="19" y="12"/>
                  </a:lnTo>
                  <a:cubicBezTo>
                    <a:pt x="21" y="11"/>
                    <a:pt x="24" y="11"/>
                    <a:pt x="26" y="11"/>
                  </a:cubicBezTo>
                  <a:cubicBezTo>
                    <a:pt x="28" y="11"/>
                    <a:pt x="30" y="11"/>
                    <a:pt x="31" y="11"/>
                  </a:cubicBezTo>
                  <a:cubicBezTo>
                    <a:pt x="33" y="11"/>
                    <a:pt x="35" y="12"/>
                    <a:pt x="37" y="12"/>
                  </a:cubicBezTo>
                  <a:lnTo>
                    <a:pt x="37" y="12"/>
                  </a:lnTo>
                  <a:cubicBezTo>
                    <a:pt x="38" y="12"/>
                    <a:pt x="38" y="12"/>
                    <a:pt x="39" y="12"/>
                  </a:cubicBezTo>
                  <a:cubicBezTo>
                    <a:pt x="41" y="12"/>
                    <a:pt x="42" y="12"/>
                    <a:pt x="44" y="11"/>
                  </a:cubicBezTo>
                  <a:lnTo>
                    <a:pt x="45" y="10"/>
                  </a:lnTo>
                  <a:lnTo>
                    <a:pt x="45" y="10"/>
                  </a:lnTo>
                  <a:cubicBezTo>
                    <a:pt x="46" y="10"/>
                    <a:pt x="46" y="9"/>
                    <a:pt x="46" y="9"/>
                  </a:cubicBezTo>
                  <a:cubicBezTo>
                    <a:pt x="46" y="8"/>
                    <a:pt x="46" y="8"/>
                    <a:pt x="46" y="7"/>
                  </a:cubicBezTo>
                  <a:cubicBezTo>
                    <a:pt x="46" y="7"/>
                    <a:pt x="46" y="6"/>
                    <a:pt x="46" y="5"/>
                  </a:cubicBezTo>
                  <a:lnTo>
                    <a:pt x="46" y="5"/>
                  </a:lnTo>
                  <a:lnTo>
                    <a:pt x="46" y="5"/>
                  </a:lnTo>
                  <a:cubicBezTo>
                    <a:pt x="45" y="4"/>
                    <a:pt x="44" y="3"/>
                    <a:pt x="43" y="2"/>
                  </a:cubicBezTo>
                  <a:cubicBezTo>
                    <a:pt x="42" y="1"/>
                    <a:pt x="40" y="1"/>
                    <a:pt x="38" y="1"/>
                  </a:cubicBezTo>
                  <a:lnTo>
                    <a:pt x="38" y="1"/>
                  </a:lnTo>
                  <a:cubicBezTo>
                    <a:pt x="35" y="0"/>
                    <a:pt x="32" y="0"/>
                    <a:pt x="30" y="0"/>
                  </a:cubicBezTo>
                  <a:lnTo>
                    <a:pt x="30" y="0"/>
                  </a:lnTo>
                  <a:cubicBezTo>
                    <a:pt x="29" y="0"/>
                    <a:pt x="28" y="0"/>
                    <a:pt x="28" y="0"/>
                  </a:cubicBezTo>
                  <a:cubicBezTo>
                    <a:pt x="23" y="0"/>
                    <a:pt x="18" y="1"/>
                    <a:pt x="14" y="3"/>
                  </a:cubicBezTo>
                  <a:cubicBezTo>
                    <a:pt x="6" y="6"/>
                    <a:pt x="-1" y="14"/>
                    <a:pt x="1" y="24"/>
                  </a:cubicBezTo>
                  <a:cubicBezTo>
                    <a:pt x="1" y="26"/>
                    <a:pt x="5" y="26"/>
                    <a:pt x="6"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3" name="Google Shape;1443;p38"/>
            <p:cNvSpPr/>
            <p:nvPr/>
          </p:nvSpPr>
          <p:spPr>
            <a:xfrm>
              <a:off x="3205184" y="2038136"/>
              <a:ext cx="18580" cy="6356"/>
            </a:xfrm>
            <a:custGeom>
              <a:rect b="b" l="l" r="r" t="t"/>
              <a:pathLst>
                <a:path extrusionOk="0" h="13" w="38">
                  <a:moveTo>
                    <a:pt x="2" y="12"/>
                  </a:moveTo>
                  <a:lnTo>
                    <a:pt x="2" y="12"/>
                  </a:lnTo>
                  <a:cubicBezTo>
                    <a:pt x="7" y="11"/>
                    <a:pt x="11" y="10"/>
                    <a:pt x="16" y="10"/>
                  </a:cubicBezTo>
                  <a:cubicBezTo>
                    <a:pt x="17" y="10"/>
                    <a:pt x="18" y="10"/>
                    <a:pt x="19" y="10"/>
                  </a:cubicBezTo>
                  <a:lnTo>
                    <a:pt x="20" y="10"/>
                  </a:lnTo>
                  <a:cubicBezTo>
                    <a:pt x="21" y="10"/>
                    <a:pt x="21" y="10"/>
                    <a:pt x="21" y="10"/>
                  </a:cubicBezTo>
                  <a:cubicBezTo>
                    <a:pt x="21" y="10"/>
                    <a:pt x="22" y="11"/>
                    <a:pt x="23" y="11"/>
                  </a:cubicBezTo>
                  <a:cubicBezTo>
                    <a:pt x="24" y="11"/>
                    <a:pt x="25" y="11"/>
                    <a:pt x="27" y="12"/>
                  </a:cubicBezTo>
                  <a:cubicBezTo>
                    <a:pt x="29" y="12"/>
                    <a:pt x="31" y="13"/>
                    <a:pt x="33" y="13"/>
                  </a:cubicBezTo>
                  <a:lnTo>
                    <a:pt x="33" y="13"/>
                  </a:lnTo>
                  <a:cubicBezTo>
                    <a:pt x="34" y="13"/>
                    <a:pt x="36" y="12"/>
                    <a:pt x="37" y="12"/>
                  </a:cubicBezTo>
                  <a:lnTo>
                    <a:pt x="37" y="12"/>
                  </a:lnTo>
                  <a:lnTo>
                    <a:pt x="37" y="12"/>
                  </a:lnTo>
                  <a:cubicBezTo>
                    <a:pt x="37" y="11"/>
                    <a:pt x="38" y="11"/>
                    <a:pt x="38" y="11"/>
                  </a:cubicBezTo>
                  <a:cubicBezTo>
                    <a:pt x="38" y="10"/>
                    <a:pt x="38" y="10"/>
                    <a:pt x="38" y="9"/>
                  </a:cubicBezTo>
                  <a:lnTo>
                    <a:pt x="38" y="9"/>
                  </a:lnTo>
                  <a:lnTo>
                    <a:pt x="38" y="9"/>
                  </a:lnTo>
                  <a:cubicBezTo>
                    <a:pt x="38" y="8"/>
                    <a:pt x="37" y="8"/>
                    <a:pt x="37" y="6"/>
                  </a:cubicBezTo>
                  <a:cubicBezTo>
                    <a:pt x="36" y="5"/>
                    <a:pt x="37" y="5"/>
                    <a:pt x="37" y="5"/>
                  </a:cubicBezTo>
                  <a:cubicBezTo>
                    <a:pt x="35" y="3"/>
                    <a:pt x="33" y="2"/>
                    <a:pt x="30" y="1"/>
                  </a:cubicBezTo>
                  <a:lnTo>
                    <a:pt x="30" y="1"/>
                  </a:lnTo>
                  <a:cubicBezTo>
                    <a:pt x="27" y="0"/>
                    <a:pt x="25" y="0"/>
                    <a:pt x="22" y="0"/>
                  </a:cubicBezTo>
                  <a:cubicBezTo>
                    <a:pt x="21" y="0"/>
                    <a:pt x="20" y="0"/>
                    <a:pt x="19" y="0"/>
                  </a:cubicBezTo>
                  <a:lnTo>
                    <a:pt x="19" y="0"/>
                  </a:lnTo>
                  <a:cubicBezTo>
                    <a:pt x="14" y="1"/>
                    <a:pt x="9" y="2"/>
                    <a:pt x="6" y="4"/>
                  </a:cubicBezTo>
                  <a:cubicBezTo>
                    <a:pt x="3" y="6"/>
                    <a:pt x="2" y="7"/>
                    <a:pt x="0" y="8"/>
                  </a:cubicBezTo>
                  <a:lnTo>
                    <a:pt x="0" y="8"/>
                  </a:lnTo>
                  <a:lnTo>
                    <a:pt x="0" y="9"/>
                  </a:lnTo>
                  <a:lnTo>
                    <a:pt x="0" y="10"/>
                  </a:lnTo>
                  <a:lnTo>
                    <a:pt x="0" y="11"/>
                  </a:lnTo>
                  <a:cubicBezTo>
                    <a:pt x="0" y="11"/>
                    <a:pt x="0" y="12"/>
                    <a:pt x="1" y="12"/>
                  </a:cubicBezTo>
                  <a:lnTo>
                    <a:pt x="2"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4" name="Google Shape;1444;p38"/>
            <p:cNvSpPr/>
            <p:nvPr/>
          </p:nvSpPr>
          <p:spPr>
            <a:xfrm>
              <a:off x="3033078" y="2243979"/>
              <a:ext cx="213666" cy="134947"/>
            </a:xfrm>
            <a:custGeom>
              <a:rect b="b" l="l" r="r" t="t"/>
              <a:pathLst>
                <a:path extrusionOk="0" h="276" w="437">
                  <a:moveTo>
                    <a:pt x="0" y="0"/>
                  </a:moveTo>
                  <a:lnTo>
                    <a:pt x="425" y="132"/>
                  </a:lnTo>
                  <a:lnTo>
                    <a:pt x="437" y="276"/>
                  </a:lnTo>
                  <a:lnTo>
                    <a:pt x="0" y="276"/>
                  </a:lnTo>
                  <a:lnTo>
                    <a:pt x="0" y="0"/>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45" name="Google Shape;1445;p38"/>
            <p:cNvSpPr/>
            <p:nvPr/>
          </p:nvSpPr>
          <p:spPr>
            <a:xfrm>
              <a:off x="3041879" y="2312430"/>
              <a:ext cx="197531" cy="23469"/>
            </a:xfrm>
            <a:custGeom>
              <a:rect b="b" l="l" r="r" t="t"/>
              <a:pathLst>
                <a:path extrusionOk="0" h="48" w="404">
                  <a:moveTo>
                    <a:pt x="0" y="2"/>
                  </a:moveTo>
                  <a:cubicBezTo>
                    <a:pt x="4" y="6"/>
                    <a:pt x="10" y="6"/>
                    <a:pt x="15" y="7"/>
                  </a:cubicBezTo>
                  <a:cubicBezTo>
                    <a:pt x="22" y="9"/>
                    <a:pt x="29" y="10"/>
                    <a:pt x="35" y="11"/>
                  </a:cubicBezTo>
                  <a:cubicBezTo>
                    <a:pt x="49" y="14"/>
                    <a:pt x="62" y="16"/>
                    <a:pt x="75" y="18"/>
                  </a:cubicBezTo>
                  <a:cubicBezTo>
                    <a:pt x="101" y="22"/>
                    <a:pt x="127" y="26"/>
                    <a:pt x="153" y="29"/>
                  </a:cubicBezTo>
                  <a:cubicBezTo>
                    <a:pt x="205" y="35"/>
                    <a:pt x="258" y="40"/>
                    <a:pt x="311" y="43"/>
                  </a:cubicBezTo>
                  <a:cubicBezTo>
                    <a:pt x="325" y="44"/>
                    <a:pt x="340" y="45"/>
                    <a:pt x="355" y="46"/>
                  </a:cubicBezTo>
                  <a:cubicBezTo>
                    <a:pt x="363" y="46"/>
                    <a:pt x="370" y="47"/>
                    <a:pt x="378" y="47"/>
                  </a:cubicBezTo>
                  <a:cubicBezTo>
                    <a:pt x="385" y="47"/>
                    <a:pt x="393" y="48"/>
                    <a:pt x="400" y="47"/>
                  </a:cubicBezTo>
                  <a:cubicBezTo>
                    <a:pt x="404" y="47"/>
                    <a:pt x="406" y="40"/>
                    <a:pt x="401" y="40"/>
                  </a:cubicBezTo>
                  <a:cubicBezTo>
                    <a:pt x="389" y="38"/>
                    <a:pt x="375" y="38"/>
                    <a:pt x="362" y="38"/>
                  </a:cubicBezTo>
                  <a:cubicBezTo>
                    <a:pt x="349" y="37"/>
                    <a:pt x="335" y="37"/>
                    <a:pt x="322" y="36"/>
                  </a:cubicBezTo>
                  <a:cubicBezTo>
                    <a:pt x="296" y="35"/>
                    <a:pt x="269" y="33"/>
                    <a:pt x="243" y="30"/>
                  </a:cubicBezTo>
                  <a:cubicBezTo>
                    <a:pt x="190" y="26"/>
                    <a:pt x="137" y="19"/>
                    <a:pt x="85" y="11"/>
                  </a:cubicBezTo>
                  <a:cubicBezTo>
                    <a:pt x="70" y="9"/>
                    <a:pt x="56" y="7"/>
                    <a:pt x="41" y="5"/>
                  </a:cubicBezTo>
                  <a:cubicBezTo>
                    <a:pt x="33" y="4"/>
                    <a:pt x="26" y="3"/>
                    <a:pt x="18" y="2"/>
                  </a:cubicBezTo>
                  <a:cubicBezTo>
                    <a:pt x="12" y="1"/>
                    <a:pt x="6" y="-2"/>
                    <a:pt x="0" y="1"/>
                  </a:cubicBezTo>
                  <a:lnTo>
                    <a:pt x="0" y="1"/>
                  </a:lnTo>
                  <a:lnTo>
                    <a:pt x="0" y="1"/>
                  </a:lnTo>
                  <a:lnTo>
                    <a:pt x="0"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6" name="Google Shape;1446;p38"/>
            <p:cNvSpPr/>
            <p:nvPr/>
          </p:nvSpPr>
          <p:spPr>
            <a:xfrm>
              <a:off x="3054102" y="2268914"/>
              <a:ext cx="23958" cy="29825"/>
            </a:xfrm>
            <a:custGeom>
              <a:rect b="b" l="l" r="r" t="t"/>
              <a:pathLst>
                <a:path extrusionOk="0" h="61" w="49">
                  <a:moveTo>
                    <a:pt x="23" y="10"/>
                  </a:moveTo>
                  <a:cubicBezTo>
                    <a:pt x="18" y="9"/>
                    <a:pt x="13" y="10"/>
                    <a:pt x="9" y="13"/>
                  </a:cubicBezTo>
                  <a:cubicBezTo>
                    <a:pt x="4" y="16"/>
                    <a:pt x="1" y="22"/>
                    <a:pt x="1" y="28"/>
                  </a:cubicBezTo>
                  <a:cubicBezTo>
                    <a:pt x="0" y="39"/>
                    <a:pt x="7" y="51"/>
                    <a:pt x="17" y="57"/>
                  </a:cubicBezTo>
                  <a:cubicBezTo>
                    <a:pt x="22" y="60"/>
                    <a:pt x="27" y="61"/>
                    <a:pt x="33" y="60"/>
                  </a:cubicBezTo>
                  <a:cubicBezTo>
                    <a:pt x="38" y="59"/>
                    <a:pt x="43" y="54"/>
                    <a:pt x="45" y="49"/>
                  </a:cubicBezTo>
                  <a:cubicBezTo>
                    <a:pt x="48" y="40"/>
                    <a:pt x="47" y="28"/>
                    <a:pt x="44" y="19"/>
                  </a:cubicBezTo>
                  <a:cubicBezTo>
                    <a:pt x="40" y="10"/>
                    <a:pt x="32" y="2"/>
                    <a:pt x="22" y="3"/>
                  </a:cubicBezTo>
                  <a:cubicBezTo>
                    <a:pt x="9" y="5"/>
                    <a:pt x="2" y="17"/>
                    <a:pt x="2" y="29"/>
                  </a:cubicBezTo>
                  <a:cubicBezTo>
                    <a:pt x="2" y="40"/>
                    <a:pt x="8" y="53"/>
                    <a:pt x="18" y="58"/>
                  </a:cubicBezTo>
                  <a:cubicBezTo>
                    <a:pt x="28" y="63"/>
                    <a:pt x="42" y="61"/>
                    <a:pt x="47" y="50"/>
                  </a:cubicBezTo>
                  <a:cubicBezTo>
                    <a:pt x="50" y="44"/>
                    <a:pt x="50" y="38"/>
                    <a:pt x="49" y="31"/>
                  </a:cubicBezTo>
                  <a:cubicBezTo>
                    <a:pt x="48" y="25"/>
                    <a:pt x="47" y="17"/>
                    <a:pt x="43" y="11"/>
                  </a:cubicBezTo>
                  <a:lnTo>
                    <a:pt x="43" y="11"/>
                  </a:lnTo>
                  <a:cubicBezTo>
                    <a:pt x="41" y="8"/>
                    <a:pt x="39" y="5"/>
                    <a:pt x="35" y="3"/>
                  </a:cubicBezTo>
                  <a:cubicBezTo>
                    <a:pt x="33" y="2"/>
                    <a:pt x="31" y="1"/>
                    <a:pt x="29" y="1"/>
                  </a:cubicBezTo>
                  <a:lnTo>
                    <a:pt x="29" y="1"/>
                  </a:lnTo>
                  <a:cubicBezTo>
                    <a:pt x="28" y="1"/>
                    <a:pt x="27" y="0"/>
                    <a:pt x="25" y="0"/>
                  </a:cubicBezTo>
                  <a:cubicBezTo>
                    <a:pt x="23" y="0"/>
                    <a:pt x="22" y="1"/>
                    <a:pt x="20" y="1"/>
                  </a:cubicBezTo>
                  <a:lnTo>
                    <a:pt x="20" y="1"/>
                  </a:lnTo>
                  <a:cubicBezTo>
                    <a:pt x="19" y="2"/>
                    <a:pt x="18" y="2"/>
                    <a:pt x="18" y="2"/>
                  </a:cubicBezTo>
                  <a:cubicBezTo>
                    <a:pt x="16" y="3"/>
                    <a:pt x="15" y="4"/>
                    <a:pt x="14" y="6"/>
                  </a:cubicBezTo>
                  <a:cubicBezTo>
                    <a:pt x="14" y="6"/>
                    <a:pt x="14" y="7"/>
                    <a:pt x="13" y="8"/>
                  </a:cubicBezTo>
                  <a:lnTo>
                    <a:pt x="13" y="8"/>
                  </a:lnTo>
                  <a:lnTo>
                    <a:pt x="13" y="9"/>
                  </a:lnTo>
                  <a:cubicBezTo>
                    <a:pt x="13" y="10"/>
                    <a:pt x="13" y="10"/>
                    <a:pt x="14" y="11"/>
                  </a:cubicBezTo>
                  <a:lnTo>
                    <a:pt x="15" y="12"/>
                  </a:lnTo>
                  <a:cubicBezTo>
                    <a:pt x="16" y="13"/>
                    <a:pt x="16" y="13"/>
                    <a:pt x="17" y="13"/>
                  </a:cubicBezTo>
                  <a:cubicBezTo>
                    <a:pt x="18" y="13"/>
                    <a:pt x="18" y="13"/>
                    <a:pt x="19" y="12"/>
                  </a:cubicBezTo>
                  <a:lnTo>
                    <a:pt x="19" y="12"/>
                  </a:lnTo>
                  <a:cubicBezTo>
                    <a:pt x="20" y="12"/>
                    <a:pt x="22" y="11"/>
                    <a:pt x="23" y="11"/>
                  </a:cubicBezTo>
                  <a:lnTo>
                    <a:pt x="23" y="11"/>
                  </a:lnTo>
                  <a:cubicBezTo>
                    <a:pt x="24" y="10"/>
                    <a:pt x="24" y="10"/>
                    <a:pt x="25" y="10"/>
                  </a:cubicBezTo>
                  <a:cubicBezTo>
                    <a:pt x="26" y="10"/>
                    <a:pt x="26" y="10"/>
                    <a:pt x="27" y="10"/>
                  </a:cubicBezTo>
                  <a:lnTo>
                    <a:pt x="27" y="10"/>
                  </a:lnTo>
                  <a:cubicBezTo>
                    <a:pt x="28" y="11"/>
                    <a:pt x="28" y="12"/>
                    <a:pt x="30" y="12"/>
                  </a:cubicBezTo>
                  <a:cubicBezTo>
                    <a:pt x="31" y="14"/>
                    <a:pt x="33" y="14"/>
                    <a:pt x="34" y="16"/>
                  </a:cubicBezTo>
                  <a:cubicBezTo>
                    <a:pt x="37" y="19"/>
                    <a:pt x="38" y="23"/>
                    <a:pt x="38" y="27"/>
                  </a:cubicBezTo>
                  <a:lnTo>
                    <a:pt x="38" y="27"/>
                  </a:lnTo>
                  <a:cubicBezTo>
                    <a:pt x="39" y="32"/>
                    <a:pt x="40" y="36"/>
                    <a:pt x="40" y="41"/>
                  </a:cubicBezTo>
                  <a:cubicBezTo>
                    <a:pt x="40" y="44"/>
                    <a:pt x="39" y="48"/>
                    <a:pt x="36" y="50"/>
                  </a:cubicBezTo>
                  <a:lnTo>
                    <a:pt x="36" y="50"/>
                  </a:lnTo>
                  <a:lnTo>
                    <a:pt x="35" y="50"/>
                  </a:lnTo>
                  <a:cubicBezTo>
                    <a:pt x="33" y="51"/>
                    <a:pt x="31" y="52"/>
                    <a:pt x="29" y="52"/>
                  </a:cubicBezTo>
                  <a:cubicBezTo>
                    <a:pt x="28" y="52"/>
                    <a:pt x="28" y="52"/>
                    <a:pt x="27" y="52"/>
                  </a:cubicBezTo>
                  <a:cubicBezTo>
                    <a:pt x="19" y="50"/>
                    <a:pt x="14" y="43"/>
                    <a:pt x="12" y="36"/>
                  </a:cubicBezTo>
                  <a:cubicBezTo>
                    <a:pt x="9" y="27"/>
                    <a:pt x="10" y="17"/>
                    <a:pt x="18" y="13"/>
                  </a:cubicBezTo>
                  <a:cubicBezTo>
                    <a:pt x="24" y="9"/>
                    <a:pt x="31" y="12"/>
                    <a:pt x="34" y="18"/>
                  </a:cubicBezTo>
                  <a:cubicBezTo>
                    <a:pt x="39" y="26"/>
                    <a:pt x="43" y="55"/>
                    <a:pt x="27" y="51"/>
                  </a:cubicBezTo>
                  <a:cubicBezTo>
                    <a:pt x="18" y="50"/>
                    <a:pt x="11" y="41"/>
                    <a:pt x="9" y="33"/>
                  </a:cubicBezTo>
                  <a:cubicBezTo>
                    <a:pt x="8" y="28"/>
                    <a:pt x="10" y="24"/>
                    <a:pt x="12" y="20"/>
                  </a:cubicBezTo>
                  <a:lnTo>
                    <a:pt x="12" y="20"/>
                  </a:lnTo>
                  <a:lnTo>
                    <a:pt x="12" y="19"/>
                  </a:lnTo>
                  <a:cubicBezTo>
                    <a:pt x="13" y="17"/>
                    <a:pt x="15" y="15"/>
                    <a:pt x="17" y="14"/>
                  </a:cubicBezTo>
                  <a:cubicBezTo>
                    <a:pt x="19" y="13"/>
                    <a:pt x="20" y="13"/>
                    <a:pt x="22" y="13"/>
                  </a:cubicBezTo>
                  <a:lnTo>
                    <a:pt x="22" y="13"/>
                  </a:lnTo>
                  <a:lnTo>
                    <a:pt x="23" y="13"/>
                  </a:lnTo>
                  <a:cubicBezTo>
                    <a:pt x="23" y="12"/>
                    <a:pt x="23" y="12"/>
                    <a:pt x="23" y="12"/>
                  </a:cubicBezTo>
                  <a:lnTo>
                    <a:pt x="23" y="11"/>
                  </a:lnTo>
                  <a:lnTo>
                    <a:pt x="23" y="11"/>
                  </a:lnTo>
                  <a:lnTo>
                    <a:pt x="23" y="10"/>
                  </a:lnTo>
                  <a:lnTo>
                    <a:pt x="22" y="10"/>
                  </a:lnTo>
                  <a:lnTo>
                    <a:pt x="23" y="10"/>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7" name="Google Shape;1447;p38"/>
            <p:cNvSpPr/>
            <p:nvPr/>
          </p:nvSpPr>
          <p:spPr>
            <a:xfrm>
              <a:off x="3200295" y="2318297"/>
              <a:ext cx="5378" cy="23469"/>
            </a:xfrm>
            <a:custGeom>
              <a:rect b="b" l="l" r="r" t="t"/>
              <a:pathLst>
                <a:path extrusionOk="0" h="48" w="11">
                  <a:moveTo>
                    <a:pt x="1" y="1"/>
                  </a:moveTo>
                  <a:lnTo>
                    <a:pt x="1" y="1"/>
                  </a:lnTo>
                  <a:cubicBezTo>
                    <a:pt x="0" y="2"/>
                    <a:pt x="0" y="4"/>
                    <a:pt x="0" y="6"/>
                  </a:cubicBezTo>
                  <a:lnTo>
                    <a:pt x="0" y="6"/>
                  </a:lnTo>
                  <a:lnTo>
                    <a:pt x="0" y="12"/>
                  </a:lnTo>
                  <a:cubicBezTo>
                    <a:pt x="0" y="16"/>
                    <a:pt x="1" y="20"/>
                    <a:pt x="1" y="23"/>
                  </a:cubicBezTo>
                  <a:lnTo>
                    <a:pt x="2" y="34"/>
                  </a:lnTo>
                  <a:cubicBezTo>
                    <a:pt x="2" y="36"/>
                    <a:pt x="2" y="38"/>
                    <a:pt x="2" y="40"/>
                  </a:cubicBezTo>
                  <a:lnTo>
                    <a:pt x="2" y="40"/>
                  </a:lnTo>
                  <a:cubicBezTo>
                    <a:pt x="2" y="41"/>
                    <a:pt x="2" y="42"/>
                    <a:pt x="2" y="43"/>
                  </a:cubicBezTo>
                  <a:lnTo>
                    <a:pt x="2" y="43"/>
                  </a:lnTo>
                  <a:cubicBezTo>
                    <a:pt x="3" y="44"/>
                    <a:pt x="3" y="45"/>
                    <a:pt x="4" y="45"/>
                  </a:cubicBezTo>
                  <a:cubicBezTo>
                    <a:pt x="4" y="46"/>
                    <a:pt x="4" y="46"/>
                    <a:pt x="4" y="46"/>
                  </a:cubicBezTo>
                  <a:cubicBezTo>
                    <a:pt x="6" y="49"/>
                    <a:pt x="10" y="48"/>
                    <a:pt x="11" y="45"/>
                  </a:cubicBezTo>
                  <a:lnTo>
                    <a:pt x="11" y="45"/>
                  </a:lnTo>
                  <a:cubicBezTo>
                    <a:pt x="11" y="44"/>
                    <a:pt x="11" y="42"/>
                    <a:pt x="11" y="41"/>
                  </a:cubicBezTo>
                  <a:cubicBezTo>
                    <a:pt x="11" y="40"/>
                    <a:pt x="11" y="40"/>
                    <a:pt x="11" y="39"/>
                  </a:cubicBezTo>
                  <a:lnTo>
                    <a:pt x="10" y="33"/>
                  </a:lnTo>
                  <a:lnTo>
                    <a:pt x="9" y="22"/>
                  </a:lnTo>
                  <a:cubicBezTo>
                    <a:pt x="9" y="19"/>
                    <a:pt x="8" y="15"/>
                    <a:pt x="7" y="11"/>
                  </a:cubicBezTo>
                  <a:lnTo>
                    <a:pt x="6" y="6"/>
                  </a:lnTo>
                  <a:lnTo>
                    <a:pt x="6" y="6"/>
                  </a:lnTo>
                  <a:cubicBezTo>
                    <a:pt x="6" y="4"/>
                    <a:pt x="5" y="3"/>
                    <a:pt x="5" y="1"/>
                  </a:cubicBezTo>
                  <a:lnTo>
                    <a:pt x="4" y="1"/>
                  </a:lnTo>
                  <a:lnTo>
                    <a:pt x="4" y="1"/>
                  </a:lnTo>
                  <a:cubicBezTo>
                    <a:pt x="4" y="0"/>
                    <a:pt x="4" y="0"/>
                    <a:pt x="4" y="0"/>
                  </a:cubicBezTo>
                  <a:cubicBezTo>
                    <a:pt x="3" y="0"/>
                    <a:pt x="3" y="0"/>
                    <a:pt x="3" y="0"/>
                  </a:cubicBezTo>
                  <a:cubicBezTo>
                    <a:pt x="2" y="0"/>
                    <a:pt x="2" y="0"/>
                    <a:pt x="2" y="0"/>
                  </a:cubicBezTo>
                  <a:cubicBezTo>
                    <a:pt x="2" y="0"/>
                    <a:pt x="1" y="0"/>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8" name="Google Shape;1448;p38"/>
            <p:cNvSpPr/>
            <p:nvPr/>
          </p:nvSpPr>
          <p:spPr>
            <a:xfrm>
              <a:off x="3124020" y="2305585"/>
              <a:ext cx="4889" cy="55250"/>
            </a:xfrm>
            <a:custGeom>
              <a:rect b="b" l="l" r="r" t="t"/>
              <a:pathLst>
                <a:path extrusionOk="0" h="113" w="10">
                  <a:moveTo>
                    <a:pt x="2" y="2"/>
                  </a:moveTo>
                  <a:cubicBezTo>
                    <a:pt x="1" y="20"/>
                    <a:pt x="0" y="39"/>
                    <a:pt x="1" y="57"/>
                  </a:cubicBezTo>
                  <a:cubicBezTo>
                    <a:pt x="2" y="67"/>
                    <a:pt x="2" y="76"/>
                    <a:pt x="3" y="85"/>
                  </a:cubicBezTo>
                  <a:cubicBezTo>
                    <a:pt x="3" y="94"/>
                    <a:pt x="3" y="103"/>
                    <a:pt x="6" y="112"/>
                  </a:cubicBezTo>
                  <a:cubicBezTo>
                    <a:pt x="7" y="113"/>
                    <a:pt x="10" y="114"/>
                    <a:pt x="10" y="112"/>
                  </a:cubicBezTo>
                  <a:cubicBezTo>
                    <a:pt x="11" y="103"/>
                    <a:pt x="10" y="94"/>
                    <a:pt x="9" y="85"/>
                  </a:cubicBezTo>
                  <a:cubicBezTo>
                    <a:pt x="8" y="76"/>
                    <a:pt x="7" y="67"/>
                    <a:pt x="7" y="57"/>
                  </a:cubicBezTo>
                  <a:cubicBezTo>
                    <a:pt x="6" y="39"/>
                    <a:pt x="5" y="20"/>
                    <a:pt x="4" y="2"/>
                  </a:cubicBezTo>
                  <a:lnTo>
                    <a:pt x="4" y="2"/>
                  </a:lnTo>
                  <a:cubicBezTo>
                    <a:pt x="4" y="1"/>
                    <a:pt x="4" y="1"/>
                    <a:pt x="4" y="1"/>
                  </a:cubicBezTo>
                  <a:lnTo>
                    <a:pt x="4" y="0"/>
                  </a:lnTo>
                  <a:cubicBezTo>
                    <a:pt x="3" y="0"/>
                    <a:pt x="3" y="0"/>
                    <a:pt x="3" y="0"/>
                  </a:cubicBezTo>
                  <a:lnTo>
                    <a:pt x="2" y="0"/>
                  </a:lnTo>
                  <a:lnTo>
                    <a:pt x="2" y="1"/>
                  </a:lnTo>
                  <a:cubicBezTo>
                    <a:pt x="2" y="1"/>
                    <a:pt x="1" y="1"/>
                    <a:pt x="1" y="2"/>
                  </a:cubicBezTo>
                  <a:lnTo>
                    <a:pt x="2"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49" name="Google Shape;1449;p38"/>
            <p:cNvSpPr/>
            <p:nvPr/>
          </p:nvSpPr>
          <p:spPr>
            <a:xfrm>
              <a:off x="3578733" y="2282116"/>
              <a:ext cx="218555" cy="44982"/>
            </a:xfrm>
            <a:custGeom>
              <a:rect b="b" l="l" r="r" t="t"/>
              <a:pathLst>
                <a:path extrusionOk="0" h="92" w="447">
                  <a:moveTo>
                    <a:pt x="0" y="15"/>
                  </a:moveTo>
                  <a:lnTo>
                    <a:pt x="174" y="0"/>
                  </a:lnTo>
                  <a:lnTo>
                    <a:pt x="346" y="1"/>
                  </a:lnTo>
                  <a:lnTo>
                    <a:pt x="447" y="92"/>
                  </a:lnTo>
                  <a:lnTo>
                    <a:pt x="0" y="1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0" name="Google Shape;1450;p38"/>
            <p:cNvSpPr/>
            <p:nvPr/>
          </p:nvSpPr>
          <p:spPr>
            <a:xfrm>
              <a:off x="3525438" y="1930569"/>
              <a:ext cx="283095" cy="441999"/>
            </a:xfrm>
            <a:custGeom>
              <a:rect b="b" l="l" r="r" t="t"/>
              <a:pathLst>
                <a:path extrusionOk="0" h="904" w="579">
                  <a:moveTo>
                    <a:pt x="513" y="904"/>
                  </a:moveTo>
                  <a:cubicBezTo>
                    <a:pt x="473" y="691"/>
                    <a:pt x="492" y="467"/>
                    <a:pt x="569" y="264"/>
                  </a:cubicBezTo>
                  <a:cubicBezTo>
                    <a:pt x="575" y="248"/>
                    <a:pt x="582" y="230"/>
                    <a:pt x="576" y="213"/>
                  </a:cubicBezTo>
                  <a:cubicBezTo>
                    <a:pt x="573" y="204"/>
                    <a:pt x="566" y="197"/>
                    <a:pt x="557" y="195"/>
                  </a:cubicBezTo>
                  <a:cubicBezTo>
                    <a:pt x="543" y="191"/>
                    <a:pt x="533" y="201"/>
                    <a:pt x="525" y="211"/>
                  </a:cubicBezTo>
                  <a:cubicBezTo>
                    <a:pt x="496" y="250"/>
                    <a:pt x="490" y="306"/>
                    <a:pt x="462" y="344"/>
                  </a:cubicBezTo>
                  <a:cubicBezTo>
                    <a:pt x="455" y="355"/>
                    <a:pt x="437" y="348"/>
                    <a:pt x="440" y="335"/>
                  </a:cubicBezTo>
                  <a:cubicBezTo>
                    <a:pt x="447" y="291"/>
                    <a:pt x="469" y="249"/>
                    <a:pt x="488" y="207"/>
                  </a:cubicBezTo>
                  <a:cubicBezTo>
                    <a:pt x="512" y="151"/>
                    <a:pt x="531" y="86"/>
                    <a:pt x="502" y="31"/>
                  </a:cubicBezTo>
                  <a:lnTo>
                    <a:pt x="502" y="31"/>
                  </a:lnTo>
                  <a:cubicBezTo>
                    <a:pt x="501" y="30"/>
                    <a:pt x="501" y="30"/>
                    <a:pt x="501" y="30"/>
                  </a:cubicBezTo>
                  <a:cubicBezTo>
                    <a:pt x="498" y="24"/>
                    <a:pt x="495" y="20"/>
                    <a:pt x="489" y="17"/>
                  </a:cubicBezTo>
                  <a:cubicBezTo>
                    <a:pt x="489" y="17"/>
                    <a:pt x="487" y="17"/>
                    <a:pt x="487" y="16"/>
                  </a:cubicBezTo>
                  <a:cubicBezTo>
                    <a:pt x="465" y="6"/>
                    <a:pt x="447" y="27"/>
                    <a:pt x="438" y="46"/>
                  </a:cubicBezTo>
                  <a:cubicBezTo>
                    <a:pt x="397" y="134"/>
                    <a:pt x="410" y="240"/>
                    <a:pt x="359" y="324"/>
                  </a:cubicBezTo>
                  <a:cubicBezTo>
                    <a:pt x="355" y="330"/>
                    <a:pt x="348" y="334"/>
                    <a:pt x="340" y="333"/>
                  </a:cubicBezTo>
                  <a:cubicBezTo>
                    <a:pt x="325" y="331"/>
                    <a:pt x="324" y="311"/>
                    <a:pt x="327" y="297"/>
                  </a:cubicBezTo>
                  <a:cubicBezTo>
                    <a:pt x="339" y="238"/>
                    <a:pt x="351" y="179"/>
                    <a:pt x="363" y="120"/>
                  </a:cubicBezTo>
                  <a:cubicBezTo>
                    <a:pt x="370" y="87"/>
                    <a:pt x="376" y="51"/>
                    <a:pt x="356" y="22"/>
                  </a:cubicBezTo>
                  <a:cubicBezTo>
                    <a:pt x="345" y="5"/>
                    <a:pt x="325" y="-4"/>
                    <a:pt x="306" y="1"/>
                  </a:cubicBezTo>
                  <a:cubicBezTo>
                    <a:pt x="286" y="5"/>
                    <a:pt x="279" y="22"/>
                    <a:pt x="274" y="38"/>
                  </a:cubicBezTo>
                  <a:cubicBezTo>
                    <a:pt x="248" y="128"/>
                    <a:pt x="280" y="225"/>
                    <a:pt x="264" y="317"/>
                  </a:cubicBezTo>
                  <a:lnTo>
                    <a:pt x="264" y="317"/>
                  </a:lnTo>
                  <a:cubicBezTo>
                    <a:pt x="263" y="323"/>
                    <a:pt x="261" y="329"/>
                    <a:pt x="258" y="335"/>
                  </a:cubicBezTo>
                  <a:cubicBezTo>
                    <a:pt x="251" y="350"/>
                    <a:pt x="228" y="345"/>
                    <a:pt x="227" y="328"/>
                  </a:cubicBezTo>
                  <a:cubicBezTo>
                    <a:pt x="225" y="254"/>
                    <a:pt x="222" y="179"/>
                    <a:pt x="219" y="105"/>
                  </a:cubicBezTo>
                  <a:cubicBezTo>
                    <a:pt x="219" y="82"/>
                    <a:pt x="217" y="60"/>
                    <a:pt x="206" y="40"/>
                  </a:cubicBezTo>
                  <a:cubicBezTo>
                    <a:pt x="195" y="21"/>
                    <a:pt x="169" y="7"/>
                    <a:pt x="149" y="17"/>
                  </a:cubicBezTo>
                  <a:cubicBezTo>
                    <a:pt x="138" y="22"/>
                    <a:pt x="131" y="33"/>
                    <a:pt x="126" y="44"/>
                  </a:cubicBezTo>
                  <a:cubicBezTo>
                    <a:pt x="79" y="148"/>
                    <a:pt x="206" y="268"/>
                    <a:pt x="168" y="376"/>
                  </a:cubicBezTo>
                  <a:cubicBezTo>
                    <a:pt x="166" y="381"/>
                    <a:pt x="164" y="387"/>
                    <a:pt x="158" y="389"/>
                  </a:cubicBezTo>
                  <a:cubicBezTo>
                    <a:pt x="154" y="391"/>
                    <a:pt x="150" y="390"/>
                    <a:pt x="146" y="389"/>
                  </a:cubicBezTo>
                  <a:cubicBezTo>
                    <a:pt x="119" y="379"/>
                    <a:pt x="107" y="349"/>
                    <a:pt x="96" y="323"/>
                  </a:cubicBezTo>
                  <a:cubicBezTo>
                    <a:pt x="84" y="297"/>
                    <a:pt x="61" y="270"/>
                    <a:pt x="34" y="277"/>
                  </a:cubicBezTo>
                  <a:cubicBezTo>
                    <a:pt x="10" y="282"/>
                    <a:pt x="0" y="310"/>
                    <a:pt x="0" y="334"/>
                  </a:cubicBezTo>
                  <a:cubicBezTo>
                    <a:pt x="2" y="403"/>
                    <a:pt x="55" y="461"/>
                    <a:pt x="109" y="504"/>
                  </a:cubicBezTo>
                  <a:cubicBezTo>
                    <a:pt x="213" y="584"/>
                    <a:pt x="178" y="828"/>
                    <a:pt x="175" y="904"/>
                  </a:cubicBezTo>
                  <a:cubicBezTo>
                    <a:pt x="179" y="897"/>
                    <a:pt x="507" y="898"/>
                    <a:pt x="513" y="904"/>
                  </a:cubicBezTo>
                  <a:close/>
                </a:path>
              </a:pathLst>
            </a:custGeom>
            <a:solidFill>
              <a:srgbClr val="773A3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51" name="Google Shape;1451;p38"/>
            <p:cNvSpPr/>
            <p:nvPr/>
          </p:nvSpPr>
          <p:spPr>
            <a:xfrm>
              <a:off x="3578733" y="2289450"/>
              <a:ext cx="218555" cy="89476"/>
            </a:xfrm>
            <a:custGeom>
              <a:rect b="b" l="l" r="r" t="t"/>
              <a:pathLst>
                <a:path extrusionOk="0" h="183" w="447">
                  <a:moveTo>
                    <a:pt x="0" y="0"/>
                  </a:moveTo>
                  <a:lnTo>
                    <a:pt x="447" y="77"/>
                  </a:lnTo>
                  <a:lnTo>
                    <a:pt x="447" y="183"/>
                  </a:lnTo>
                  <a:lnTo>
                    <a:pt x="0" y="183"/>
                  </a:lnTo>
                  <a:lnTo>
                    <a:pt x="0" y="0"/>
                  </a:lnTo>
                  <a:close/>
                </a:path>
              </a:pathLst>
            </a:custGeom>
            <a:solidFill>
              <a:srgbClr val="D39A47"/>
            </a:solidFill>
            <a:ln>
              <a:noFill/>
            </a:ln>
          </p:spPr>
          <p:txBody>
            <a:bodyPr anchorCtr="1" anchor="ctr" bIns="20875" lIns="90000" spcFirstLastPara="1" rIns="90000" wrap="square" tIns="20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52" name="Google Shape;1452;p38"/>
            <p:cNvSpPr/>
            <p:nvPr/>
          </p:nvSpPr>
          <p:spPr>
            <a:xfrm>
              <a:off x="3591445" y="2338344"/>
              <a:ext cx="67962" cy="17602"/>
            </a:xfrm>
            <a:custGeom>
              <a:rect b="b" l="l" r="r" t="t"/>
              <a:pathLst>
                <a:path extrusionOk="0" h="36" w="139">
                  <a:moveTo>
                    <a:pt x="2" y="4"/>
                  </a:moveTo>
                  <a:cubicBezTo>
                    <a:pt x="23" y="12"/>
                    <a:pt x="47" y="15"/>
                    <a:pt x="69" y="21"/>
                  </a:cubicBezTo>
                  <a:cubicBezTo>
                    <a:pt x="80" y="23"/>
                    <a:pt x="92" y="26"/>
                    <a:pt x="103" y="29"/>
                  </a:cubicBezTo>
                  <a:cubicBezTo>
                    <a:pt x="108" y="30"/>
                    <a:pt x="114" y="32"/>
                    <a:pt x="120" y="33"/>
                  </a:cubicBezTo>
                  <a:cubicBezTo>
                    <a:pt x="125" y="34"/>
                    <a:pt x="131" y="36"/>
                    <a:pt x="136" y="35"/>
                  </a:cubicBezTo>
                  <a:cubicBezTo>
                    <a:pt x="139" y="35"/>
                    <a:pt x="140" y="30"/>
                    <a:pt x="138" y="29"/>
                  </a:cubicBezTo>
                  <a:cubicBezTo>
                    <a:pt x="134" y="25"/>
                    <a:pt x="128" y="24"/>
                    <a:pt x="123" y="23"/>
                  </a:cubicBezTo>
                  <a:cubicBezTo>
                    <a:pt x="118" y="21"/>
                    <a:pt x="112" y="20"/>
                    <a:pt x="106" y="19"/>
                  </a:cubicBezTo>
                  <a:cubicBezTo>
                    <a:pt x="95" y="16"/>
                    <a:pt x="83" y="14"/>
                    <a:pt x="71" y="11"/>
                  </a:cubicBezTo>
                  <a:cubicBezTo>
                    <a:pt x="49" y="6"/>
                    <a:pt x="25" y="0"/>
                    <a:pt x="2" y="0"/>
                  </a:cubicBezTo>
                  <a:cubicBezTo>
                    <a:pt x="0" y="0"/>
                    <a:pt x="0" y="3"/>
                    <a:pt x="2" y="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3" name="Google Shape;1453;p38"/>
            <p:cNvSpPr/>
            <p:nvPr/>
          </p:nvSpPr>
          <p:spPr>
            <a:xfrm>
              <a:off x="3676031" y="2353012"/>
              <a:ext cx="18091" cy="4889"/>
            </a:xfrm>
            <a:custGeom>
              <a:rect b="b" l="l" r="r" t="t"/>
              <a:pathLst>
                <a:path extrusionOk="0" h="10" w="37">
                  <a:moveTo>
                    <a:pt x="1" y="7"/>
                  </a:moveTo>
                  <a:cubicBezTo>
                    <a:pt x="4" y="7"/>
                    <a:pt x="7" y="7"/>
                    <a:pt x="10" y="7"/>
                  </a:cubicBezTo>
                  <a:cubicBezTo>
                    <a:pt x="12" y="8"/>
                    <a:pt x="15" y="7"/>
                    <a:pt x="18" y="8"/>
                  </a:cubicBezTo>
                  <a:cubicBezTo>
                    <a:pt x="21" y="8"/>
                    <a:pt x="24" y="8"/>
                    <a:pt x="26" y="9"/>
                  </a:cubicBezTo>
                  <a:lnTo>
                    <a:pt x="26" y="9"/>
                  </a:lnTo>
                  <a:cubicBezTo>
                    <a:pt x="28" y="9"/>
                    <a:pt x="29" y="9"/>
                    <a:pt x="31" y="9"/>
                  </a:cubicBezTo>
                  <a:cubicBezTo>
                    <a:pt x="32" y="10"/>
                    <a:pt x="34" y="10"/>
                    <a:pt x="35" y="9"/>
                  </a:cubicBezTo>
                  <a:lnTo>
                    <a:pt x="35" y="9"/>
                  </a:lnTo>
                  <a:lnTo>
                    <a:pt x="36" y="9"/>
                  </a:lnTo>
                  <a:cubicBezTo>
                    <a:pt x="36" y="9"/>
                    <a:pt x="35" y="9"/>
                    <a:pt x="36" y="8"/>
                  </a:cubicBezTo>
                  <a:cubicBezTo>
                    <a:pt x="36" y="8"/>
                    <a:pt x="37" y="8"/>
                    <a:pt x="37" y="7"/>
                  </a:cubicBezTo>
                  <a:lnTo>
                    <a:pt x="36" y="6"/>
                  </a:lnTo>
                  <a:cubicBezTo>
                    <a:pt x="36" y="5"/>
                    <a:pt x="34" y="4"/>
                    <a:pt x="33" y="3"/>
                  </a:cubicBezTo>
                  <a:lnTo>
                    <a:pt x="33" y="3"/>
                  </a:lnTo>
                  <a:cubicBezTo>
                    <a:pt x="31" y="3"/>
                    <a:pt x="30" y="2"/>
                    <a:pt x="28" y="2"/>
                  </a:cubicBezTo>
                  <a:lnTo>
                    <a:pt x="28" y="2"/>
                  </a:lnTo>
                  <a:cubicBezTo>
                    <a:pt x="25" y="1"/>
                    <a:pt x="22" y="0"/>
                    <a:pt x="19" y="0"/>
                  </a:cubicBezTo>
                  <a:lnTo>
                    <a:pt x="19" y="0"/>
                  </a:lnTo>
                  <a:cubicBezTo>
                    <a:pt x="18" y="0"/>
                    <a:pt x="17" y="0"/>
                    <a:pt x="16" y="0"/>
                  </a:cubicBezTo>
                  <a:cubicBezTo>
                    <a:pt x="14" y="0"/>
                    <a:pt x="12" y="1"/>
                    <a:pt x="9" y="1"/>
                  </a:cubicBezTo>
                  <a:lnTo>
                    <a:pt x="9" y="1"/>
                  </a:lnTo>
                  <a:cubicBezTo>
                    <a:pt x="7" y="2"/>
                    <a:pt x="4" y="3"/>
                    <a:pt x="2" y="4"/>
                  </a:cubicBezTo>
                  <a:cubicBezTo>
                    <a:pt x="2" y="4"/>
                    <a:pt x="1" y="4"/>
                    <a:pt x="1" y="5"/>
                  </a:cubicBezTo>
                  <a:lnTo>
                    <a:pt x="1" y="5"/>
                  </a:lnTo>
                  <a:lnTo>
                    <a:pt x="0" y="5"/>
                  </a:lnTo>
                  <a:lnTo>
                    <a:pt x="0" y="6"/>
                  </a:lnTo>
                  <a:lnTo>
                    <a:pt x="0" y="6"/>
                  </a:lnTo>
                  <a:cubicBezTo>
                    <a:pt x="1" y="6"/>
                    <a:pt x="1" y="6"/>
                    <a:pt x="1" y="6"/>
                  </a:cubicBezTo>
                  <a:cubicBezTo>
                    <a:pt x="1" y="7"/>
                    <a:pt x="1" y="7"/>
                    <a:pt x="1" y="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4" name="Google Shape;1454;p38"/>
            <p:cNvSpPr/>
            <p:nvPr/>
          </p:nvSpPr>
          <p:spPr>
            <a:xfrm>
              <a:off x="3631538" y="2137390"/>
              <a:ext cx="83119" cy="96810"/>
            </a:xfrm>
            <a:custGeom>
              <a:rect b="b" l="l" r="r" t="t"/>
              <a:pathLst>
                <a:path extrusionOk="0" h="198" w="170">
                  <a:moveTo>
                    <a:pt x="0" y="184"/>
                  </a:moveTo>
                  <a:cubicBezTo>
                    <a:pt x="12" y="203"/>
                    <a:pt x="42" y="199"/>
                    <a:pt x="59" y="191"/>
                  </a:cubicBezTo>
                  <a:cubicBezTo>
                    <a:pt x="80" y="181"/>
                    <a:pt x="97" y="160"/>
                    <a:pt x="99" y="136"/>
                  </a:cubicBezTo>
                  <a:cubicBezTo>
                    <a:pt x="100" y="113"/>
                    <a:pt x="85" y="94"/>
                    <a:pt x="74" y="75"/>
                  </a:cubicBezTo>
                  <a:cubicBezTo>
                    <a:pt x="69" y="67"/>
                    <a:pt x="65" y="57"/>
                    <a:pt x="65" y="47"/>
                  </a:cubicBezTo>
                  <a:cubicBezTo>
                    <a:pt x="66" y="36"/>
                    <a:pt x="72" y="27"/>
                    <a:pt x="80" y="20"/>
                  </a:cubicBezTo>
                  <a:cubicBezTo>
                    <a:pt x="91" y="11"/>
                    <a:pt x="105" y="8"/>
                    <a:pt x="119" y="9"/>
                  </a:cubicBezTo>
                  <a:lnTo>
                    <a:pt x="119" y="9"/>
                  </a:lnTo>
                  <a:cubicBezTo>
                    <a:pt x="128" y="10"/>
                    <a:pt x="136" y="11"/>
                    <a:pt x="145" y="13"/>
                  </a:cubicBezTo>
                  <a:cubicBezTo>
                    <a:pt x="152" y="15"/>
                    <a:pt x="161" y="20"/>
                    <a:pt x="168" y="18"/>
                  </a:cubicBezTo>
                  <a:cubicBezTo>
                    <a:pt x="170" y="18"/>
                    <a:pt x="171" y="15"/>
                    <a:pt x="169" y="14"/>
                  </a:cubicBezTo>
                  <a:cubicBezTo>
                    <a:pt x="165" y="9"/>
                    <a:pt x="157" y="8"/>
                    <a:pt x="150" y="6"/>
                  </a:cubicBezTo>
                  <a:lnTo>
                    <a:pt x="150" y="6"/>
                  </a:lnTo>
                  <a:cubicBezTo>
                    <a:pt x="143" y="4"/>
                    <a:pt x="136" y="2"/>
                    <a:pt x="129" y="1"/>
                  </a:cubicBezTo>
                  <a:cubicBezTo>
                    <a:pt x="116" y="-1"/>
                    <a:pt x="103" y="-1"/>
                    <a:pt x="91" y="3"/>
                  </a:cubicBezTo>
                  <a:cubicBezTo>
                    <a:pt x="69" y="10"/>
                    <a:pt x="51" y="28"/>
                    <a:pt x="53" y="52"/>
                  </a:cubicBezTo>
                  <a:cubicBezTo>
                    <a:pt x="54" y="74"/>
                    <a:pt x="70" y="91"/>
                    <a:pt x="79" y="110"/>
                  </a:cubicBezTo>
                  <a:cubicBezTo>
                    <a:pt x="84" y="119"/>
                    <a:pt x="87" y="130"/>
                    <a:pt x="86" y="140"/>
                  </a:cubicBezTo>
                  <a:cubicBezTo>
                    <a:pt x="85" y="151"/>
                    <a:pt x="79" y="162"/>
                    <a:pt x="71" y="170"/>
                  </a:cubicBezTo>
                  <a:cubicBezTo>
                    <a:pt x="53" y="189"/>
                    <a:pt x="24" y="198"/>
                    <a:pt x="1" y="183"/>
                  </a:cubicBezTo>
                  <a:lnTo>
                    <a:pt x="1" y="183"/>
                  </a:lnTo>
                  <a:lnTo>
                    <a:pt x="0" y="183"/>
                  </a:lnTo>
                  <a:lnTo>
                    <a:pt x="0" y="183"/>
                  </a:lnTo>
                  <a:lnTo>
                    <a:pt x="0" y="184"/>
                  </a:lnTo>
                  <a:close/>
                </a:path>
              </a:pathLst>
            </a:custGeom>
            <a:solidFill>
              <a:srgbClr val="522207"/>
            </a:solidFill>
            <a:ln>
              <a:noFill/>
            </a:ln>
          </p:spPr>
          <p:txBody>
            <a:bodyPr anchorCtr="1" anchor="ctr" bIns="26275" lIns="90000" spcFirstLastPara="1" rIns="90000" wrap="square" tIns="26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5" name="Google Shape;1455;p38"/>
            <p:cNvSpPr/>
            <p:nvPr/>
          </p:nvSpPr>
          <p:spPr>
            <a:xfrm>
              <a:off x="3725903" y="2151569"/>
              <a:ext cx="14668" cy="12223"/>
            </a:xfrm>
            <a:custGeom>
              <a:rect b="b" l="l" r="r" t="t"/>
              <a:pathLst>
                <a:path extrusionOk="0" h="25" w="30">
                  <a:moveTo>
                    <a:pt x="1" y="2"/>
                  </a:moveTo>
                  <a:lnTo>
                    <a:pt x="1" y="2"/>
                  </a:lnTo>
                  <a:cubicBezTo>
                    <a:pt x="3" y="4"/>
                    <a:pt x="4" y="5"/>
                    <a:pt x="5" y="7"/>
                  </a:cubicBezTo>
                  <a:cubicBezTo>
                    <a:pt x="7" y="9"/>
                    <a:pt x="8" y="11"/>
                    <a:pt x="10" y="12"/>
                  </a:cubicBezTo>
                  <a:cubicBezTo>
                    <a:pt x="11" y="14"/>
                    <a:pt x="13" y="15"/>
                    <a:pt x="15" y="16"/>
                  </a:cubicBezTo>
                  <a:cubicBezTo>
                    <a:pt x="16" y="18"/>
                    <a:pt x="18" y="19"/>
                    <a:pt x="19" y="21"/>
                  </a:cubicBezTo>
                  <a:lnTo>
                    <a:pt x="19" y="21"/>
                  </a:lnTo>
                  <a:cubicBezTo>
                    <a:pt x="20" y="22"/>
                    <a:pt x="21" y="22"/>
                    <a:pt x="21" y="22"/>
                  </a:cubicBezTo>
                  <a:cubicBezTo>
                    <a:pt x="23" y="23"/>
                    <a:pt x="22" y="23"/>
                    <a:pt x="23" y="23"/>
                  </a:cubicBezTo>
                  <a:cubicBezTo>
                    <a:pt x="24" y="24"/>
                    <a:pt x="26" y="25"/>
                    <a:pt x="28" y="24"/>
                  </a:cubicBezTo>
                  <a:lnTo>
                    <a:pt x="28" y="24"/>
                  </a:lnTo>
                  <a:cubicBezTo>
                    <a:pt x="28" y="23"/>
                    <a:pt x="29" y="23"/>
                    <a:pt x="29" y="22"/>
                  </a:cubicBezTo>
                  <a:cubicBezTo>
                    <a:pt x="30" y="22"/>
                    <a:pt x="30" y="21"/>
                    <a:pt x="30" y="20"/>
                  </a:cubicBezTo>
                  <a:cubicBezTo>
                    <a:pt x="30" y="20"/>
                    <a:pt x="30" y="19"/>
                    <a:pt x="29" y="19"/>
                  </a:cubicBezTo>
                  <a:lnTo>
                    <a:pt x="29" y="19"/>
                  </a:lnTo>
                  <a:cubicBezTo>
                    <a:pt x="29" y="17"/>
                    <a:pt x="28" y="16"/>
                    <a:pt x="28" y="15"/>
                  </a:cubicBezTo>
                  <a:cubicBezTo>
                    <a:pt x="27" y="13"/>
                    <a:pt x="24" y="11"/>
                    <a:pt x="22" y="9"/>
                  </a:cubicBezTo>
                  <a:lnTo>
                    <a:pt x="22" y="9"/>
                  </a:lnTo>
                  <a:cubicBezTo>
                    <a:pt x="21" y="8"/>
                    <a:pt x="19" y="6"/>
                    <a:pt x="17" y="5"/>
                  </a:cubicBezTo>
                  <a:lnTo>
                    <a:pt x="17" y="5"/>
                  </a:lnTo>
                  <a:cubicBezTo>
                    <a:pt x="15" y="3"/>
                    <a:pt x="13" y="2"/>
                    <a:pt x="10" y="1"/>
                  </a:cubicBezTo>
                  <a:lnTo>
                    <a:pt x="10" y="1"/>
                  </a:lnTo>
                  <a:cubicBezTo>
                    <a:pt x="9" y="1"/>
                    <a:pt x="8" y="1"/>
                    <a:pt x="7" y="1"/>
                  </a:cubicBezTo>
                  <a:cubicBezTo>
                    <a:pt x="5" y="0"/>
                    <a:pt x="4" y="0"/>
                    <a:pt x="3" y="0"/>
                  </a:cubicBezTo>
                  <a:cubicBezTo>
                    <a:pt x="1" y="0"/>
                    <a:pt x="0" y="1"/>
                    <a:pt x="1"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6" name="Google Shape;1456;p38"/>
            <p:cNvSpPr/>
            <p:nvPr/>
          </p:nvSpPr>
          <p:spPr>
            <a:xfrm>
              <a:off x="3616381" y="2210242"/>
              <a:ext cx="8801" cy="9290"/>
            </a:xfrm>
            <a:custGeom>
              <a:rect b="b" l="l" r="r" t="t"/>
              <a:pathLst>
                <a:path extrusionOk="0" h="19" w="18">
                  <a:moveTo>
                    <a:pt x="0" y="5"/>
                  </a:moveTo>
                  <a:lnTo>
                    <a:pt x="0" y="5"/>
                  </a:lnTo>
                  <a:cubicBezTo>
                    <a:pt x="1" y="6"/>
                    <a:pt x="1" y="8"/>
                    <a:pt x="2" y="9"/>
                  </a:cubicBezTo>
                  <a:lnTo>
                    <a:pt x="2" y="9"/>
                  </a:lnTo>
                  <a:cubicBezTo>
                    <a:pt x="2" y="10"/>
                    <a:pt x="2" y="11"/>
                    <a:pt x="3" y="12"/>
                  </a:cubicBezTo>
                  <a:lnTo>
                    <a:pt x="3" y="12"/>
                  </a:lnTo>
                  <a:cubicBezTo>
                    <a:pt x="3" y="12"/>
                    <a:pt x="4" y="13"/>
                    <a:pt x="5" y="14"/>
                  </a:cubicBezTo>
                  <a:lnTo>
                    <a:pt x="5" y="14"/>
                  </a:lnTo>
                  <a:cubicBezTo>
                    <a:pt x="6" y="15"/>
                    <a:pt x="7" y="16"/>
                    <a:pt x="9" y="17"/>
                  </a:cubicBezTo>
                  <a:lnTo>
                    <a:pt x="9" y="17"/>
                  </a:lnTo>
                  <a:lnTo>
                    <a:pt x="9" y="17"/>
                  </a:lnTo>
                  <a:cubicBezTo>
                    <a:pt x="10" y="18"/>
                    <a:pt x="10" y="18"/>
                    <a:pt x="11" y="18"/>
                  </a:cubicBezTo>
                  <a:lnTo>
                    <a:pt x="11" y="18"/>
                  </a:lnTo>
                  <a:cubicBezTo>
                    <a:pt x="12" y="19"/>
                    <a:pt x="13" y="19"/>
                    <a:pt x="14" y="19"/>
                  </a:cubicBezTo>
                  <a:lnTo>
                    <a:pt x="15" y="19"/>
                  </a:lnTo>
                  <a:lnTo>
                    <a:pt x="15" y="19"/>
                  </a:lnTo>
                  <a:cubicBezTo>
                    <a:pt x="16" y="19"/>
                    <a:pt x="16" y="19"/>
                    <a:pt x="16" y="18"/>
                  </a:cubicBezTo>
                  <a:lnTo>
                    <a:pt x="17" y="18"/>
                  </a:lnTo>
                  <a:lnTo>
                    <a:pt x="17" y="18"/>
                  </a:lnTo>
                  <a:lnTo>
                    <a:pt x="18" y="17"/>
                  </a:lnTo>
                  <a:lnTo>
                    <a:pt x="18" y="16"/>
                  </a:lnTo>
                  <a:lnTo>
                    <a:pt x="18" y="16"/>
                  </a:lnTo>
                  <a:lnTo>
                    <a:pt x="18" y="15"/>
                  </a:lnTo>
                  <a:lnTo>
                    <a:pt x="18" y="14"/>
                  </a:lnTo>
                  <a:lnTo>
                    <a:pt x="18" y="14"/>
                  </a:lnTo>
                  <a:lnTo>
                    <a:pt x="18" y="13"/>
                  </a:lnTo>
                  <a:cubicBezTo>
                    <a:pt x="17" y="12"/>
                    <a:pt x="17" y="12"/>
                    <a:pt x="16" y="12"/>
                  </a:cubicBezTo>
                  <a:lnTo>
                    <a:pt x="16" y="11"/>
                  </a:lnTo>
                  <a:lnTo>
                    <a:pt x="17" y="12"/>
                  </a:lnTo>
                  <a:lnTo>
                    <a:pt x="17" y="12"/>
                  </a:lnTo>
                  <a:cubicBezTo>
                    <a:pt x="16" y="11"/>
                    <a:pt x="15" y="11"/>
                    <a:pt x="15" y="10"/>
                  </a:cubicBezTo>
                  <a:cubicBezTo>
                    <a:pt x="14" y="10"/>
                    <a:pt x="14" y="10"/>
                    <a:pt x="13" y="9"/>
                  </a:cubicBezTo>
                  <a:lnTo>
                    <a:pt x="14" y="10"/>
                  </a:lnTo>
                  <a:lnTo>
                    <a:pt x="14" y="10"/>
                  </a:lnTo>
                  <a:cubicBezTo>
                    <a:pt x="13" y="9"/>
                    <a:pt x="12" y="8"/>
                    <a:pt x="11" y="7"/>
                  </a:cubicBezTo>
                  <a:lnTo>
                    <a:pt x="12" y="8"/>
                  </a:lnTo>
                  <a:cubicBezTo>
                    <a:pt x="11" y="7"/>
                    <a:pt x="10" y="6"/>
                    <a:pt x="9" y="5"/>
                  </a:cubicBezTo>
                  <a:lnTo>
                    <a:pt x="10" y="6"/>
                  </a:lnTo>
                  <a:lnTo>
                    <a:pt x="10" y="6"/>
                  </a:lnTo>
                  <a:cubicBezTo>
                    <a:pt x="10" y="5"/>
                    <a:pt x="9" y="5"/>
                    <a:pt x="9" y="4"/>
                  </a:cubicBezTo>
                  <a:cubicBezTo>
                    <a:pt x="9" y="3"/>
                    <a:pt x="8" y="3"/>
                    <a:pt x="8" y="2"/>
                  </a:cubicBezTo>
                  <a:lnTo>
                    <a:pt x="8" y="3"/>
                  </a:lnTo>
                  <a:lnTo>
                    <a:pt x="8" y="3"/>
                  </a:lnTo>
                  <a:lnTo>
                    <a:pt x="8" y="3"/>
                  </a:lnTo>
                  <a:lnTo>
                    <a:pt x="8" y="3"/>
                  </a:lnTo>
                  <a:cubicBezTo>
                    <a:pt x="8" y="2"/>
                    <a:pt x="8" y="2"/>
                    <a:pt x="8" y="2"/>
                  </a:cubicBezTo>
                  <a:cubicBezTo>
                    <a:pt x="7" y="1"/>
                    <a:pt x="7" y="1"/>
                    <a:pt x="6" y="0"/>
                  </a:cubicBezTo>
                  <a:lnTo>
                    <a:pt x="6" y="0"/>
                  </a:lnTo>
                  <a:lnTo>
                    <a:pt x="6" y="0"/>
                  </a:lnTo>
                  <a:cubicBezTo>
                    <a:pt x="6" y="0"/>
                    <a:pt x="5" y="0"/>
                    <a:pt x="4" y="0"/>
                  </a:cubicBezTo>
                  <a:lnTo>
                    <a:pt x="2" y="0"/>
                  </a:lnTo>
                  <a:cubicBezTo>
                    <a:pt x="1" y="1"/>
                    <a:pt x="1" y="1"/>
                    <a:pt x="1" y="2"/>
                  </a:cubicBezTo>
                  <a:lnTo>
                    <a:pt x="1" y="2"/>
                  </a:lnTo>
                  <a:cubicBezTo>
                    <a:pt x="1" y="2"/>
                    <a:pt x="0" y="3"/>
                    <a:pt x="0" y="4"/>
                  </a:cubicBezTo>
                  <a:lnTo>
                    <a:pt x="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7" name="Google Shape;1457;p38"/>
            <p:cNvSpPr/>
            <p:nvPr/>
          </p:nvSpPr>
          <p:spPr>
            <a:xfrm>
              <a:off x="3567976" y="2123211"/>
              <a:ext cx="7334" cy="8801"/>
            </a:xfrm>
            <a:custGeom>
              <a:rect b="b" l="l" r="r" t="t"/>
              <a:pathLst>
                <a:path extrusionOk="0" h="18" w="15">
                  <a:moveTo>
                    <a:pt x="5" y="17"/>
                  </a:moveTo>
                  <a:cubicBezTo>
                    <a:pt x="7" y="17"/>
                    <a:pt x="8" y="16"/>
                    <a:pt x="9" y="15"/>
                  </a:cubicBezTo>
                  <a:lnTo>
                    <a:pt x="8" y="15"/>
                  </a:lnTo>
                  <a:lnTo>
                    <a:pt x="9" y="15"/>
                  </a:lnTo>
                  <a:lnTo>
                    <a:pt x="9" y="15"/>
                  </a:lnTo>
                  <a:cubicBezTo>
                    <a:pt x="9" y="15"/>
                    <a:pt x="9" y="14"/>
                    <a:pt x="10" y="14"/>
                  </a:cubicBezTo>
                  <a:lnTo>
                    <a:pt x="10" y="14"/>
                  </a:lnTo>
                  <a:lnTo>
                    <a:pt x="10" y="13"/>
                  </a:lnTo>
                  <a:lnTo>
                    <a:pt x="11" y="12"/>
                  </a:lnTo>
                  <a:lnTo>
                    <a:pt x="12" y="10"/>
                  </a:lnTo>
                  <a:lnTo>
                    <a:pt x="14" y="8"/>
                  </a:lnTo>
                  <a:lnTo>
                    <a:pt x="14" y="8"/>
                  </a:lnTo>
                  <a:lnTo>
                    <a:pt x="15" y="7"/>
                  </a:lnTo>
                  <a:lnTo>
                    <a:pt x="15" y="7"/>
                  </a:lnTo>
                  <a:cubicBezTo>
                    <a:pt x="15" y="7"/>
                    <a:pt x="15" y="6"/>
                    <a:pt x="15" y="5"/>
                  </a:cubicBezTo>
                  <a:lnTo>
                    <a:pt x="15" y="5"/>
                  </a:lnTo>
                  <a:lnTo>
                    <a:pt x="15" y="4"/>
                  </a:lnTo>
                  <a:cubicBezTo>
                    <a:pt x="15" y="4"/>
                    <a:pt x="15" y="3"/>
                    <a:pt x="15" y="2"/>
                  </a:cubicBezTo>
                  <a:cubicBezTo>
                    <a:pt x="14" y="2"/>
                    <a:pt x="13" y="2"/>
                    <a:pt x="13" y="1"/>
                  </a:cubicBezTo>
                  <a:cubicBezTo>
                    <a:pt x="12" y="1"/>
                    <a:pt x="12" y="0"/>
                    <a:pt x="11" y="0"/>
                  </a:cubicBezTo>
                  <a:cubicBezTo>
                    <a:pt x="10" y="0"/>
                    <a:pt x="10" y="0"/>
                    <a:pt x="9" y="1"/>
                  </a:cubicBezTo>
                  <a:lnTo>
                    <a:pt x="8" y="1"/>
                  </a:lnTo>
                  <a:lnTo>
                    <a:pt x="8" y="1"/>
                  </a:lnTo>
                  <a:cubicBezTo>
                    <a:pt x="8" y="1"/>
                    <a:pt x="7" y="2"/>
                    <a:pt x="6" y="3"/>
                  </a:cubicBezTo>
                  <a:cubicBezTo>
                    <a:pt x="6" y="3"/>
                    <a:pt x="6" y="4"/>
                    <a:pt x="5" y="4"/>
                  </a:cubicBezTo>
                  <a:lnTo>
                    <a:pt x="3" y="7"/>
                  </a:lnTo>
                  <a:lnTo>
                    <a:pt x="2" y="9"/>
                  </a:lnTo>
                  <a:lnTo>
                    <a:pt x="2" y="9"/>
                  </a:lnTo>
                  <a:lnTo>
                    <a:pt x="2" y="9"/>
                  </a:lnTo>
                  <a:cubicBezTo>
                    <a:pt x="2" y="9"/>
                    <a:pt x="1" y="10"/>
                    <a:pt x="1" y="11"/>
                  </a:cubicBezTo>
                  <a:cubicBezTo>
                    <a:pt x="1" y="12"/>
                    <a:pt x="0" y="13"/>
                    <a:pt x="0" y="14"/>
                  </a:cubicBezTo>
                  <a:lnTo>
                    <a:pt x="0" y="15"/>
                  </a:lnTo>
                  <a:lnTo>
                    <a:pt x="0" y="15"/>
                  </a:lnTo>
                  <a:lnTo>
                    <a:pt x="0" y="15"/>
                  </a:lnTo>
                  <a:cubicBezTo>
                    <a:pt x="0" y="16"/>
                    <a:pt x="0" y="16"/>
                    <a:pt x="0" y="16"/>
                  </a:cubicBezTo>
                  <a:lnTo>
                    <a:pt x="0" y="16"/>
                  </a:lnTo>
                  <a:cubicBezTo>
                    <a:pt x="0" y="17"/>
                    <a:pt x="0" y="17"/>
                    <a:pt x="0" y="17"/>
                  </a:cubicBezTo>
                  <a:lnTo>
                    <a:pt x="1" y="18"/>
                  </a:lnTo>
                  <a:lnTo>
                    <a:pt x="1" y="18"/>
                  </a:lnTo>
                  <a:lnTo>
                    <a:pt x="1" y="18"/>
                  </a:lnTo>
                  <a:cubicBezTo>
                    <a:pt x="2" y="18"/>
                    <a:pt x="2" y="18"/>
                    <a:pt x="3" y="18"/>
                  </a:cubicBezTo>
                  <a:lnTo>
                    <a:pt x="3" y="18"/>
                  </a:lnTo>
                  <a:cubicBezTo>
                    <a:pt x="4" y="18"/>
                    <a:pt x="4" y="18"/>
                    <a:pt x="5" y="18"/>
                  </a:cubicBezTo>
                  <a:lnTo>
                    <a:pt x="5" y="1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8" name="Google Shape;1458;p38"/>
            <p:cNvSpPr/>
            <p:nvPr/>
          </p:nvSpPr>
          <p:spPr>
            <a:xfrm>
              <a:off x="3563087" y="2114899"/>
              <a:ext cx="7334" cy="10268"/>
            </a:xfrm>
            <a:custGeom>
              <a:rect b="b" l="l" r="r" t="t"/>
              <a:pathLst>
                <a:path extrusionOk="0" h="21" w="15">
                  <a:moveTo>
                    <a:pt x="7" y="20"/>
                  </a:moveTo>
                  <a:lnTo>
                    <a:pt x="7" y="20"/>
                  </a:lnTo>
                  <a:cubicBezTo>
                    <a:pt x="8" y="19"/>
                    <a:pt x="9" y="18"/>
                    <a:pt x="10" y="17"/>
                  </a:cubicBezTo>
                  <a:lnTo>
                    <a:pt x="10" y="17"/>
                  </a:lnTo>
                  <a:cubicBezTo>
                    <a:pt x="11" y="16"/>
                    <a:pt x="11" y="15"/>
                    <a:pt x="12" y="14"/>
                  </a:cubicBezTo>
                  <a:cubicBezTo>
                    <a:pt x="12" y="13"/>
                    <a:pt x="13" y="13"/>
                    <a:pt x="13" y="12"/>
                  </a:cubicBezTo>
                  <a:lnTo>
                    <a:pt x="13" y="12"/>
                  </a:lnTo>
                  <a:cubicBezTo>
                    <a:pt x="14" y="10"/>
                    <a:pt x="14" y="8"/>
                    <a:pt x="15" y="7"/>
                  </a:cubicBezTo>
                  <a:lnTo>
                    <a:pt x="15" y="7"/>
                  </a:lnTo>
                  <a:cubicBezTo>
                    <a:pt x="15" y="5"/>
                    <a:pt x="15" y="4"/>
                    <a:pt x="15" y="3"/>
                  </a:cubicBezTo>
                  <a:cubicBezTo>
                    <a:pt x="15" y="2"/>
                    <a:pt x="15" y="2"/>
                    <a:pt x="15" y="1"/>
                  </a:cubicBezTo>
                  <a:lnTo>
                    <a:pt x="15" y="1"/>
                  </a:lnTo>
                  <a:lnTo>
                    <a:pt x="15" y="1"/>
                  </a:lnTo>
                  <a:cubicBezTo>
                    <a:pt x="15" y="0"/>
                    <a:pt x="14" y="0"/>
                    <a:pt x="14" y="0"/>
                  </a:cubicBezTo>
                  <a:lnTo>
                    <a:pt x="13" y="0"/>
                  </a:lnTo>
                  <a:lnTo>
                    <a:pt x="12" y="0"/>
                  </a:lnTo>
                  <a:lnTo>
                    <a:pt x="12" y="0"/>
                  </a:lnTo>
                  <a:lnTo>
                    <a:pt x="12" y="0"/>
                  </a:lnTo>
                  <a:cubicBezTo>
                    <a:pt x="11" y="2"/>
                    <a:pt x="10" y="3"/>
                    <a:pt x="9" y="4"/>
                  </a:cubicBezTo>
                  <a:lnTo>
                    <a:pt x="9" y="4"/>
                  </a:lnTo>
                  <a:cubicBezTo>
                    <a:pt x="9" y="5"/>
                    <a:pt x="9" y="5"/>
                    <a:pt x="9" y="5"/>
                  </a:cubicBezTo>
                  <a:lnTo>
                    <a:pt x="8" y="6"/>
                  </a:lnTo>
                  <a:cubicBezTo>
                    <a:pt x="8" y="6"/>
                    <a:pt x="9" y="5"/>
                    <a:pt x="8" y="6"/>
                  </a:cubicBezTo>
                  <a:cubicBezTo>
                    <a:pt x="8" y="6"/>
                    <a:pt x="7" y="7"/>
                    <a:pt x="7" y="8"/>
                  </a:cubicBezTo>
                  <a:cubicBezTo>
                    <a:pt x="6" y="8"/>
                    <a:pt x="6" y="9"/>
                    <a:pt x="6" y="9"/>
                  </a:cubicBezTo>
                  <a:cubicBezTo>
                    <a:pt x="6" y="9"/>
                    <a:pt x="5" y="10"/>
                    <a:pt x="6" y="9"/>
                  </a:cubicBezTo>
                  <a:lnTo>
                    <a:pt x="6" y="9"/>
                  </a:lnTo>
                  <a:cubicBezTo>
                    <a:pt x="5" y="10"/>
                    <a:pt x="4" y="11"/>
                    <a:pt x="4" y="12"/>
                  </a:cubicBezTo>
                  <a:lnTo>
                    <a:pt x="3" y="13"/>
                  </a:lnTo>
                  <a:lnTo>
                    <a:pt x="3" y="13"/>
                  </a:lnTo>
                  <a:cubicBezTo>
                    <a:pt x="3" y="12"/>
                    <a:pt x="3" y="13"/>
                    <a:pt x="3" y="13"/>
                  </a:cubicBezTo>
                  <a:cubicBezTo>
                    <a:pt x="2" y="14"/>
                    <a:pt x="2" y="14"/>
                    <a:pt x="1" y="15"/>
                  </a:cubicBezTo>
                  <a:lnTo>
                    <a:pt x="1" y="15"/>
                  </a:lnTo>
                  <a:lnTo>
                    <a:pt x="1" y="16"/>
                  </a:lnTo>
                  <a:cubicBezTo>
                    <a:pt x="0" y="17"/>
                    <a:pt x="0" y="17"/>
                    <a:pt x="0" y="18"/>
                  </a:cubicBezTo>
                  <a:cubicBezTo>
                    <a:pt x="0" y="18"/>
                    <a:pt x="0" y="19"/>
                    <a:pt x="1" y="19"/>
                  </a:cubicBezTo>
                  <a:cubicBezTo>
                    <a:pt x="1" y="20"/>
                    <a:pt x="1" y="20"/>
                    <a:pt x="1" y="20"/>
                  </a:cubicBezTo>
                  <a:lnTo>
                    <a:pt x="1" y="20"/>
                  </a:lnTo>
                  <a:lnTo>
                    <a:pt x="2" y="21"/>
                  </a:lnTo>
                  <a:cubicBezTo>
                    <a:pt x="3" y="21"/>
                    <a:pt x="3" y="21"/>
                    <a:pt x="4" y="21"/>
                  </a:cubicBezTo>
                  <a:cubicBezTo>
                    <a:pt x="5" y="21"/>
                    <a:pt x="5" y="21"/>
                    <a:pt x="6" y="21"/>
                  </a:cubicBezTo>
                  <a:cubicBezTo>
                    <a:pt x="6" y="21"/>
                    <a:pt x="6" y="20"/>
                    <a:pt x="7" y="2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59" name="Google Shape;1459;p38"/>
            <p:cNvSpPr/>
            <p:nvPr/>
          </p:nvSpPr>
          <p:spPr>
            <a:xfrm>
              <a:off x="3616381" y="2034224"/>
              <a:ext cx="12223" cy="6845"/>
            </a:xfrm>
            <a:custGeom>
              <a:rect b="b" l="l" r="r" t="t"/>
              <a:pathLst>
                <a:path extrusionOk="0" h="14" w="25">
                  <a:moveTo>
                    <a:pt x="4" y="14"/>
                  </a:moveTo>
                  <a:lnTo>
                    <a:pt x="8" y="14"/>
                  </a:lnTo>
                  <a:lnTo>
                    <a:pt x="11" y="14"/>
                  </a:lnTo>
                  <a:lnTo>
                    <a:pt x="11" y="14"/>
                  </a:lnTo>
                  <a:cubicBezTo>
                    <a:pt x="12" y="14"/>
                    <a:pt x="13" y="13"/>
                    <a:pt x="14" y="13"/>
                  </a:cubicBezTo>
                  <a:cubicBezTo>
                    <a:pt x="16" y="12"/>
                    <a:pt x="18" y="11"/>
                    <a:pt x="20" y="11"/>
                  </a:cubicBezTo>
                  <a:cubicBezTo>
                    <a:pt x="20" y="10"/>
                    <a:pt x="21" y="10"/>
                    <a:pt x="22" y="10"/>
                  </a:cubicBezTo>
                  <a:lnTo>
                    <a:pt x="22" y="10"/>
                  </a:lnTo>
                  <a:cubicBezTo>
                    <a:pt x="22" y="9"/>
                    <a:pt x="22" y="9"/>
                    <a:pt x="22" y="9"/>
                  </a:cubicBezTo>
                  <a:cubicBezTo>
                    <a:pt x="23" y="9"/>
                    <a:pt x="24" y="8"/>
                    <a:pt x="24" y="8"/>
                  </a:cubicBezTo>
                  <a:cubicBezTo>
                    <a:pt x="25" y="7"/>
                    <a:pt x="25" y="6"/>
                    <a:pt x="25" y="5"/>
                  </a:cubicBezTo>
                  <a:lnTo>
                    <a:pt x="25" y="4"/>
                  </a:lnTo>
                  <a:lnTo>
                    <a:pt x="25" y="4"/>
                  </a:lnTo>
                  <a:cubicBezTo>
                    <a:pt x="25" y="3"/>
                    <a:pt x="24" y="3"/>
                    <a:pt x="24" y="3"/>
                  </a:cubicBezTo>
                  <a:cubicBezTo>
                    <a:pt x="24" y="2"/>
                    <a:pt x="22" y="2"/>
                    <a:pt x="22" y="1"/>
                  </a:cubicBezTo>
                  <a:cubicBezTo>
                    <a:pt x="21" y="1"/>
                    <a:pt x="21" y="0"/>
                    <a:pt x="20" y="0"/>
                  </a:cubicBezTo>
                  <a:cubicBezTo>
                    <a:pt x="19" y="0"/>
                    <a:pt x="19" y="0"/>
                    <a:pt x="18" y="0"/>
                  </a:cubicBezTo>
                  <a:cubicBezTo>
                    <a:pt x="18" y="0"/>
                    <a:pt x="17" y="1"/>
                    <a:pt x="16" y="1"/>
                  </a:cubicBezTo>
                  <a:cubicBezTo>
                    <a:pt x="14" y="1"/>
                    <a:pt x="13" y="2"/>
                    <a:pt x="11" y="2"/>
                  </a:cubicBezTo>
                  <a:lnTo>
                    <a:pt x="11" y="2"/>
                  </a:lnTo>
                  <a:cubicBezTo>
                    <a:pt x="10" y="2"/>
                    <a:pt x="9" y="3"/>
                    <a:pt x="8" y="3"/>
                  </a:cubicBezTo>
                  <a:cubicBezTo>
                    <a:pt x="7" y="4"/>
                    <a:pt x="7" y="4"/>
                    <a:pt x="6" y="5"/>
                  </a:cubicBezTo>
                  <a:lnTo>
                    <a:pt x="2" y="7"/>
                  </a:lnTo>
                  <a:lnTo>
                    <a:pt x="2" y="7"/>
                  </a:lnTo>
                  <a:cubicBezTo>
                    <a:pt x="1" y="8"/>
                    <a:pt x="1" y="9"/>
                    <a:pt x="1" y="9"/>
                  </a:cubicBezTo>
                  <a:cubicBezTo>
                    <a:pt x="0" y="10"/>
                    <a:pt x="0" y="10"/>
                    <a:pt x="0" y="10"/>
                  </a:cubicBezTo>
                  <a:cubicBezTo>
                    <a:pt x="0" y="11"/>
                    <a:pt x="0" y="12"/>
                    <a:pt x="1" y="12"/>
                  </a:cubicBezTo>
                  <a:cubicBezTo>
                    <a:pt x="1" y="13"/>
                    <a:pt x="1" y="13"/>
                    <a:pt x="2" y="13"/>
                  </a:cubicBezTo>
                  <a:cubicBezTo>
                    <a:pt x="2" y="14"/>
                    <a:pt x="3" y="14"/>
                    <a:pt x="4"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0" name="Google Shape;1460;p38"/>
            <p:cNvSpPr/>
            <p:nvPr/>
          </p:nvSpPr>
          <p:spPr>
            <a:xfrm>
              <a:off x="3611980" y="2023467"/>
              <a:ext cx="13201" cy="8312"/>
            </a:xfrm>
            <a:custGeom>
              <a:rect b="b" l="l" r="r" t="t"/>
              <a:pathLst>
                <a:path extrusionOk="0" h="17" w="27">
                  <a:moveTo>
                    <a:pt x="5" y="17"/>
                  </a:moveTo>
                  <a:lnTo>
                    <a:pt x="5" y="17"/>
                  </a:lnTo>
                  <a:cubicBezTo>
                    <a:pt x="9" y="16"/>
                    <a:pt x="13" y="14"/>
                    <a:pt x="17" y="13"/>
                  </a:cubicBezTo>
                  <a:cubicBezTo>
                    <a:pt x="18" y="12"/>
                    <a:pt x="21" y="10"/>
                    <a:pt x="21" y="10"/>
                  </a:cubicBezTo>
                  <a:cubicBezTo>
                    <a:pt x="19" y="11"/>
                    <a:pt x="19" y="11"/>
                    <a:pt x="20" y="10"/>
                  </a:cubicBezTo>
                  <a:lnTo>
                    <a:pt x="21" y="10"/>
                  </a:lnTo>
                  <a:lnTo>
                    <a:pt x="22" y="9"/>
                  </a:lnTo>
                  <a:lnTo>
                    <a:pt x="22" y="9"/>
                  </a:lnTo>
                  <a:cubicBezTo>
                    <a:pt x="23" y="8"/>
                    <a:pt x="25" y="7"/>
                    <a:pt x="26" y="5"/>
                  </a:cubicBezTo>
                  <a:cubicBezTo>
                    <a:pt x="28" y="3"/>
                    <a:pt x="27" y="0"/>
                    <a:pt x="24" y="0"/>
                  </a:cubicBezTo>
                  <a:lnTo>
                    <a:pt x="24" y="0"/>
                  </a:lnTo>
                  <a:cubicBezTo>
                    <a:pt x="22" y="1"/>
                    <a:pt x="20" y="1"/>
                    <a:pt x="18" y="2"/>
                  </a:cubicBezTo>
                  <a:lnTo>
                    <a:pt x="17" y="2"/>
                  </a:lnTo>
                  <a:lnTo>
                    <a:pt x="16" y="2"/>
                  </a:lnTo>
                  <a:lnTo>
                    <a:pt x="17" y="2"/>
                  </a:lnTo>
                  <a:lnTo>
                    <a:pt x="17" y="2"/>
                  </a:lnTo>
                  <a:cubicBezTo>
                    <a:pt x="16" y="2"/>
                    <a:pt x="16" y="2"/>
                    <a:pt x="16" y="2"/>
                  </a:cubicBezTo>
                  <a:lnTo>
                    <a:pt x="15" y="2"/>
                  </a:lnTo>
                  <a:lnTo>
                    <a:pt x="14" y="2"/>
                  </a:lnTo>
                  <a:lnTo>
                    <a:pt x="14" y="2"/>
                  </a:lnTo>
                  <a:cubicBezTo>
                    <a:pt x="14" y="3"/>
                    <a:pt x="13" y="3"/>
                    <a:pt x="12" y="3"/>
                  </a:cubicBezTo>
                  <a:lnTo>
                    <a:pt x="12" y="3"/>
                  </a:lnTo>
                  <a:cubicBezTo>
                    <a:pt x="11" y="4"/>
                    <a:pt x="10" y="4"/>
                    <a:pt x="9" y="5"/>
                  </a:cubicBezTo>
                  <a:cubicBezTo>
                    <a:pt x="7" y="6"/>
                    <a:pt x="4" y="8"/>
                    <a:pt x="2" y="9"/>
                  </a:cubicBezTo>
                  <a:lnTo>
                    <a:pt x="2" y="9"/>
                  </a:lnTo>
                  <a:cubicBezTo>
                    <a:pt x="2" y="10"/>
                    <a:pt x="1" y="11"/>
                    <a:pt x="1" y="11"/>
                  </a:cubicBezTo>
                  <a:cubicBezTo>
                    <a:pt x="0" y="12"/>
                    <a:pt x="0" y="12"/>
                    <a:pt x="0" y="13"/>
                  </a:cubicBezTo>
                  <a:cubicBezTo>
                    <a:pt x="0" y="13"/>
                    <a:pt x="0" y="14"/>
                    <a:pt x="1" y="14"/>
                  </a:cubicBezTo>
                  <a:lnTo>
                    <a:pt x="1" y="14"/>
                  </a:lnTo>
                  <a:cubicBezTo>
                    <a:pt x="1" y="15"/>
                    <a:pt x="1" y="15"/>
                    <a:pt x="1" y="15"/>
                  </a:cubicBezTo>
                  <a:cubicBezTo>
                    <a:pt x="1" y="16"/>
                    <a:pt x="2" y="16"/>
                    <a:pt x="2" y="16"/>
                  </a:cubicBezTo>
                  <a:cubicBezTo>
                    <a:pt x="3" y="17"/>
                    <a:pt x="4" y="17"/>
                    <a:pt x="4" y="17"/>
                  </a:cubicBezTo>
                  <a:cubicBezTo>
                    <a:pt x="5" y="17"/>
                    <a:pt x="5" y="17"/>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1" name="Google Shape;1461;p38"/>
            <p:cNvSpPr/>
            <p:nvPr/>
          </p:nvSpPr>
          <p:spPr>
            <a:xfrm>
              <a:off x="3671142" y="2030801"/>
              <a:ext cx="12712" cy="6356"/>
            </a:xfrm>
            <a:custGeom>
              <a:rect b="b" l="l" r="r" t="t"/>
              <a:pathLst>
                <a:path extrusionOk="0" h="13" w="26">
                  <a:moveTo>
                    <a:pt x="3" y="13"/>
                  </a:moveTo>
                  <a:cubicBezTo>
                    <a:pt x="7" y="13"/>
                    <a:pt x="10" y="12"/>
                    <a:pt x="14" y="12"/>
                  </a:cubicBezTo>
                  <a:lnTo>
                    <a:pt x="14" y="12"/>
                  </a:lnTo>
                  <a:cubicBezTo>
                    <a:pt x="16" y="12"/>
                    <a:pt x="18" y="11"/>
                    <a:pt x="20" y="10"/>
                  </a:cubicBezTo>
                  <a:cubicBezTo>
                    <a:pt x="22" y="9"/>
                    <a:pt x="25" y="9"/>
                    <a:pt x="26" y="6"/>
                  </a:cubicBezTo>
                  <a:lnTo>
                    <a:pt x="26" y="6"/>
                  </a:lnTo>
                  <a:lnTo>
                    <a:pt x="26" y="6"/>
                  </a:lnTo>
                  <a:cubicBezTo>
                    <a:pt x="26" y="6"/>
                    <a:pt x="26" y="5"/>
                    <a:pt x="26" y="4"/>
                  </a:cubicBezTo>
                  <a:cubicBezTo>
                    <a:pt x="26" y="4"/>
                    <a:pt x="26" y="3"/>
                    <a:pt x="26" y="2"/>
                  </a:cubicBezTo>
                  <a:cubicBezTo>
                    <a:pt x="26" y="2"/>
                    <a:pt x="25" y="1"/>
                    <a:pt x="24" y="1"/>
                  </a:cubicBezTo>
                  <a:lnTo>
                    <a:pt x="24" y="1"/>
                  </a:lnTo>
                  <a:cubicBezTo>
                    <a:pt x="24" y="0"/>
                    <a:pt x="23" y="0"/>
                    <a:pt x="22" y="0"/>
                  </a:cubicBezTo>
                  <a:cubicBezTo>
                    <a:pt x="21" y="0"/>
                    <a:pt x="21" y="0"/>
                    <a:pt x="21" y="0"/>
                  </a:cubicBezTo>
                  <a:cubicBezTo>
                    <a:pt x="20" y="0"/>
                    <a:pt x="20" y="0"/>
                    <a:pt x="20" y="0"/>
                  </a:cubicBezTo>
                  <a:lnTo>
                    <a:pt x="17" y="1"/>
                  </a:lnTo>
                  <a:lnTo>
                    <a:pt x="17" y="1"/>
                  </a:lnTo>
                  <a:cubicBezTo>
                    <a:pt x="15" y="1"/>
                    <a:pt x="13" y="2"/>
                    <a:pt x="11" y="3"/>
                  </a:cubicBezTo>
                  <a:cubicBezTo>
                    <a:pt x="8" y="4"/>
                    <a:pt x="5" y="6"/>
                    <a:pt x="2" y="7"/>
                  </a:cubicBezTo>
                  <a:lnTo>
                    <a:pt x="2" y="7"/>
                  </a:lnTo>
                  <a:cubicBezTo>
                    <a:pt x="1" y="8"/>
                    <a:pt x="1" y="8"/>
                    <a:pt x="1" y="8"/>
                  </a:cubicBezTo>
                  <a:cubicBezTo>
                    <a:pt x="0" y="9"/>
                    <a:pt x="0" y="9"/>
                    <a:pt x="0" y="10"/>
                  </a:cubicBezTo>
                  <a:cubicBezTo>
                    <a:pt x="0" y="11"/>
                    <a:pt x="0" y="11"/>
                    <a:pt x="1" y="12"/>
                  </a:cubicBezTo>
                  <a:lnTo>
                    <a:pt x="2" y="13"/>
                  </a:lnTo>
                  <a:lnTo>
                    <a:pt x="3" y="13"/>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2" name="Google Shape;1462;p38"/>
            <p:cNvSpPr/>
            <p:nvPr/>
          </p:nvSpPr>
          <p:spPr>
            <a:xfrm>
              <a:off x="3670653" y="2019067"/>
              <a:ext cx="15157" cy="6356"/>
            </a:xfrm>
            <a:custGeom>
              <a:rect b="b" l="l" r="r" t="t"/>
              <a:pathLst>
                <a:path extrusionOk="0" h="13" w="31">
                  <a:moveTo>
                    <a:pt x="4" y="13"/>
                  </a:moveTo>
                  <a:lnTo>
                    <a:pt x="4" y="13"/>
                  </a:lnTo>
                  <a:cubicBezTo>
                    <a:pt x="5" y="13"/>
                    <a:pt x="6" y="13"/>
                    <a:pt x="7" y="13"/>
                  </a:cubicBezTo>
                  <a:cubicBezTo>
                    <a:pt x="11" y="13"/>
                    <a:pt x="15" y="12"/>
                    <a:pt x="18" y="12"/>
                  </a:cubicBezTo>
                  <a:lnTo>
                    <a:pt x="18" y="12"/>
                  </a:lnTo>
                  <a:cubicBezTo>
                    <a:pt x="19" y="12"/>
                    <a:pt x="20" y="11"/>
                    <a:pt x="20" y="11"/>
                  </a:cubicBezTo>
                  <a:cubicBezTo>
                    <a:pt x="21" y="11"/>
                    <a:pt x="21" y="10"/>
                    <a:pt x="22" y="10"/>
                  </a:cubicBezTo>
                  <a:cubicBezTo>
                    <a:pt x="23" y="9"/>
                    <a:pt x="24" y="9"/>
                    <a:pt x="25" y="8"/>
                  </a:cubicBezTo>
                  <a:lnTo>
                    <a:pt x="25" y="8"/>
                  </a:lnTo>
                  <a:lnTo>
                    <a:pt x="26" y="8"/>
                  </a:lnTo>
                  <a:cubicBezTo>
                    <a:pt x="27" y="7"/>
                    <a:pt x="29" y="6"/>
                    <a:pt x="30" y="5"/>
                  </a:cubicBezTo>
                  <a:cubicBezTo>
                    <a:pt x="33" y="3"/>
                    <a:pt x="31" y="-1"/>
                    <a:pt x="28" y="0"/>
                  </a:cubicBezTo>
                  <a:lnTo>
                    <a:pt x="28" y="0"/>
                  </a:lnTo>
                  <a:cubicBezTo>
                    <a:pt x="26" y="1"/>
                    <a:pt x="24" y="1"/>
                    <a:pt x="22" y="2"/>
                  </a:cubicBezTo>
                  <a:cubicBezTo>
                    <a:pt x="22" y="2"/>
                    <a:pt x="21" y="2"/>
                    <a:pt x="20" y="2"/>
                  </a:cubicBezTo>
                  <a:cubicBezTo>
                    <a:pt x="21" y="2"/>
                    <a:pt x="20" y="2"/>
                    <a:pt x="20" y="2"/>
                  </a:cubicBezTo>
                  <a:cubicBezTo>
                    <a:pt x="19" y="2"/>
                    <a:pt x="19" y="2"/>
                    <a:pt x="18" y="2"/>
                  </a:cubicBezTo>
                  <a:lnTo>
                    <a:pt x="18" y="2"/>
                  </a:lnTo>
                  <a:lnTo>
                    <a:pt x="18" y="2"/>
                  </a:lnTo>
                  <a:cubicBezTo>
                    <a:pt x="17" y="2"/>
                    <a:pt x="17" y="2"/>
                    <a:pt x="16" y="2"/>
                  </a:cubicBezTo>
                  <a:cubicBezTo>
                    <a:pt x="14" y="3"/>
                    <a:pt x="12" y="3"/>
                    <a:pt x="10" y="3"/>
                  </a:cubicBezTo>
                  <a:cubicBezTo>
                    <a:pt x="9" y="4"/>
                    <a:pt x="7" y="4"/>
                    <a:pt x="6" y="4"/>
                  </a:cubicBezTo>
                  <a:cubicBezTo>
                    <a:pt x="7" y="4"/>
                    <a:pt x="6" y="4"/>
                    <a:pt x="6" y="4"/>
                  </a:cubicBezTo>
                  <a:lnTo>
                    <a:pt x="4" y="4"/>
                  </a:lnTo>
                  <a:cubicBezTo>
                    <a:pt x="2" y="4"/>
                    <a:pt x="0" y="6"/>
                    <a:pt x="0" y="8"/>
                  </a:cubicBezTo>
                  <a:lnTo>
                    <a:pt x="0" y="8"/>
                  </a:lnTo>
                  <a:cubicBezTo>
                    <a:pt x="0" y="9"/>
                    <a:pt x="0" y="10"/>
                    <a:pt x="0" y="10"/>
                  </a:cubicBezTo>
                  <a:cubicBezTo>
                    <a:pt x="1" y="11"/>
                    <a:pt x="1" y="12"/>
                    <a:pt x="2" y="12"/>
                  </a:cubicBezTo>
                  <a:cubicBezTo>
                    <a:pt x="3" y="12"/>
                    <a:pt x="3" y="13"/>
                    <a:pt x="4" y="1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3" name="Google Shape;1463;p38"/>
            <p:cNvSpPr/>
            <p:nvPr/>
          </p:nvSpPr>
          <p:spPr>
            <a:xfrm>
              <a:off x="3735193" y="2041558"/>
              <a:ext cx="10757" cy="5867"/>
            </a:xfrm>
            <a:custGeom>
              <a:rect b="b" l="l" r="r" t="t"/>
              <a:pathLst>
                <a:path extrusionOk="0" h="12" w="22">
                  <a:moveTo>
                    <a:pt x="3" y="8"/>
                  </a:moveTo>
                  <a:lnTo>
                    <a:pt x="11" y="10"/>
                  </a:lnTo>
                  <a:lnTo>
                    <a:pt x="14" y="11"/>
                  </a:lnTo>
                  <a:lnTo>
                    <a:pt x="14" y="11"/>
                  </a:lnTo>
                  <a:cubicBezTo>
                    <a:pt x="15" y="11"/>
                    <a:pt x="16" y="11"/>
                    <a:pt x="17" y="11"/>
                  </a:cubicBezTo>
                  <a:lnTo>
                    <a:pt x="17" y="11"/>
                  </a:lnTo>
                  <a:cubicBezTo>
                    <a:pt x="18" y="11"/>
                    <a:pt x="20" y="12"/>
                    <a:pt x="20" y="11"/>
                  </a:cubicBezTo>
                  <a:cubicBezTo>
                    <a:pt x="21" y="11"/>
                    <a:pt x="21" y="10"/>
                    <a:pt x="21" y="10"/>
                  </a:cubicBezTo>
                  <a:lnTo>
                    <a:pt x="21" y="10"/>
                  </a:lnTo>
                  <a:cubicBezTo>
                    <a:pt x="21" y="9"/>
                    <a:pt x="22" y="9"/>
                    <a:pt x="22" y="9"/>
                  </a:cubicBezTo>
                  <a:cubicBezTo>
                    <a:pt x="22" y="8"/>
                    <a:pt x="22" y="7"/>
                    <a:pt x="22" y="7"/>
                  </a:cubicBezTo>
                  <a:cubicBezTo>
                    <a:pt x="22" y="6"/>
                    <a:pt x="22" y="5"/>
                    <a:pt x="22" y="5"/>
                  </a:cubicBezTo>
                  <a:lnTo>
                    <a:pt x="22" y="5"/>
                  </a:lnTo>
                  <a:lnTo>
                    <a:pt x="22" y="4"/>
                  </a:lnTo>
                  <a:cubicBezTo>
                    <a:pt x="21" y="4"/>
                    <a:pt x="22" y="3"/>
                    <a:pt x="20" y="2"/>
                  </a:cubicBezTo>
                  <a:lnTo>
                    <a:pt x="19" y="2"/>
                  </a:lnTo>
                  <a:cubicBezTo>
                    <a:pt x="18" y="2"/>
                    <a:pt x="17" y="2"/>
                    <a:pt x="17" y="2"/>
                  </a:cubicBezTo>
                  <a:lnTo>
                    <a:pt x="13" y="1"/>
                  </a:lnTo>
                  <a:lnTo>
                    <a:pt x="6" y="0"/>
                  </a:lnTo>
                  <a:lnTo>
                    <a:pt x="6" y="0"/>
                  </a:lnTo>
                  <a:cubicBezTo>
                    <a:pt x="5" y="0"/>
                    <a:pt x="5" y="0"/>
                    <a:pt x="5" y="0"/>
                  </a:cubicBezTo>
                  <a:cubicBezTo>
                    <a:pt x="4" y="0"/>
                    <a:pt x="3" y="0"/>
                    <a:pt x="2" y="0"/>
                  </a:cubicBezTo>
                  <a:lnTo>
                    <a:pt x="2" y="0"/>
                  </a:lnTo>
                  <a:cubicBezTo>
                    <a:pt x="2" y="1"/>
                    <a:pt x="1" y="1"/>
                    <a:pt x="1" y="2"/>
                  </a:cubicBezTo>
                  <a:cubicBezTo>
                    <a:pt x="1" y="2"/>
                    <a:pt x="0" y="2"/>
                    <a:pt x="0" y="3"/>
                  </a:cubicBezTo>
                  <a:lnTo>
                    <a:pt x="0" y="3"/>
                  </a:lnTo>
                  <a:lnTo>
                    <a:pt x="0" y="4"/>
                  </a:lnTo>
                  <a:cubicBezTo>
                    <a:pt x="0" y="5"/>
                    <a:pt x="1" y="6"/>
                    <a:pt x="1" y="6"/>
                  </a:cubicBezTo>
                  <a:cubicBezTo>
                    <a:pt x="2" y="7"/>
                    <a:pt x="2" y="8"/>
                    <a:pt x="2" y="8"/>
                  </a:cubicBezTo>
                  <a:cubicBezTo>
                    <a:pt x="3" y="9"/>
                    <a:pt x="3" y="8"/>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4" name="Google Shape;1464;p38"/>
            <p:cNvSpPr/>
            <p:nvPr/>
          </p:nvSpPr>
          <p:spPr>
            <a:xfrm>
              <a:off x="3738126" y="2030801"/>
              <a:ext cx="10268" cy="6845"/>
            </a:xfrm>
            <a:custGeom>
              <a:rect b="b" l="l" r="r" t="t"/>
              <a:pathLst>
                <a:path extrusionOk="0" h="14" w="21">
                  <a:moveTo>
                    <a:pt x="1" y="6"/>
                  </a:moveTo>
                  <a:lnTo>
                    <a:pt x="1" y="6"/>
                  </a:lnTo>
                  <a:cubicBezTo>
                    <a:pt x="2" y="8"/>
                    <a:pt x="4" y="10"/>
                    <a:pt x="7" y="12"/>
                  </a:cubicBezTo>
                  <a:cubicBezTo>
                    <a:pt x="7" y="12"/>
                    <a:pt x="8" y="12"/>
                    <a:pt x="9" y="13"/>
                  </a:cubicBezTo>
                  <a:lnTo>
                    <a:pt x="9" y="13"/>
                  </a:lnTo>
                  <a:cubicBezTo>
                    <a:pt x="11" y="13"/>
                    <a:pt x="12" y="14"/>
                    <a:pt x="14" y="14"/>
                  </a:cubicBezTo>
                  <a:lnTo>
                    <a:pt x="14" y="14"/>
                  </a:lnTo>
                  <a:lnTo>
                    <a:pt x="14" y="14"/>
                  </a:lnTo>
                  <a:lnTo>
                    <a:pt x="15" y="14"/>
                  </a:lnTo>
                  <a:cubicBezTo>
                    <a:pt x="16" y="14"/>
                    <a:pt x="17" y="13"/>
                    <a:pt x="18" y="13"/>
                  </a:cubicBezTo>
                  <a:lnTo>
                    <a:pt x="18" y="13"/>
                  </a:lnTo>
                  <a:cubicBezTo>
                    <a:pt x="19" y="12"/>
                    <a:pt x="19" y="12"/>
                    <a:pt x="20" y="11"/>
                  </a:cubicBezTo>
                  <a:lnTo>
                    <a:pt x="20" y="11"/>
                  </a:lnTo>
                  <a:lnTo>
                    <a:pt x="20" y="11"/>
                  </a:lnTo>
                  <a:cubicBezTo>
                    <a:pt x="21" y="10"/>
                    <a:pt x="21" y="10"/>
                    <a:pt x="21" y="9"/>
                  </a:cubicBezTo>
                  <a:lnTo>
                    <a:pt x="20" y="8"/>
                  </a:lnTo>
                  <a:cubicBezTo>
                    <a:pt x="20" y="8"/>
                    <a:pt x="20" y="7"/>
                    <a:pt x="19" y="7"/>
                  </a:cubicBezTo>
                  <a:lnTo>
                    <a:pt x="19" y="7"/>
                  </a:lnTo>
                  <a:lnTo>
                    <a:pt x="18" y="6"/>
                  </a:lnTo>
                  <a:lnTo>
                    <a:pt x="17" y="6"/>
                  </a:lnTo>
                  <a:lnTo>
                    <a:pt x="17" y="6"/>
                  </a:lnTo>
                  <a:lnTo>
                    <a:pt x="17" y="6"/>
                  </a:lnTo>
                  <a:lnTo>
                    <a:pt x="17" y="6"/>
                  </a:lnTo>
                  <a:lnTo>
                    <a:pt x="16" y="6"/>
                  </a:lnTo>
                  <a:lnTo>
                    <a:pt x="16" y="6"/>
                  </a:lnTo>
                  <a:lnTo>
                    <a:pt x="15" y="6"/>
                  </a:lnTo>
                  <a:lnTo>
                    <a:pt x="14" y="6"/>
                  </a:lnTo>
                  <a:lnTo>
                    <a:pt x="15" y="6"/>
                  </a:lnTo>
                  <a:lnTo>
                    <a:pt x="15" y="6"/>
                  </a:lnTo>
                  <a:cubicBezTo>
                    <a:pt x="14" y="6"/>
                    <a:pt x="12" y="5"/>
                    <a:pt x="11" y="4"/>
                  </a:cubicBezTo>
                  <a:lnTo>
                    <a:pt x="12" y="5"/>
                  </a:lnTo>
                  <a:lnTo>
                    <a:pt x="12" y="5"/>
                  </a:lnTo>
                  <a:cubicBezTo>
                    <a:pt x="11" y="5"/>
                    <a:pt x="11" y="4"/>
                    <a:pt x="10" y="4"/>
                  </a:cubicBezTo>
                  <a:lnTo>
                    <a:pt x="10" y="4"/>
                  </a:lnTo>
                  <a:lnTo>
                    <a:pt x="10" y="4"/>
                  </a:lnTo>
                  <a:lnTo>
                    <a:pt x="9" y="3"/>
                  </a:lnTo>
                  <a:lnTo>
                    <a:pt x="10" y="4"/>
                  </a:lnTo>
                  <a:lnTo>
                    <a:pt x="10" y="4"/>
                  </a:lnTo>
                  <a:cubicBezTo>
                    <a:pt x="9" y="3"/>
                    <a:pt x="9" y="3"/>
                    <a:pt x="8" y="2"/>
                  </a:cubicBezTo>
                  <a:lnTo>
                    <a:pt x="8" y="2"/>
                  </a:lnTo>
                  <a:lnTo>
                    <a:pt x="8" y="2"/>
                  </a:lnTo>
                  <a:cubicBezTo>
                    <a:pt x="8" y="2"/>
                    <a:pt x="8" y="3"/>
                    <a:pt x="8" y="2"/>
                  </a:cubicBezTo>
                  <a:lnTo>
                    <a:pt x="8" y="2"/>
                  </a:lnTo>
                  <a:lnTo>
                    <a:pt x="8" y="2"/>
                  </a:lnTo>
                  <a:cubicBezTo>
                    <a:pt x="7" y="1"/>
                    <a:pt x="7" y="1"/>
                    <a:pt x="6" y="0"/>
                  </a:cubicBezTo>
                  <a:cubicBezTo>
                    <a:pt x="6" y="0"/>
                    <a:pt x="5" y="0"/>
                    <a:pt x="4" y="0"/>
                  </a:cubicBezTo>
                  <a:cubicBezTo>
                    <a:pt x="4" y="0"/>
                    <a:pt x="3" y="0"/>
                    <a:pt x="2" y="0"/>
                  </a:cubicBezTo>
                  <a:cubicBezTo>
                    <a:pt x="2" y="1"/>
                    <a:pt x="2" y="2"/>
                    <a:pt x="1" y="2"/>
                  </a:cubicBezTo>
                  <a:cubicBezTo>
                    <a:pt x="1" y="3"/>
                    <a:pt x="0" y="3"/>
                    <a:pt x="0" y="4"/>
                  </a:cubicBezTo>
                  <a:cubicBezTo>
                    <a:pt x="0" y="5"/>
                    <a:pt x="0" y="5"/>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5" name="Google Shape;1465;p38"/>
            <p:cNvSpPr/>
            <p:nvPr/>
          </p:nvSpPr>
          <p:spPr>
            <a:xfrm>
              <a:off x="3777241" y="2082140"/>
              <a:ext cx="7823" cy="5378"/>
            </a:xfrm>
            <a:custGeom>
              <a:rect b="b" l="l" r="r" t="t"/>
              <a:pathLst>
                <a:path extrusionOk="0" h="11" w="16">
                  <a:moveTo>
                    <a:pt x="0" y="5"/>
                  </a:moveTo>
                  <a:lnTo>
                    <a:pt x="1" y="6"/>
                  </a:lnTo>
                  <a:lnTo>
                    <a:pt x="0" y="4"/>
                  </a:lnTo>
                  <a:lnTo>
                    <a:pt x="0" y="4"/>
                  </a:lnTo>
                  <a:lnTo>
                    <a:pt x="0" y="4"/>
                  </a:lnTo>
                  <a:cubicBezTo>
                    <a:pt x="0" y="5"/>
                    <a:pt x="1" y="6"/>
                    <a:pt x="1" y="6"/>
                  </a:cubicBezTo>
                  <a:cubicBezTo>
                    <a:pt x="2" y="7"/>
                    <a:pt x="1" y="7"/>
                    <a:pt x="2" y="8"/>
                  </a:cubicBezTo>
                  <a:lnTo>
                    <a:pt x="2" y="8"/>
                  </a:lnTo>
                  <a:lnTo>
                    <a:pt x="3" y="9"/>
                  </a:lnTo>
                  <a:lnTo>
                    <a:pt x="3" y="9"/>
                  </a:lnTo>
                  <a:cubicBezTo>
                    <a:pt x="5" y="9"/>
                    <a:pt x="6" y="10"/>
                    <a:pt x="7" y="10"/>
                  </a:cubicBezTo>
                  <a:lnTo>
                    <a:pt x="7" y="10"/>
                  </a:lnTo>
                  <a:cubicBezTo>
                    <a:pt x="8" y="11"/>
                    <a:pt x="9" y="11"/>
                    <a:pt x="10" y="11"/>
                  </a:cubicBezTo>
                  <a:lnTo>
                    <a:pt x="10" y="11"/>
                  </a:lnTo>
                  <a:cubicBezTo>
                    <a:pt x="11" y="11"/>
                    <a:pt x="12" y="11"/>
                    <a:pt x="13" y="10"/>
                  </a:cubicBezTo>
                  <a:lnTo>
                    <a:pt x="13" y="10"/>
                  </a:lnTo>
                  <a:cubicBezTo>
                    <a:pt x="14" y="10"/>
                    <a:pt x="14" y="10"/>
                    <a:pt x="14" y="10"/>
                  </a:cubicBezTo>
                  <a:cubicBezTo>
                    <a:pt x="15" y="10"/>
                    <a:pt x="15" y="9"/>
                    <a:pt x="16" y="9"/>
                  </a:cubicBezTo>
                  <a:lnTo>
                    <a:pt x="16" y="8"/>
                  </a:lnTo>
                  <a:lnTo>
                    <a:pt x="16" y="8"/>
                  </a:lnTo>
                  <a:lnTo>
                    <a:pt x="16" y="7"/>
                  </a:lnTo>
                  <a:cubicBezTo>
                    <a:pt x="16" y="6"/>
                    <a:pt x="16" y="6"/>
                    <a:pt x="15" y="5"/>
                  </a:cubicBezTo>
                  <a:lnTo>
                    <a:pt x="15" y="4"/>
                  </a:lnTo>
                  <a:lnTo>
                    <a:pt x="15" y="4"/>
                  </a:lnTo>
                  <a:cubicBezTo>
                    <a:pt x="14" y="4"/>
                    <a:pt x="14" y="3"/>
                    <a:pt x="13" y="3"/>
                  </a:cubicBezTo>
                  <a:lnTo>
                    <a:pt x="13" y="3"/>
                  </a:lnTo>
                  <a:cubicBezTo>
                    <a:pt x="13" y="2"/>
                    <a:pt x="13" y="3"/>
                    <a:pt x="12" y="2"/>
                  </a:cubicBezTo>
                  <a:cubicBezTo>
                    <a:pt x="11" y="2"/>
                    <a:pt x="10" y="1"/>
                    <a:pt x="9" y="1"/>
                  </a:cubicBezTo>
                  <a:lnTo>
                    <a:pt x="9" y="1"/>
                  </a:lnTo>
                  <a:cubicBezTo>
                    <a:pt x="8" y="0"/>
                    <a:pt x="7" y="0"/>
                    <a:pt x="6" y="0"/>
                  </a:cubicBezTo>
                  <a:lnTo>
                    <a:pt x="6" y="0"/>
                  </a:lnTo>
                  <a:lnTo>
                    <a:pt x="6" y="0"/>
                  </a:lnTo>
                  <a:cubicBezTo>
                    <a:pt x="5" y="0"/>
                    <a:pt x="5" y="0"/>
                    <a:pt x="5" y="0"/>
                  </a:cubicBezTo>
                  <a:lnTo>
                    <a:pt x="5" y="0"/>
                  </a:lnTo>
                  <a:cubicBezTo>
                    <a:pt x="4" y="0"/>
                    <a:pt x="3" y="0"/>
                    <a:pt x="3" y="0"/>
                  </a:cubicBezTo>
                  <a:lnTo>
                    <a:pt x="3" y="0"/>
                  </a:lnTo>
                  <a:lnTo>
                    <a:pt x="3" y="0"/>
                  </a:lnTo>
                  <a:cubicBezTo>
                    <a:pt x="2" y="1"/>
                    <a:pt x="1" y="2"/>
                    <a:pt x="1" y="2"/>
                  </a:cubicBezTo>
                  <a:lnTo>
                    <a:pt x="4" y="1"/>
                  </a:lnTo>
                  <a:lnTo>
                    <a:pt x="2" y="1"/>
                  </a:lnTo>
                  <a:lnTo>
                    <a:pt x="2" y="1"/>
                  </a:lnTo>
                  <a:lnTo>
                    <a:pt x="1" y="1"/>
                  </a:lnTo>
                  <a:lnTo>
                    <a:pt x="0" y="2"/>
                  </a:lnTo>
                  <a:lnTo>
                    <a:pt x="0" y="2"/>
                  </a:lnTo>
                  <a:lnTo>
                    <a:pt x="0" y="2"/>
                  </a:lnTo>
                  <a:cubicBezTo>
                    <a:pt x="0" y="3"/>
                    <a:pt x="0" y="3"/>
                    <a:pt x="0" y="3"/>
                  </a:cubicBezTo>
                  <a:cubicBezTo>
                    <a:pt x="0" y="4"/>
                    <a:pt x="0" y="4"/>
                    <a:pt x="0"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466" name="Google Shape;1466;p38"/>
            <p:cNvSpPr/>
            <p:nvPr/>
          </p:nvSpPr>
          <p:spPr>
            <a:xfrm>
              <a:off x="3776753" y="2073339"/>
              <a:ext cx="9290" cy="9290"/>
            </a:xfrm>
            <a:custGeom>
              <a:rect b="b" l="l" r="r" t="t"/>
              <a:pathLst>
                <a:path extrusionOk="0" h="19" w="19">
                  <a:moveTo>
                    <a:pt x="2" y="10"/>
                  </a:moveTo>
                  <a:lnTo>
                    <a:pt x="6" y="14"/>
                  </a:lnTo>
                  <a:lnTo>
                    <a:pt x="6" y="14"/>
                  </a:lnTo>
                  <a:cubicBezTo>
                    <a:pt x="7" y="15"/>
                    <a:pt x="8" y="16"/>
                    <a:pt x="9" y="17"/>
                  </a:cubicBezTo>
                  <a:cubicBezTo>
                    <a:pt x="10" y="17"/>
                    <a:pt x="11" y="18"/>
                    <a:pt x="12" y="18"/>
                  </a:cubicBezTo>
                  <a:lnTo>
                    <a:pt x="13" y="19"/>
                  </a:lnTo>
                  <a:lnTo>
                    <a:pt x="13" y="19"/>
                  </a:lnTo>
                  <a:lnTo>
                    <a:pt x="14" y="19"/>
                  </a:lnTo>
                  <a:lnTo>
                    <a:pt x="15" y="19"/>
                  </a:lnTo>
                  <a:lnTo>
                    <a:pt x="15" y="19"/>
                  </a:lnTo>
                  <a:cubicBezTo>
                    <a:pt x="15" y="19"/>
                    <a:pt x="16" y="19"/>
                    <a:pt x="16" y="18"/>
                  </a:cubicBezTo>
                  <a:cubicBezTo>
                    <a:pt x="17" y="18"/>
                    <a:pt x="17" y="18"/>
                    <a:pt x="17" y="17"/>
                  </a:cubicBezTo>
                  <a:lnTo>
                    <a:pt x="17" y="17"/>
                  </a:lnTo>
                  <a:cubicBezTo>
                    <a:pt x="18" y="17"/>
                    <a:pt x="18" y="17"/>
                    <a:pt x="18" y="16"/>
                  </a:cubicBezTo>
                  <a:cubicBezTo>
                    <a:pt x="18" y="16"/>
                    <a:pt x="19" y="16"/>
                    <a:pt x="19" y="15"/>
                  </a:cubicBezTo>
                  <a:lnTo>
                    <a:pt x="19" y="15"/>
                  </a:lnTo>
                  <a:lnTo>
                    <a:pt x="19" y="14"/>
                  </a:lnTo>
                  <a:cubicBezTo>
                    <a:pt x="19" y="13"/>
                    <a:pt x="19" y="12"/>
                    <a:pt x="18" y="12"/>
                  </a:cubicBezTo>
                  <a:cubicBezTo>
                    <a:pt x="18" y="11"/>
                    <a:pt x="17" y="10"/>
                    <a:pt x="17" y="9"/>
                  </a:cubicBezTo>
                  <a:lnTo>
                    <a:pt x="17" y="9"/>
                  </a:lnTo>
                  <a:lnTo>
                    <a:pt x="16" y="8"/>
                  </a:lnTo>
                  <a:lnTo>
                    <a:pt x="16" y="7"/>
                  </a:lnTo>
                  <a:lnTo>
                    <a:pt x="15" y="7"/>
                  </a:lnTo>
                  <a:lnTo>
                    <a:pt x="14" y="6"/>
                  </a:lnTo>
                  <a:lnTo>
                    <a:pt x="10" y="2"/>
                  </a:lnTo>
                  <a:lnTo>
                    <a:pt x="10" y="2"/>
                  </a:lnTo>
                  <a:cubicBezTo>
                    <a:pt x="9" y="2"/>
                    <a:pt x="9" y="1"/>
                    <a:pt x="8" y="1"/>
                  </a:cubicBezTo>
                  <a:cubicBezTo>
                    <a:pt x="8" y="1"/>
                    <a:pt x="7" y="0"/>
                    <a:pt x="6" y="0"/>
                  </a:cubicBezTo>
                  <a:lnTo>
                    <a:pt x="6" y="0"/>
                  </a:lnTo>
                  <a:cubicBezTo>
                    <a:pt x="5" y="0"/>
                    <a:pt x="4" y="1"/>
                    <a:pt x="3" y="1"/>
                  </a:cubicBezTo>
                  <a:lnTo>
                    <a:pt x="2" y="2"/>
                  </a:lnTo>
                  <a:lnTo>
                    <a:pt x="2" y="2"/>
                  </a:lnTo>
                  <a:lnTo>
                    <a:pt x="1" y="3"/>
                  </a:lnTo>
                  <a:cubicBezTo>
                    <a:pt x="1" y="4"/>
                    <a:pt x="0" y="5"/>
                    <a:pt x="0" y="6"/>
                  </a:cubicBezTo>
                  <a:lnTo>
                    <a:pt x="0" y="6"/>
                  </a:lnTo>
                  <a:cubicBezTo>
                    <a:pt x="0" y="7"/>
                    <a:pt x="1" y="8"/>
                    <a:pt x="1" y="8"/>
                  </a:cubicBezTo>
                  <a:cubicBezTo>
                    <a:pt x="1" y="9"/>
                    <a:pt x="2" y="9"/>
                    <a:pt x="2" y="1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pic>
        <p:nvPicPr>
          <p:cNvPr id="1467" name="Google Shape;1467;p38"/>
          <p:cNvPicPr preferRelativeResize="0"/>
          <p:nvPr/>
        </p:nvPicPr>
        <p:blipFill>
          <a:blip r:embed="rId3">
            <a:alphaModFix/>
          </a:blip>
          <a:stretch>
            <a:fillRect/>
          </a:stretch>
        </p:blipFill>
        <p:spPr>
          <a:xfrm>
            <a:off x="469750" y="1285875"/>
            <a:ext cx="2571750" cy="2571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39"/>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Gender &amp; klimaatverandering</a:t>
            </a:r>
            <a:endParaRPr/>
          </a:p>
        </p:txBody>
      </p:sp>
      <p:sp>
        <p:nvSpPr>
          <p:cNvPr id="1473" name="Google Shape;1473;p39"/>
          <p:cNvSpPr txBox="1"/>
          <p:nvPr/>
        </p:nvSpPr>
        <p:spPr>
          <a:xfrm>
            <a:off x="623900" y="1073675"/>
            <a:ext cx="8110500" cy="3656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Meisjes &amp; vrouwen worden harder getroffen door klimaatverandering;</a:t>
            </a:r>
            <a:endParaRPr sz="1200">
              <a:solidFill>
                <a:schemeClr val="dk1"/>
              </a:solidFill>
              <a:latin typeface="Lato"/>
              <a:ea typeface="Lato"/>
              <a:cs typeface="Lato"/>
              <a:sym typeface="Lato"/>
            </a:endParaRPr>
          </a:p>
          <a:p>
            <a:pPr indent="-304800" lvl="0" marL="457200" rtl="0" algn="l">
              <a:lnSpc>
                <a:spcPct val="150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Klimaatverandering is een </a:t>
            </a:r>
            <a:r>
              <a:rPr b="1" lang="nl" sz="1200">
                <a:solidFill>
                  <a:schemeClr val="accent4"/>
                </a:solidFill>
                <a:latin typeface="Lato"/>
                <a:ea typeface="Lato"/>
                <a:cs typeface="Lato"/>
                <a:sym typeface="Lato"/>
              </a:rPr>
              <a:t>"dreigingsvermenigvuldiger"</a:t>
            </a:r>
            <a:r>
              <a:rPr lang="nl" sz="1200">
                <a:solidFill>
                  <a:schemeClr val="dk1"/>
                </a:solidFill>
                <a:latin typeface="Lato"/>
                <a:ea typeface="Lato"/>
                <a:cs typeface="Lato"/>
                <a:sym typeface="Lato"/>
              </a:rPr>
              <a:t>, wat betekent dat het de </a:t>
            </a:r>
            <a:r>
              <a:rPr b="1" lang="nl" sz="1200">
                <a:solidFill>
                  <a:schemeClr val="accent4"/>
                </a:solidFill>
                <a:latin typeface="Lato"/>
                <a:ea typeface="Lato"/>
                <a:cs typeface="Lato"/>
                <a:sym typeface="Lato"/>
              </a:rPr>
              <a:t>sociale</a:t>
            </a:r>
            <a:r>
              <a:rPr lang="nl" sz="1200">
                <a:solidFill>
                  <a:schemeClr val="dk1"/>
                </a:solidFill>
                <a:latin typeface="Lato"/>
                <a:ea typeface="Lato"/>
                <a:cs typeface="Lato"/>
                <a:sym typeface="Lato"/>
              </a:rPr>
              <a:t>, </a:t>
            </a:r>
            <a:r>
              <a:rPr b="1" lang="nl" sz="1200">
                <a:solidFill>
                  <a:schemeClr val="accent4"/>
                </a:solidFill>
                <a:latin typeface="Lato"/>
                <a:ea typeface="Lato"/>
                <a:cs typeface="Lato"/>
                <a:sym typeface="Lato"/>
              </a:rPr>
              <a:t>politieke </a:t>
            </a:r>
            <a:r>
              <a:rPr lang="nl" sz="1200">
                <a:solidFill>
                  <a:schemeClr val="dk1"/>
                </a:solidFill>
                <a:latin typeface="Lato"/>
                <a:ea typeface="Lato"/>
                <a:cs typeface="Lato"/>
                <a:sym typeface="Lato"/>
              </a:rPr>
              <a:t>en </a:t>
            </a:r>
            <a:r>
              <a:rPr b="1" lang="nl" sz="1200">
                <a:solidFill>
                  <a:schemeClr val="accent4"/>
                </a:solidFill>
                <a:latin typeface="Lato"/>
                <a:ea typeface="Lato"/>
                <a:cs typeface="Lato"/>
                <a:sym typeface="Lato"/>
              </a:rPr>
              <a:t>economische spanningen</a:t>
            </a:r>
            <a:r>
              <a:rPr lang="nl" sz="1200">
                <a:solidFill>
                  <a:schemeClr val="accent4"/>
                </a:solidFill>
                <a:latin typeface="Lato"/>
                <a:ea typeface="Lato"/>
                <a:cs typeface="Lato"/>
                <a:sym typeface="Lato"/>
              </a:rPr>
              <a:t> </a:t>
            </a:r>
            <a:r>
              <a:rPr lang="nl" sz="1200">
                <a:solidFill>
                  <a:schemeClr val="dk1"/>
                </a:solidFill>
                <a:latin typeface="Lato"/>
                <a:ea typeface="Lato"/>
                <a:cs typeface="Lato"/>
                <a:sym typeface="Lato"/>
              </a:rPr>
              <a:t>in fragiele en door conflicten getroffen gebieden doet escaleren.</a:t>
            </a:r>
            <a:endParaRPr sz="1200">
              <a:solidFill>
                <a:schemeClr val="dk1"/>
              </a:solidFill>
              <a:latin typeface="Lato"/>
              <a:ea typeface="Lato"/>
              <a:cs typeface="Lato"/>
              <a:sym typeface="Lato"/>
            </a:endParaRPr>
          </a:p>
          <a:p>
            <a:pPr indent="-304800" lvl="0" marL="457200" rtl="0" algn="l">
              <a:lnSpc>
                <a:spcPct val="150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Wanneer klimaatrampen plaatsvinden, hebben vrouwen minder kans om te overleven en meer kans om gewond te raken als gevolg van al </a:t>
            </a:r>
            <a:r>
              <a:rPr b="1" lang="nl" sz="1200">
                <a:solidFill>
                  <a:schemeClr val="accent4"/>
                </a:solidFill>
                <a:latin typeface="Lato"/>
                <a:ea typeface="Lato"/>
                <a:cs typeface="Lato"/>
                <a:sym typeface="Lato"/>
              </a:rPr>
              <a:t>lang bestaande ongelijkheden tussen mannen en vrouwen</a:t>
            </a:r>
            <a:r>
              <a:rPr lang="nl" sz="1200">
                <a:solidFill>
                  <a:schemeClr val="dk1"/>
                </a:solidFill>
                <a:latin typeface="Lato"/>
                <a:ea typeface="Lato"/>
                <a:cs typeface="Lato"/>
                <a:sym typeface="Lato"/>
              </a:rPr>
              <a:t> die hebben geleid tot ongelijkheid op het gebied van</a:t>
            </a:r>
            <a:r>
              <a:rPr b="1" lang="nl" sz="1200">
                <a:solidFill>
                  <a:schemeClr val="dk1"/>
                </a:solidFill>
                <a:latin typeface="Lato"/>
                <a:ea typeface="Lato"/>
                <a:cs typeface="Lato"/>
                <a:sym typeface="Lato"/>
              </a:rPr>
              <a:t> informatie, mobiliteit, besluitvorming</a:t>
            </a:r>
            <a:r>
              <a:rPr lang="nl" sz="1200">
                <a:solidFill>
                  <a:schemeClr val="dk1"/>
                </a:solidFill>
                <a:latin typeface="Lato"/>
                <a:ea typeface="Lato"/>
                <a:cs typeface="Lato"/>
                <a:sym typeface="Lato"/>
              </a:rPr>
              <a:t> en toegang tot middelen en </a:t>
            </a:r>
            <a:r>
              <a:rPr b="1" lang="nl" sz="1200">
                <a:solidFill>
                  <a:schemeClr val="dk1"/>
                </a:solidFill>
                <a:latin typeface="Lato"/>
                <a:ea typeface="Lato"/>
                <a:cs typeface="Lato"/>
                <a:sym typeface="Lato"/>
              </a:rPr>
              <a:t>opleiding</a:t>
            </a:r>
            <a:r>
              <a:rPr lang="nl"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indent="-304800" lvl="0" marL="457200" rtl="0" algn="l">
              <a:lnSpc>
                <a:spcPct val="150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De </a:t>
            </a:r>
            <a:r>
              <a:rPr b="1" lang="nl" sz="1200">
                <a:solidFill>
                  <a:schemeClr val="dk1"/>
                </a:solidFill>
                <a:latin typeface="Lato"/>
                <a:ea typeface="Lato"/>
                <a:cs typeface="Lato"/>
                <a:sym typeface="Lato"/>
              </a:rPr>
              <a:t>gezondheid </a:t>
            </a:r>
            <a:r>
              <a:rPr lang="nl" sz="1200">
                <a:solidFill>
                  <a:schemeClr val="dk1"/>
                </a:solidFill>
                <a:latin typeface="Lato"/>
                <a:ea typeface="Lato"/>
                <a:cs typeface="Lato"/>
                <a:sym typeface="Lato"/>
              </a:rPr>
              <a:t>van vrouwen en meisjes wordt in gevaar gebracht door klimaatverandering en rampen doordat de toegang tot diensten en gezondheidszorg wordt beperkt en de risico's met betrekking tot de gezondheid van moeder en kind toenemen. </a:t>
            </a:r>
            <a:endParaRPr sz="12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40"/>
          <p:cNvSpPr txBox="1"/>
          <p:nvPr>
            <p:ph type="title"/>
          </p:nvPr>
        </p:nvSpPr>
        <p:spPr>
          <a:xfrm>
            <a:off x="792550" y="4232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Terugkoppeling: </a:t>
            </a:r>
            <a:br>
              <a:rPr lang="nl"/>
            </a:br>
            <a:r>
              <a:rPr lang="nl"/>
              <a:t>intersectionaliteit, gender &amp; klimaat</a:t>
            </a:r>
            <a:endParaRPr/>
          </a:p>
        </p:txBody>
      </p:sp>
      <p:sp>
        <p:nvSpPr>
          <p:cNvPr id="1479" name="Google Shape;1479;p40"/>
          <p:cNvSpPr txBox="1"/>
          <p:nvPr>
            <p:ph idx="1" type="body"/>
          </p:nvPr>
        </p:nvSpPr>
        <p:spPr>
          <a:xfrm>
            <a:off x="1616350" y="1595025"/>
            <a:ext cx="6056400" cy="143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a:t>Hoewel vrouwen en meisjes wereldwijd een onevenredig grote invloed ondervinden van klimaatverandering, zijn de </a:t>
            </a:r>
            <a:r>
              <a:rPr b="1" lang="nl">
                <a:solidFill>
                  <a:schemeClr val="dk2"/>
                </a:solidFill>
              </a:rPr>
              <a:t>gevolgen niet uniform:</a:t>
            </a:r>
            <a:r>
              <a:rPr b="1" lang="nl"/>
              <a:t> </a:t>
            </a:r>
            <a:endParaRPr b="1"/>
          </a:p>
          <a:p>
            <a:pPr indent="0" lvl="0" marL="0" rtl="0" algn="ctr">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nl"/>
              <a:t>Als we naar klimaatverandering kijken door de lens van </a:t>
            </a:r>
            <a:r>
              <a:rPr b="1" lang="nl">
                <a:solidFill>
                  <a:schemeClr val="accent4"/>
                </a:solidFill>
              </a:rPr>
              <a:t>intersectioneel feminisme</a:t>
            </a:r>
            <a:r>
              <a:rPr lang="nl"/>
              <a:t>, de manier waarop verschillende vormen van ongelijkheid vaak samenwerken en elkaar verergeren, is het duidelijk dat de risico's van klimaatverandering groter zijn voor:</a:t>
            </a:r>
            <a:endParaRPr/>
          </a:p>
          <a:p>
            <a:pPr indent="0" lvl="0" marL="0" rtl="0" algn="l">
              <a:lnSpc>
                <a:spcPct val="115000"/>
              </a:lnSpc>
              <a:spcBef>
                <a:spcPts val="0"/>
              </a:spcBef>
              <a:spcAft>
                <a:spcPts val="0"/>
              </a:spcAft>
              <a:buNone/>
            </a:pPr>
            <a:r>
              <a:t/>
            </a:r>
            <a:endParaRPr/>
          </a:p>
          <a:p>
            <a:pPr indent="-304800" lvl="0" marL="457200" rtl="0" algn="l">
              <a:lnSpc>
                <a:spcPct val="115000"/>
              </a:lnSpc>
              <a:spcBef>
                <a:spcPts val="0"/>
              </a:spcBef>
              <a:spcAft>
                <a:spcPts val="0"/>
              </a:spcAft>
              <a:buSzPts val="1200"/>
              <a:buChar char="●"/>
            </a:pPr>
            <a:r>
              <a:rPr i="1" lang="nl"/>
              <a:t>inheemse en Afro-afstammende vrouwen en meisjes, </a:t>
            </a:r>
            <a:endParaRPr i="1"/>
          </a:p>
          <a:p>
            <a:pPr indent="-304800" lvl="0" marL="457200" rtl="0" algn="l">
              <a:lnSpc>
                <a:spcPct val="115000"/>
              </a:lnSpc>
              <a:spcBef>
                <a:spcPts val="0"/>
              </a:spcBef>
              <a:spcAft>
                <a:spcPts val="0"/>
              </a:spcAft>
              <a:buSzPts val="1200"/>
              <a:buChar char="●"/>
            </a:pPr>
            <a:r>
              <a:rPr i="1" lang="nl"/>
              <a:t>oudere vrouwen, </a:t>
            </a:r>
            <a:endParaRPr i="1"/>
          </a:p>
          <a:p>
            <a:pPr indent="-304800" lvl="0" marL="457200" rtl="0" algn="l">
              <a:lnSpc>
                <a:spcPct val="115000"/>
              </a:lnSpc>
              <a:spcBef>
                <a:spcPts val="0"/>
              </a:spcBef>
              <a:spcAft>
                <a:spcPts val="0"/>
              </a:spcAft>
              <a:buSzPts val="1200"/>
              <a:buChar char="●"/>
            </a:pPr>
            <a:r>
              <a:rPr i="1" lang="nl"/>
              <a:t>LGBTIQ+ personen, </a:t>
            </a:r>
            <a:endParaRPr i="1"/>
          </a:p>
          <a:p>
            <a:pPr indent="-304800" lvl="0" marL="457200" rtl="0" algn="l">
              <a:lnSpc>
                <a:spcPct val="115000"/>
              </a:lnSpc>
              <a:spcBef>
                <a:spcPts val="0"/>
              </a:spcBef>
              <a:spcAft>
                <a:spcPts val="0"/>
              </a:spcAft>
              <a:buSzPts val="1200"/>
              <a:buChar char="●"/>
            </a:pPr>
            <a:r>
              <a:rPr i="1" lang="nl"/>
              <a:t>vrouwen en meisjes met een handicap, </a:t>
            </a:r>
            <a:endParaRPr i="1"/>
          </a:p>
          <a:p>
            <a:pPr indent="-304800" lvl="0" marL="457200" rtl="0" algn="l">
              <a:lnSpc>
                <a:spcPct val="115000"/>
              </a:lnSpc>
              <a:spcBef>
                <a:spcPts val="0"/>
              </a:spcBef>
              <a:spcAft>
                <a:spcPts val="0"/>
              </a:spcAft>
              <a:buSzPts val="1200"/>
              <a:buChar char="●"/>
            </a:pPr>
            <a:r>
              <a:rPr i="1" lang="nl"/>
              <a:t>migranten </a:t>
            </a:r>
            <a:endParaRPr i="1"/>
          </a:p>
          <a:p>
            <a:pPr indent="-304800" lvl="0" marL="457200" rtl="0" algn="l">
              <a:lnSpc>
                <a:spcPct val="115000"/>
              </a:lnSpc>
              <a:spcBef>
                <a:spcPts val="0"/>
              </a:spcBef>
              <a:spcAft>
                <a:spcPts val="0"/>
              </a:spcAft>
              <a:buSzPts val="1200"/>
              <a:buChar char="●"/>
            </a:pPr>
            <a:r>
              <a:rPr i="1" lang="nl"/>
              <a:t>en mensen die in landelijke, afgelegen, conflict- en rampgevoelige gebieden wonen.</a:t>
            </a:r>
            <a:endParaRPr i="1"/>
          </a:p>
          <a:p>
            <a:pPr indent="0" lvl="0" marL="0" rtl="0" algn="l">
              <a:lnSpc>
                <a:spcPct val="115000"/>
              </a:lnSpc>
              <a:spcBef>
                <a:spcPts val="0"/>
              </a:spcBef>
              <a:spcAft>
                <a:spcPts val="0"/>
              </a:spcAft>
              <a:buNone/>
            </a:pPr>
            <a:r>
              <a:t/>
            </a:r>
            <a:endParaRPr i="1"/>
          </a:p>
          <a:p>
            <a:pPr indent="0" lvl="0" marL="0" rtl="0" algn="l">
              <a:spcBef>
                <a:spcPts val="0"/>
              </a:spcBef>
              <a:spcAft>
                <a:spcPts val="0"/>
              </a:spcAft>
              <a:buNone/>
            </a:pPr>
            <a:r>
              <a:t/>
            </a:r>
            <a:endParaRPr/>
          </a:p>
        </p:txBody>
      </p:sp>
      <p:grpSp>
        <p:nvGrpSpPr>
          <p:cNvPr id="1480" name="Google Shape;1480;p40"/>
          <p:cNvGrpSpPr/>
          <p:nvPr/>
        </p:nvGrpSpPr>
        <p:grpSpPr>
          <a:xfrm>
            <a:off x="7340213" y="4205248"/>
            <a:ext cx="1803786" cy="938262"/>
            <a:chOff x="2367145" y="1332108"/>
            <a:chExt cx="2018335" cy="1046817"/>
          </a:xfrm>
        </p:grpSpPr>
        <p:sp>
          <p:nvSpPr>
            <p:cNvPr id="1481" name="Google Shape;1481;p40"/>
            <p:cNvSpPr/>
            <p:nvPr/>
          </p:nvSpPr>
          <p:spPr>
            <a:xfrm>
              <a:off x="2367145" y="1337976"/>
              <a:ext cx="1996332" cy="1040948"/>
            </a:xfrm>
            <a:custGeom>
              <a:rect b="b" l="l" r="r" t="t"/>
              <a:pathLst>
                <a:path extrusionOk="0" h="2129" w="4083">
                  <a:moveTo>
                    <a:pt x="3551" y="2129"/>
                  </a:moveTo>
                  <a:cubicBezTo>
                    <a:pt x="3660" y="2116"/>
                    <a:pt x="3785" y="2114"/>
                    <a:pt x="3889" y="2082"/>
                  </a:cubicBezTo>
                  <a:cubicBezTo>
                    <a:pt x="3994" y="2051"/>
                    <a:pt x="4088" y="1956"/>
                    <a:pt x="4082" y="1848"/>
                  </a:cubicBezTo>
                  <a:cubicBezTo>
                    <a:pt x="4076" y="1751"/>
                    <a:pt x="3997" y="1672"/>
                    <a:pt x="3979" y="1577"/>
                  </a:cubicBezTo>
                  <a:cubicBezTo>
                    <a:pt x="3955" y="1442"/>
                    <a:pt x="4057" y="1319"/>
                    <a:pt x="4077" y="1183"/>
                  </a:cubicBezTo>
                  <a:cubicBezTo>
                    <a:pt x="4097" y="1040"/>
                    <a:pt x="4011" y="888"/>
                    <a:pt x="3877" y="832"/>
                  </a:cubicBezTo>
                  <a:cubicBezTo>
                    <a:pt x="3797" y="798"/>
                    <a:pt x="3707" y="797"/>
                    <a:pt x="3625" y="772"/>
                  </a:cubicBezTo>
                  <a:cubicBezTo>
                    <a:pt x="3411" y="706"/>
                    <a:pt x="3278" y="488"/>
                    <a:pt x="3223" y="272"/>
                  </a:cubicBezTo>
                  <a:cubicBezTo>
                    <a:pt x="3212" y="225"/>
                    <a:pt x="3202" y="177"/>
                    <a:pt x="3178" y="136"/>
                  </a:cubicBezTo>
                  <a:cubicBezTo>
                    <a:pt x="3124" y="43"/>
                    <a:pt x="3008" y="4"/>
                    <a:pt x="2901" y="0"/>
                  </a:cubicBezTo>
                  <a:cubicBezTo>
                    <a:pt x="2719" y="-8"/>
                    <a:pt x="2542" y="62"/>
                    <a:pt x="2360" y="72"/>
                  </a:cubicBezTo>
                  <a:cubicBezTo>
                    <a:pt x="2193" y="81"/>
                    <a:pt x="2027" y="39"/>
                    <a:pt x="1862" y="18"/>
                  </a:cubicBezTo>
                  <a:cubicBezTo>
                    <a:pt x="1696" y="-3"/>
                    <a:pt x="1518" y="1"/>
                    <a:pt x="1377" y="90"/>
                  </a:cubicBezTo>
                  <a:cubicBezTo>
                    <a:pt x="1143" y="238"/>
                    <a:pt x="1082" y="573"/>
                    <a:pt x="845" y="716"/>
                  </a:cubicBezTo>
                  <a:cubicBezTo>
                    <a:pt x="759" y="769"/>
                    <a:pt x="658" y="790"/>
                    <a:pt x="561" y="819"/>
                  </a:cubicBezTo>
                  <a:cubicBezTo>
                    <a:pt x="453" y="851"/>
                    <a:pt x="346" y="895"/>
                    <a:pt x="262" y="969"/>
                  </a:cubicBezTo>
                  <a:cubicBezTo>
                    <a:pt x="177" y="1043"/>
                    <a:pt x="117" y="1151"/>
                    <a:pt x="120" y="1263"/>
                  </a:cubicBezTo>
                  <a:cubicBezTo>
                    <a:pt x="122" y="1329"/>
                    <a:pt x="145" y="1393"/>
                    <a:pt x="138" y="1459"/>
                  </a:cubicBezTo>
                  <a:cubicBezTo>
                    <a:pt x="130" y="1539"/>
                    <a:pt x="128" y="1567"/>
                    <a:pt x="90" y="1638"/>
                  </a:cubicBezTo>
                  <a:cubicBezTo>
                    <a:pt x="52" y="1709"/>
                    <a:pt x="40" y="1853"/>
                    <a:pt x="24" y="1907"/>
                  </a:cubicBezTo>
                  <a:lnTo>
                    <a:pt x="0" y="2129"/>
                  </a:lnTo>
                  <a:lnTo>
                    <a:pt x="3551" y="2129"/>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2" name="Google Shape;1482;p40"/>
            <p:cNvSpPr/>
            <p:nvPr/>
          </p:nvSpPr>
          <p:spPr>
            <a:xfrm>
              <a:off x="2714290" y="1332108"/>
              <a:ext cx="1352401" cy="1046815"/>
            </a:xfrm>
            <a:custGeom>
              <a:rect b="b" l="l" r="r" t="t"/>
              <a:pathLst>
                <a:path extrusionOk="0" h="2141" w="2766">
                  <a:moveTo>
                    <a:pt x="2692" y="2141"/>
                  </a:moveTo>
                  <a:cubicBezTo>
                    <a:pt x="2759" y="1902"/>
                    <a:pt x="2782" y="1646"/>
                    <a:pt x="2754" y="1399"/>
                  </a:cubicBezTo>
                  <a:cubicBezTo>
                    <a:pt x="2722" y="1468"/>
                    <a:pt x="2693" y="1558"/>
                    <a:pt x="2662" y="1627"/>
                  </a:cubicBezTo>
                  <a:cubicBezTo>
                    <a:pt x="2715" y="1341"/>
                    <a:pt x="2685" y="1029"/>
                    <a:pt x="2575" y="760"/>
                  </a:cubicBezTo>
                  <a:cubicBezTo>
                    <a:pt x="2576" y="872"/>
                    <a:pt x="2547" y="986"/>
                    <a:pt x="2501" y="1088"/>
                  </a:cubicBezTo>
                  <a:cubicBezTo>
                    <a:pt x="2485" y="801"/>
                    <a:pt x="2366" y="522"/>
                    <a:pt x="2192" y="293"/>
                  </a:cubicBezTo>
                  <a:cubicBezTo>
                    <a:pt x="2165" y="405"/>
                    <a:pt x="2120" y="531"/>
                    <a:pt x="2069" y="633"/>
                  </a:cubicBezTo>
                  <a:cubicBezTo>
                    <a:pt x="1990" y="448"/>
                    <a:pt x="1923" y="252"/>
                    <a:pt x="1865" y="59"/>
                  </a:cubicBezTo>
                  <a:cubicBezTo>
                    <a:pt x="1782" y="185"/>
                    <a:pt x="1727" y="335"/>
                    <a:pt x="1689" y="481"/>
                  </a:cubicBezTo>
                  <a:cubicBezTo>
                    <a:pt x="1626" y="355"/>
                    <a:pt x="1527" y="255"/>
                    <a:pt x="1414" y="171"/>
                  </a:cubicBezTo>
                  <a:lnTo>
                    <a:pt x="1414" y="171"/>
                  </a:lnTo>
                  <a:cubicBezTo>
                    <a:pt x="1416" y="191"/>
                    <a:pt x="1416" y="211"/>
                    <a:pt x="1416" y="232"/>
                  </a:cubicBezTo>
                  <a:cubicBezTo>
                    <a:pt x="1416" y="306"/>
                    <a:pt x="1408" y="381"/>
                    <a:pt x="1391" y="453"/>
                  </a:cubicBezTo>
                  <a:cubicBezTo>
                    <a:pt x="1346" y="288"/>
                    <a:pt x="1254" y="133"/>
                    <a:pt x="1146" y="0"/>
                  </a:cubicBezTo>
                  <a:cubicBezTo>
                    <a:pt x="864" y="194"/>
                    <a:pt x="627" y="462"/>
                    <a:pt x="482" y="771"/>
                  </a:cubicBezTo>
                  <a:lnTo>
                    <a:pt x="482" y="771"/>
                  </a:lnTo>
                  <a:cubicBezTo>
                    <a:pt x="498" y="655"/>
                    <a:pt x="521" y="540"/>
                    <a:pt x="550" y="427"/>
                  </a:cubicBezTo>
                  <a:cubicBezTo>
                    <a:pt x="552" y="420"/>
                    <a:pt x="556" y="403"/>
                    <a:pt x="562" y="407"/>
                  </a:cubicBezTo>
                  <a:cubicBezTo>
                    <a:pt x="299" y="669"/>
                    <a:pt x="140" y="1041"/>
                    <a:pt x="116" y="1411"/>
                  </a:cubicBezTo>
                  <a:lnTo>
                    <a:pt x="116" y="1411"/>
                  </a:lnTo>
                  <a:cubicBezTo>
                    <a:pt x="107" y="1303"/>
                    <a:pt x="86" y="1197"/>
                    <a:pt x="53" y="1095"/>
                  </a:cubicBezTo>
                  <a:cubicBezTo>
                    <a:pt x="-42" y="1438"/>
                    <a:pt x="-8" y="1820"/>
                    <a:pt x="147" y="2141"/>
                  </a:cubicBezTo>
                  <a:lnTo>
                    <a:pt x="2692" y="2141"/>
                  </a:lnTo>
                  <a:close/>
                </a:path>
              </a:pathLst>
            </a:custGeom>
            <a:solidFill>
              <a:srgbClr val="D39A4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3" name="Google Shape;1483;p40"/>
            <p:cNvSpPr/>
            <p:nvPr/>
          </p:nvSpPr>
          <p:spPr>
            <a:xfrm>
              <a:off x="2769052" y="1486613"/>
              <a:ext cx="1270260" cy="892311"/>
            </a:xfrm>
            <a:custGeom>
              <a:rect b="b" l="l" r="r" t="t"/>
              <a:pathLst>
                <a:path extrusionOk="0" h="1825" w="2598">
                  <a:moveTo>
                    <a:pt x="2492" y="1825"/>
                  </a:moveTo>
                  <a:cubicBezTo>
                    <a:pt x="2554" y="1681"/>
                    <a:pt x="2590" y="1518"/>
                    <a:pt x="2598" y="1362"/>
                  </a:cubicBezTo>
                  <a:cubicBezTo>
                    <a:pt x="2569" y="1415"/>
                    <a:pt x="2535" y="1465"/>
                    <a:pt x="2496" y="1511"/>
                  </a:cubicBezTo>
                  <a:cubicBezTo>
                    <a:pt x="2517" y="1390"/>
                    <a:pt x="2528" y="1254"/>
                    <a:pt x="2508" y="1133"/>
                  </a:cubicBezTo>
                  <a:cubicBezTo>
                    <a:pt x="2492" y="1153"/>
                    <a:pt x="2478" y="1170"/>
                    <a:pt x="2469" y="1194"/>
                  </a:cubicBezTo>
                  <a:cubicBezTo>
                    <a:pt x="2488" y="1058"/>
                    <a:pt x="2485" y="901"/>
                    <a:pt x="2455" y="767"/>
                  </a:cubicBezTo>
                  <a:cubicBezTo>
                    <a:pt x="2430" y="843"/>
                    <a:pt x="2395" y="906"/>
                    <a:pt x="2352" y="972"/>
                  </a:cubicBezTo>
                  <a:cubicBezTo>
                    <a:pt x="2358" y="841"/>
                    <a:pt x="2334" y="721"/>
                    <a:pt x="2286" y="600"/>
                  </a:cubicBezTo>
                  <a:cubicBezTo>
                    <a:pt x="2282" y="622"/>
                    <a:pt x="2286" y="660"/>
                    <a:pt x="2282" y="683"/>
                  </a:cubicBezTo>
                  <a:cubicBezTo>
                    <a:pt x="2246" y="542"/>
                    <a:pt x="2162" y="397"/>
                    <a:pt x="2054" y="300"/>
                  </a:cubicBezTo>
                  <a:cubicBezTo>
                    <a:pt x="2043" y="370"/>
                    <a:pt x="2017" y="446"/>
                    <a:pt x="1990" y="512"/>
                  </a:cubicBezTo>
                  <a:cubicBezTo>
                    <a:pt x="1964" y="448"/>
                    <a:pt x="1919" y="370"/>
                    <a:pt x="1864" y="327"/>
                  </a:cubicBezTo>
                  <a:cubicBezTo>
                    <a:pt x="1857" y="355"/>
                    <a:pt x="1840" y="382"/>
                    <a:pt x="1832" y="410"/>
                  </a:cubicBezTo>
                  <a:cubicBezTo>
                    <a:pt x="1796" y="328"/>
                    <a:pt x="1736" y="263"/>
                    <a:pt x="1672" y="200"/>
                  </a:cubicBezTo>
                  <a:cubicBezTo>
                    <a:pt x="1651" y="244"/>
                    <a:pt x="1620" y="294"/>
                    <a:pt x="1599" y="338"/>
                  </a:cubicBezTo>
                  <a:cubicBezTo>
                    <a:pt x="1556" y="238"/>
                    <a:pt x="1475" y="144"/>
                    <a:pt x="1382" y="88"/>
                  </a:cubicBezTo>
                  <a:cubicBezTo>
                    <a:pt x="1379" y="150"/>
                    <a:pt x="1366" y="211"/>
                    <a:pt x="1353" y="272"/>
                  </a:cubicBezTo>
                  <a:cubicBezTo>
                    <a:pt x="1342" y="241"/>
                    <a:pt x="1311" y="203"/>
                    <a:pt x="1286" y="182"/>
                  </a:cubicBezTo>
                  <a:cubicBezTo>
                    <a:pt x="1270" y="205"/>
                    <a:pt x="1234" y="219"/>
                    <a:pt x="1214" y="238"/>
                  </a:cubicBezTo>
                  <a:cubicBezTo>
                    <a:pt x="1204" y="222"/>
                    <a:pt x="1178" y="182"/>
                    <a:pt x="1168" y="165"/>
                  </a:cubicBezTo>
                  <a:cubicBezTo>
                    <a:pt x="1148" y="197"/>
                    <a:pt x="1111" y="218"/>
                    <a:pt x="1090" y="250"/>
                  </a:cubicBezTo>
                  <a:cubicBezTo>
                    <a:pt x="1059" y="194"/>
                    <a:pt x="1012" y="137"/>
                    <a:pt x="971" y="89"/>
                  </a:cubicBezTo>
                  <a:cubicBezTo>
                    <a:pt x="939" y="148"/>
                    <a:pt x="890" y="229"/>
                    <a:pt x="858" y="288"/>
                  </a:cubicBezTo>
                  <a:cubicBezTo>
                    <a:pt x="856" y="188"/>
                    <a:pt x="851" y="99"/>
                    <a:pt x="837" y="0"/>
                  </a:cubicBezTo>
                  <a:cubicBezTo>
                    <a:pt x="629" y="192"/>
                    <a:pt x="448" y="421"/>
                    <a:pt x="318" y="672"/>
                  </a:cubicBezTo>
                  <a:cubicBezTo>
                    <a:pt x="305" y="633"/>
                    <a:pt x="284" y="582"/>
                    <a:pt x="272" y="543"/>
                  </a:cubicBezTo>
                  <a:cubicBezTo>
                    <a:pt x="156" y="771"/>
                    <a:pt x="74" y="1030"/>
                    <a:pt x="40" y="1284"/>
                  </a:cubicBezTo>
                  <a:cubicBezTo>
                    <a:pt x="21" y="1261"/>
                    <a:pt x="11" y="1234"/>
                    <a:pt x="1" y="1206"/>
                  </a:cubicBezTo>
                  <a:cubicBezTo>
                    <a:pt x="-3" y="1413"/>
                    <a:pt x="22" y="1624"/>
                    <a:pt x="73" y="1825"/>
                  </a:cubicBezTo>
                  <a:lnTo>
                    <a:pt x="2492" y="1825"/>
                  </a:lnTo>
                  <a:close/>
                </a:path>
              </a:pathLst>
            </a:custGeom>
            <a:solidFill>
              <a:srgbClr val="99421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4" name="Google Shape;1484;p40"/>
            <p:cNvSpPr/>
            <p:nvPr/>
          </p:nvSpPr>
          <p:spPr>
            <a:xfrm>
              <a:off x="2806211" y="1638184"/>
              <a:ext cx="1168561" cy="740740"/>
            </a:xfrm>
            <a:custGeom>
              <a:rect b="b" l="l" r="r" t="t"/>
              <a:pathLst>
                <a:path extrusionOk="0" h="1515" w="2390">
                  <a:moveTo>
                    <a:pt x="2347" y="1515"/>
                  </a:moveTo>
                  <a:lnTo>
                    <a:pt x="2347" y="1515"/>
                  </a:lnTo>
                  <a:cubicBezTo>
                    <a:pt x="2375" y="1411"/>
                    <a:pt x="2390" y="1304"/>
                    <a:pt x="2390" y="1197"/>
                  </a:cubicBezTo>
                  <a:cubicBezTo>
                    <a:pt x="2390" y="1196"/>
                    <a:pt x="2390" y="1196"/>
                    <a:pt x="2390" y="1196"/>
                  </a:cubicBezTo>
                  <a:cubicBezTo>
                    <a:pt x="2390" y="536"/>
                    <a:pt x="1855" y="0"/>
                    <a:pt x="1195" y="0"/>
                  </a:cubicBezTo>
                  <a:cubicBezTo>
                    <a:pt x="534" y="0"/>
                    <a:pt x="0" y="536"/>
                    <a:pt x="0" y="1196"/>
                  </a:cubicBezTo>
                  <a:lnTo>
                    <a:pt x="0" y="1196"/>
                  </a:lnTo>
                  <a:lnTo>
                    <a:pt x="0" y="1197"/>
                  </a:lnTo>
                  <a:cubicBezTo>
                    <a:pt x="0" y="1304"/>
                    <a:pt x="14" y="1411"/>
                    <a:pt x="43" y="1515"/>
                  </a:cubicBezTo>
                  <a:lnTo>
                    <a:pt x="2347" y="1515"/>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5" name="Google Shape;1485;p40"/>
            <p:cNvSpPr/>
            <p:nvPr/>
          </p:nvSpPr>
          <p:spPr>
            <a:xfrm>
              <a:off x="3154335" y="2225399"/>
              <a:ext cx="489" cy="489"/>
            </a:xfrm>
            <a:custGeom>
              <a:rect b="b" l="l" r="r" t="t"/>
              <a:pathLst>
                <a:path extrusionOk="0" h="1" w="1">
                  <a:moveTo>
                    <a:pt x="1" y="1"/>
                  </a:moveTo>
                  <a:lnTo>
                    <a:pt x="1" y="0"/>
                  </a:lnTo>
                  <a:cubicBezTo>
                    <a:pt x="0" y="0"/>
                    <a:pt x="0"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6" name="Google Shape;1486;p40"/>
            <p:cNvSpPr/>
            <p:nvPr/>
          </p:nvSpPr>
          <p:spPr>
            <a:xfrm>
              <a:off x="3666253" y="1754062"/>
              <a:ext cx="35204" cy="16624"/>
            </a:xfrm>
            <a:custGeom>
              <a:rect b="b" l="l" r="r" t="t"/>
              <a:pathLst>
                <a:path extrusionOk="0" h="34" w="72">
                  <a:moveTo>
                    <a:pt x="14" y="25"/>
                  </a:moveTo>
                  <a:cubicBezTo>
                    <a:pt x="24" y="33"/>
                    <a:pt x="8" y="38"/>
                    <a:pt x="6" y="27"/>
                  </a:cubicBezTo>
                  <a:cubicBezTo>
                    <a:pt x="0" y="13"/>
                    <a:pt x="-5" y="7"/>
                    <a:pt x="12" y="1"/>
                  </a:cubicBezTo>
                  <a:cubicBezTo>
                    <a:pt x="35" y="-5"/>
                    <a:pt x="51" y="16"/>
                    <a:pt x="71" y="22"/>
                  </a:cubicBezTo>
                  <a:cubicBezTo>
                    <a:pt x="81" y="40"/>
                    <a:pt x="46" y="22"/>
                    <a:pt x="42" y="16"/>
                  </a:cubicBezTo>
                  <a:cubicBezTo>
                    <a:pt x="34" y="10"/>
                    <a:pt x="13" y="14"/>
                    <a:pt x="14" y="2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7" name="Google Shape;1487;p40"/>
            <p:cNvSpPr/>
            <p:nvPr/>
          </p:nvSpPr>
          <p:spPr>
            <a:xfrm>
              <a:off x="3749372" y="1790733"/>
              <a:ext cx="12223" cy="20046"/>
            </a:xfrm>
            <a:custGeom>
              <a:rect b="b" l="l" r="r" t="t"/>
              <a:pathLst>
                <a:path extrusionOk="0" h="41" w="25">
                  <a:moveTo>
                    <a:pt x="8" y="2"/>
                  </a:moveTo>
                  <a:cubicBezTo>
                    <a:pt x="-4" y="-7"/>
                    <a:pt x="-2" y="10"/>
                    <a:pt x="5" y="15"/>
                  </a:cubicBezTo>
                  <a:cubicBezTo>
                    <a:pt x="9" y="24"/>
                    <a:pt x="10" y="38"/>
                    <a:pt x="22" y="41"/>
                  </a:cubicBezTo>
                  <a:cubicBezTo>
                    <a:pt x="28" y="41"/>
                    <a:pt x="20" y="28"/>
                    <a:pt x="19" y="26"/>
                  </a:cubicBezTo>
                  <a:cubicBezTo>
                    <a:pt x="16" y="18"/>
                    <a:pt x="14" y="9"/>
                    <a:pt x="8"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8" name="Google Shape;1488;p40"/>
            <p:cNvSpPr/>
            <p:nvPr/>
          </p:nvSpPr>
          <p:spPr>
            <a:xfrm>
              <a:off x="3786531" y="2075784"/>
              <a:ext cx="59161" cy="48894"/>
            </a:xfrm>
            <a:custGeom>
              <a:rect b="b" l="l" r="r" t="t"/>
              <a:pathLst>
                <a:path extrusionOk="0" h="100" w="121">
                  <a:moveTo>
                    <a:pt x="110" y="0"/>
                  </a:moveTo>
                  <a:cubicBezTo>
                    <a:pt x="105" y="3"/>
                    <a:pt x="109" y="11"/>
                    <a:pt x="106" y="15"/>
                  </a:cubicBezTo>
                  <a:cubicBezTo>
                    <a:pt x="103" y="20"/>
                    <a:pt x="95" y="19"/>
                    <a:pt x="91" y="23"/>
                  </a:cubicBezTo>
                  <a:cubicBezTo>
                    <a:pt x="89" y="32"/>
                    <a:pt x="92" y="40"/>
                    <a:pt x="84" y="47"/>
                  </a:cubicBezTo>
                  <a:cubicBezTo>
                    <a:pt x="85" y="65"/>
                    <a:pt x="74" y="64"/>
                    <a:pt x="62" y="72"/>
                  </a:cubicBezTo>
                  <a:lnTo>
                    <a:pt x="62" y="72"/>
                  </a:lnTo>
                  <a:lnTo>
                    <a:pt x="61" y="71"/>
                  </a:lnTo>
                  <a:cubicBezTo>
                    <a:pt x="61" y="70"/>
                    <a:pt x="60" y="70"/>
                    <a:pt x="60" y="68"/>
                  </a:cubicBezTo>
                  <a:cubicBezTo>
                    <a:pt x="60" y="67"/>
                    <a:pt x="61" y="65"/>
                    <a:pt x="61" y="64"/>
                  </a:cubicBezTo>
                  <a:lnTo>
                    <a:pt x="61" y="64"/>
                  </a:lnTo>
                  <a:cubicBezTo>
                    <a:pt x="56" y="63"/>
                    <a:pt x="54" y="71"/>
                    <a:pt x="49" y="73"/>
                  </a:cubicBezTo>
                  <a:cubicBezTo>
                    <a:pt x="31" y="71"/>
                    <a:pt x="37" y="55"/>
                    <a:pt x="13" y="68"/>
                  </a:cubicBezTo>
                  <a:cubicBezTo>
                    <a:pt x="2" y="66"/>
                    <a:pt x="2" y="75"/>
                    <a:pt x="1" y="84"/>
                  </a:cubicBezTo>
                  <a:cubicBezTo>
                    <a:pt x="-6" y="103"/>
                    <a:pt x="9" y="94"/>
                    <a:pt x="16" y="85"/>
                  </a:cubicBezTo>
                  <a:cubicBezTo>
                    <a:pt x="20" y="85"/>
                    <a:pt x="21" y="92"/>
                    <a:pt x="25" y="92"/>
                  </a:cubicBezTo>
                  <a:cubicBezTo>
                    <a:pt x="30" y="92"/>
                    <a:pt x="33" y="86"/>
                    <a:pt x="37" y="88"/>
                  </a:cubicBezTo>
                  <a:cubicBezTo>
                    <a:pt x="47" y="104"/>
                    <a:pt x="44" y="81"/>
                    <a:pt x="66" y="99"/>
                  </a:cubicBezTo>
                  <a:cubicBezTo>
                    <a:pt x="76" y="103"/>
                    <a:pt x="79" y="94"/>
                    <a:pt x="80" y="87"/>
                  </a:cubicBezTo>
                  <a:cubicBezTo>
                    <a:pt x="109" y="58"/>
                    <a:pt x="90" y="64"/>
                    <a:pt x="96" y="34"/>
                  </a:cubicBezTo>
                  <a:cubicBezTo>
                    <a:pt x="98" y="32"/>
                    <a:pt x="101" y="31"/>
                    <a:pt x="103" y="33"/>
                  </a:cubicBezTo>
                  <a:cubicBezTo>
                    <a:pt x="106" y="35"/>
                    <a:pt x="104" y="40"/>
                    <a:pt x="107" y="43"/>
                  </a:cubicBezTo>
                  <a:cubicBezTo>
                    <a:pt x="111" y="46"/>
                    <a:pt x="119" y="45"/>
                    <a:pt x="121" y="41"/>
                  </a:cubicBezTo>
                  <a:cubicBezTo>
                    <a:pt x="121" y="28"/>
                    <a:pt x="114" y="13"/>
                    <a:pt x="110"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89" name="Google Shape;1489;p40"/>
            <p:cNvSpPr/>
            <p:nvPr/>
          </p:nvSpPr>
          <p:spPr>
            <a:xfrm>
              <a:off x="3365067" y="2080184"/>
              <a:ext cx="59161" cy="39115"/>
            </a:xfrm>
            <a:custGeom>
              <a:rect b="b" l="l" r="r" t="t"/>
              <a:pathLst>
                <a:path extrusionOk="0" h="80" w="121">
                  <a:moveTo>
                    <a:pt x="75" y="7"/>
                  </a:moveTo>
                  <a:cubicBezTo>
                    <a:pt x="55" y="-2"/>
                    <a:pt x="49" y="10"/>
                    <a:pt x="42" y="26"/>
                  </a:cubicBezTo>
                  <a:cubicBezTo>
                    <a:pt x="35" y="35"/>
                    <a:pt x="20" y="31"/>
                    <a:pt x="13" y="40"/>
                  </a:cubicBezTo>
                  <a:cubicBezTo>
                    <a:pt x="12" y="53"/>
                    <a:pt x="-11" y="69"/>
                    <a:pt x="8" y="79"/>
                  </a:cubicBezTo>
                  <a:cubicBezTo>
                    <a:pt x="32" y="84"/>
                    <a:pt x="46" y="53"/>
                    <a:pt x="69" y="48"/>
                  </a:cubicBezTo>
                  <a:cubicBezTo>
                    <a:pt x="77" y="44"/>
                    <a:pt x="86" y="41"/>
                    <a:pt x="91" y="34"/>
                  </a:cubicBezTo>
                  <a:cubicBezTo>
                    <a:pt x="93" y="31"/>
                    <a:pt x="96" y="25"/>
                    <a:pt x="101" y="26"/>
                  </a:cubicBezTo>
                  <a:cubicBezTo>
                    <a:pt x="104" y="28"/>
                    <a:pt x="107" y="28"/>
                    <a:pt x="110" y="25"/>
                  </a:cubicBezTo>
                  <a:lnTo>
                    <a:pt x="110" y="25"/>
                  </a:lnTo>
                  <a:cubicBezTo>
                    <a:pt x="113" y="23"/>
                    <a:pt x="114" y="20"/>
                    <a:pt x="117" y="17"/>
                  </a:cubicBezTo>
                  <a:cubicBezTo>
                    <a:pt x="119" y="13"/>
                    <a:pt x="121" y="7"/>
                    <a:pt x="121" y="2"/>
                  </a:cubicBezTo>
                  <a:lnTo>
                    <a:pt x="121" y="2"/>
                  </a:lnTo>
                  <a:cubicBezTo>
                    <a:pt x="118" y="-9"/>
                    <a:pt x="93" y="19"/>
                    <a:pt x="75"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0" name="Google Shape;1490;p40"/>
            <p:cNvSpPr/>
            <p:nvPr/>
          </p:nvSpPr>
          <p:spPr>
            <a:xfrm>
              <a:off x="3699011" y="2151569"/>
              <a:ext cx="31292" cy="61606"/>
            </a:xfrm>
            <a:custGeom>
              <a:rect b="b" l="l" r="r" t="t"/>
              <a:pathLst>
                <a:path extrusionOk="0" h="126" w="64">
                  <a:moveTo>
                    <a:pt x="47" y="27"/>
                  </a:moveTo>
                  <a:cubicBezTo>
                    <a:pt x="65" y="30"/>
                    <a:pt x="72" y="-13"/>
                    <a:pt x="52" y="4"/>
                  </a:cubicBezTo>
                  <a:cubicBezTo>
                    <a:pt x="48" y="11"/>
                    <a:pt x="43" y="15"/>
                    <a:pt x="35" y="17"/>
                  </a:cubicBezTo>
                  <a:cubicBezTo>
                    <a:pt x="31" y="20"/>
                    <a:pt x="34" y="26"/>
                    <a:pt x="33" y="31"/>
                  </a:cubicBezTo>
                  <a:cubicBezTo>
                    <a:pt x="32" y="38"/>
                    <a:pt x="22" y="43"/>
                    <a:pt x="24" y="50"/>
                  </a:cubicBezTo>
                  <a:cubicBezTo>
                    <a:pt x="24" y="53"/>
                    <a:pt x="28" y="51"/>
                    <a:pt x="29" y="49"/>
                  </a:cubicBezTo>
                  <a:cubicBezTo>
                    <a:pt x="38" y="30"/>
                    <a:pt x="45" y="76"/>
                    <a:pt x="37" y="77"/>
                  </a:cubicBezTo>
                  <a:cubicBezTo>
                    <a:pt x="29" y="79"/>
                    <a:pt x="33" y="62"/>
                    <a:pt x="25" y="62"/>
                  </a:cubicBezTo>
                  <a:cubicBezTo>
                    <a:pt x="20" y="64"/>
                    <a:pt x="23" y="71"/>
                    <a:pt x="21" y="75"/>
                  </a:cubicBezTo>
                  <a:cubicBezTo>
                    <a:pt x="-1" y="98"/>
                    <a:pt x="40" y="78"/>
                    <a:pt x="32" y="97"/>
                  </a:cubicBezTo>
                  <a:cubicBezTo>
                    <a:pt x="28" y="101"/>
                    <a:pt x="18" y="93"/>
                    <a:pt x="16" y="100"/>
                  </a:cubicBezTo>
                  <a:lnTo>
                    <a:pt x="16" y="93"/>
                  </a:lnTo>
                  <a:cubicBezTo>
                    <a:pt x="11" y="86"/>
                    <a:pt x="-8" y="96"/>
                    <a:pt x="5" y="99"/>
                  </a:cubicBezTo>
                  <a:cubicBezTo>
                    <a:pt x="16" y="104"/>
                    <a:pt x="-5" y="126"/>
                    <a:pt x="12" y="126"/>
                  </a:cubicBezTo>
                  <a:cubicBezTo>
                    <a:pt x="15" y="123"/>
                    <a:pt x="17" y="119"/>
                    <a:pt x="23" y="120"/>
                  </a:cubicBezTo>
                  <a:cubicBezTo>
                    <a:pt x="35" y="118"/>
                    <a:pt x="34" y="102"/>
                    <a:pt x="37" y="93"/>
                  </a:cubicBezTo>
                  <a:cubicBezTo>
                    <a:pt x="40" y="86"/>
                    <a:pt x="48" y="81"/>
                    <a:pt x="50" y="73"/>
                  </a:cubicBezTo>
                  <a:cubicBezTo>
                    <a:pt x="55" y="58"/>
                    <a:pt x="31" y="38"/>
                    <a:pt x="47" y="27"/>
                  </a:cubicBezTo>
                  <a:close/>
                </a:path>
              </a:pathLst>
            </a:custGeom>
            <a:solidFill>
              <a:srgbClr val="522207"/>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1" name="Google Shape;1491;p40"/>
            <p:cNvSpPr/>
            <p:nvPr/>
          </p:nvSpPr>
          <p:spPr>
            <a:xfrm>
              <a:off x="3605624" y="2135923"/>
              <a:ext cx="17602" cy="69429"/>
            </a:xfrm>
            <a:custGeom>
              <a:rect b="b" l="l" r="r" t="t"/>
              <a:pathLst>
                <a:path extrusionOk="0" h="142" w="36">
                  <a:moveTo>
                    <a:pt x="36" y="82"/>
                  </a:moveTo>
                  <a:cubicBezTo>
                    <a:pt x="35" y="60"/>
                    <a:pt x="30" y="38"/>
                    <a:pt x="32" y="16"/>
                  </a:cubicBezTo>
                  <a:cubicBezTo>
                    <a:pt x="34" y="7"/>
                    <a:pt x="21" y="6"/>
                    <a:pt x="20" y="0"/>
                  </a:cubicBezTo>
                  <a:cubicBezTo>
                    <a:pt x="9" y="6"/>
                    <a:pt x="20" y="20"/>
                    <a:pt x="17" y="29"/>
                  </a:cubicBezTo>
                  <a:cubicBezTo>
                    <a:pt x="14" y="35"/>
                    <a:pt x="13" y="40"/>
                    <a:pt x="16" y="46"/>
                  </a:cubicBezTo>
                  <a:cubicBezTo>
                    <a:pt x="15" y="58"/>
                    <a:pt x="6" y="67"/>
                    <a:pt x="7" y="79"/>
                  </a:cubicBezTo>
                  <a:cubicBezTo>
                    <a:pt x="1" y="92"/>
                    <a:pt x="0" y="105"/>
                    <a:pt x="2" y="119"/>
                  </a:cubicBezTo>
                  <a:cubicBezTo>
                    <a:pt x="1" y="126"/>
                    <a:pt x="-3" y="137"/>
                    <a:pt x="6" y="142"/>
                  </a:cubicBezTo>
                  <a:cubicBezTo>
                    <a:pt x="40" y="125"/>
                    <a:pt x="21" y="106"/>
                    <a:pt x="36" y="82"/>
                  </a:cubicBezTo>
                  <a:close/>
                </a:path>
              </a:pathLst>
            </a:custGeom>
            <a:solidFill>
              <a:srgbClr val="522207"/>
            </a:solidFill>
            <a:ln>
              <a:noFill/>
            </a:ln>
          </p:spPr>
          <p:txBody>
            <a:bodyPr anchorCtr="1" anchor="ctr" bIns="6100" lIns="90000" spcFirstLastPara="1" rIns="90000" wrap="square" tIns="61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2" name="Google Shape;1492;p40"/>
            <p:cNvSpPr/>
            <p:nvPr/>
          </p:nvSpPr>
          <p:spPr>
            <a:xfrm>
              <a:off x="2803766" y="1868963"/>
              <a:ext cx="1170027" cy="509962"/>
            </a:xfrm>
            <a:custGeom>
              <a:rect b="b" l="l" r="r" t="t"/>
              <a:pathLst>
                <a:path extrusionOk="0" h="1043" w="2393">
                  <a:moveTo>
                    <a:pt x="249" y="0"/>
                  </a:moveTo>
                  <a:cubicBezTo>
                    <a:pt x="249" y="0"/>
                    <a:pt x="854" y="897"/>
                    <a:pt x="2393" y="786"/>
                  </a:cubicBezTo>
                  <a:cubicBezTo>
                    <a:pt x="2393" y="786"/>
                    <a:pt x="2379" y="975"/>
                    <a:pt x="2352" y="1043"/>
                  </a:cubicBezTo>
                  <a:lnTo>
                    <a:pt x="48" y="1043"/>
                  </a:lnTo>
                  <a:cubicBezTo>
                    <a:pt x="48" y="1043"/>
                    <a:pt x="-145" y="519"/>
                    <a:pt x="249" y="0"/>
                  </a:cubicBez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3" name="Google Shape;1493;p40"/>
            <p:cNvSpPr/>
            <p:nvPr/>
          </p:nvSpPr>
          <p:spPr>
            <a:xfrm>
              <a:off x="3608069" y="2206819"/>
              <a:ext cx="30314" cy="51338"/>
            </a:xfrm>
            <a:custGeom>
              <a:rect b="b" l="l" r="r" t="t"/>
              <a:pathLst>
                <a:path extrusionOk="0" h="105" w="62">
                  <a:moveTo>
                    <a:pt x="13" y="32"/>
                  </a:moveTo>
                  <a:cubicBezTo>
                    <a:pt x="23" y="56"/>
                    <a:pt x="63" y="80"/>
                    <a:pt x="55" y="105"/>
                  </a:cubicBezTo>
                  <a:cubicBezTo>
                    <a:pt x="62" y="105"/>
                    <a:pt x="64" y="95"/>
                    <a:pt x="58" y="93"/>
                  </a:cubicBezTo>
                  <a:cubicBezTo>
                    <a:pt x="76" y="80"/>
                    <a:pt x="34" y="65"/>
                    <a:pt x="36" y="44"/>
                  </a:cubicBezTo>
                  <a:cubicBezTo>
                    <a:pt x="54" y="38"/>
                    <a:pt x="20" y="26"/>
                    <a:pt x="19" y="17"/>
                  </a:cubicBezTo>
                  <a:cubicBezTo>
                    <a:pt x="-2" y="-20"/>
                    <a:pt x="-7" y="12"/>
                    <a:pt x="13" y="3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4" name="Google Shape;1494;p40"/>
            <p:cNvSpPr/>
            <p:nvPr/>
          </p:nvSpPr>
          <p:spPr>
            <a:xfrm>
              <a:off x="3641806" y="2263536"/>
              <a:ext cx="17113" cy="6845"/>
            </a:xfrm>
            <a:custGeom>
              <a:rect b="b" l="l" r="r" t="t"/>
              <a:pathLst>
                <a:path extrusionOk="0" h="14" w="35">
                  <a:moveTo>
                    <a:pt x="13" y="0"/>
                  </a:moveTo>
                  <a:cubicBezTo>
                    <a:pt x="8" y="0"/>
                    <a:pt x="4" y="3"/>
                    <a:pt x="0" y="4"/>
                  </a:cubicBezTo>
                  <a:cubicBezTo>
                    <a:pt x="8" y="9"/>
                    <a:pt x="20" y="6"/>
                    <a:pt x="28" y="13"/>
                  </a:cubicBezTo>
                  <a:cubicBezTo>
                    <a:pt x="33" y="15"/>
                    <a:pt x="37" y="10"/>
                    <a:pt x="34" y="5"/>
                  </a:cubicBezTo>
                  <a:cubicBezTo>
                    <a:pt x="30" y="-1"/>
                    <a:pt x="20" y="3"/>
                    <a:pt x="1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5" name="Google Shape;1495;p40"/>
            <p:cNvSpPr/>
            <p:nvPr/>
          </p:nvSpPr>
          <p:spPr>
            <a:xfrm>
              <a:off x="3632027" y="2185306"/>
              <a:ext cx="53783" cy="40582"/>
            </a:xfrm>
            <a:custGeom>
              <a:rect b="b" l="l" r="r" t="t"/>
              <a:pathLst>
                <a:path extrusionOk="0" h="83" w="110">
                  <a:moveTo>
                    <a:pt x="44" y="2"/>
                  </a:moveTo>
                  <a:cubicBezTo>
                    <a:pt x="43" y="8"/>
                    <a:pt x="37" y="16"/>
                    <a:pt x="31" y="11"/>
                  </a:cubicBezTo>
                  <a:cubicBezTo>
                    <a:pt x="29" y="8"/>
                    <a:pt x="30" y="2"/>
                    <a:pt x="27" y="0"/>
                  </a:cubicBezTo>
                  <a:cubicBezTo>
                    <a:pt x="19" y="-4"/>
                    <a:pt x="18" y="8"/>
                    <a:pt x="15" y="13"/>
                  </a:cubicBezTo>
                  <a:cubicBezTo>
                    <a:pt x="12" y="16"/>
                    <a:pt x="9" y="17"/>
                    <a:pt x="7" y="20"/>
                  </a:cubicBezTo>
                  <a:cubicBezTo>
                    <a:pt x="6" y="27"/>
                    <a:pt x="6" y="34"/>
                    <a:pt x="1" y="40"/>
                  </a:cubicBezTo>
                  <a:cubicBezTo>
                    <a:pt x="-2" y="50"/>
                    <a:pt x="10" y="55"/>
                    <a:pt x="15" y="61"/>
                  </a:cubicBezTo>
                  <a:cubicBezTo>
                    <a:pt x="19" y="69"/>
                    <a:pt x="19" y="80"/>
                    <a:pt x="27" y="83"/>
                  </a:cubicBezTo>
                  <a:cubicBezTo>
                    <a:pt x="35" y="84"/>
                    <a:pt x="36" y="73"/>
                    <a:pt x="41" y="69"/>
                  </a:cubicBezTo>
                  <a:cubicBezTo>
                    <a:pt x="46" y="67"/>
                    <a:pt x="53" y="69"/>
                    <a:pt x="57" y="66"/>
                  </a:cubicBezTo>
                  <a:cubicBezTo>
                    <a:pt x="66" y="48"/>
                    <a:pt x="72" y="66"/>
                    <a:pt x="79" y="57"/>
                  </a:cubicBezTo>
                  <a:cubicBezTo>
                    <a:pt x="77" y="49"/>
                    <a:pt x="75" y="48"/>
                    <a:pt x="82" y="41"/>
                  </a:cubicBezTo>
                  <a:cubicBezTo>
                    <a:pt x="83" y="38"/>
                    <a:pt x="82" y="33"/>
                    <a:pt x="85" y="31"/>
                  </a:cubicBezTo>
                  <a:cubicBezTo>
                    <a:pt x="89" y="27"/>
                    <a:pt x="100" y="34"/>
                    <a:pt x="100" y="26"/>
                  </a:cubicBezTo>
                  <a:cubicBezTo>
                    <a:pt x="103" y="29"/>
                    <a:pt x="108" y="31"/>
                    <a:pt x="110" y="28"/>
                  </a:cubicBezTo>
                  <a:cubicBezTo>
                    <a:pt x="113" y="24"/>
                    <a:pt x="106" y="20"/>
                    <a:pt x="105" y="15"/>
                  </a:cubicBezTo>
                  <a:cubicBezTo>
                    <a:pt x="111" y="-5"/>
                    <a:pt x="93" y="1"/>
                    <a:pt x="82" y="6"/>
                  </a:cubicBezTo>
                  <a:cubicBezTo>
                    <a:pt x="69" y="4"/>
                    <a:pt x="53" y="16"/>
                    <a:pt x="44"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6" name="Google Shape;1496;p40"/>
            <p:cNvSpPr/>
            <p:nvPr/>
          </p:nvSpPr>
          <p:spPr>
            <a:xfrm>
              <a:off x="3649629" y="2218065"/>
              <a:ext cx="34715" cy="28847"/>
            </a:xfrm>
            <a:custGeom>
              <a:rect b="b" l="l" r="r" t="t"/>
              <a:pathLst>
                <a:path extrusionOk="0" h="59" w="71">
                  <a:moveTo>
                    <a:pt x="59" y="3"/>
                  </a:moveTo>
                  <a:cubicBezTo>
                    <a:pt x="50" y="-5"/>
                    <a:pt x="41" y="4"/>
                    <a:pt x="34" y="9"/>
                  </a:cubicBezTo>
                  <a:cubicBezTo>
                    <a:pt x="27" y="9"/>
                    <a:pt x="24" y="14"/>
                    <a:pt x="19" y="17"/>
                  </a:cubicBezTo>
                  <a:cubicBezTo>
                    <a:pt x="16" y="18"/>
                    <a:pt x="10" y="18"/>
                    <a:pt x="11" y="22"/>
                  </a:cubicBezTo>
                  <a:cubicBezTo>
                    <a:pt x="18" y="32"/>
                    <a:pt x="-5" y="36"/>
                    <a:pt x="1" y="45"/>
                  </a:cubicBezTo>
                  <a:cubicBezTo>
                    <a:pt x="11" y="52"/>
                    <a:pt x="17" y="23"/>
                    <a:pt x="25" y="35"/>
                  </a:cubicBezTo>
                  <a:cubicBezTo>
                    <a:pt x="26" y="42"/>
                    <a:pt x="14" y="47"/>
                    <a:pt x="15" y="54"/>
                  </a:cubicBezTo>
                  <a:cubicBezTo>
                    <a:pt x="23" y="67"/>
                    <a:pt x="33" y="52"/>
                    <a:pt x="31" y="42"/>
                  </a:cubicBezTo>
                  <a:cubicBezTo>
                    <a:pt x="33" y="38"/>
                    <a:pt x="38" y="36"/>
                    <a:pt x="37" y="31"/>
                  </a:cubicBezTo>
                  <a:cubicBezTo>
                    <a:pt x="40" y="23"/>
                    <a:pt x="50" y="35"/>
                    <a:pt x="54" y="30"/>
                  </a:cubicBezTo>
                  <a:cubicBezTo>
                    <a:pt x="58" y="24"/>
                    <a:pt x="49" y="20"/>
                    <a:pt x="44" y="23"/>
                  </a:cubicBezTo>
                  <a:cubicBezTo>
                    <a:pt x="26" y="25"/>
                    <a:pt x="45" y="-10"/>
                    <a:pt x="57" y="14"/>
                  </a:cubicBezTo>
                  <a:cubicBezTo>
                    <a:pt x="60" y="19"/>
                    <a:pt x="65" y="28"/>
                    <a:pt x="71" y="26"/>
                  </a:cubicBezTo>
                  <a:cubicBezTo>
                    <a:pt x="71" y="19"/>
                    <a:pt x="62" y="10"/>
                    <a:pt x="59"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7" name="Google Shape;1497;p40"/>
            <p:cNvSpPr/>
            <p:nvPr/>
          </p:nvSpPr>
          <p:spPr>
            <a:xfrm>
              <a:off x="3693144" y="2253268"/>
              <a:ext cx="54761" cy="85075"/>
            </a:xfrm>
            <a:custGeom>
              <a:rect b="b" l="l" r="r" t="t"/>
              <a:pathLst>
                <a:path extrusionOk="0" h="174" w="112">
                  <a:moveTo>
                    <a:pt x="28" y="39"/>
                  </a:moveTo>
                  <a:cubicBezTo>
                    <a:pt x="0" y="41"/>
                    <a:pt x="36" y="16"/>
                    <a:pt x="25" y="5"/>
                  </a:cubicBezTo>
                  <a:cubicBezTo>
                    <a:pt x="18" y="-7"/>
                    <a:pt x="-1" y="3"/>
                    <a:pt x="8" y="15"/>
                  </a:cubicBezTo>
                  <a:cubicBezTo>
                    <a:pt x="14" y="19"/>
                    <a:pt x="13" y="24"/>
                    <a:pt x="5" y="24"/>
                  </a:cubicBezTo>
                  <a:cubicBezTo>
                    <a:pt x="-4" y="31"/>
                    <a:pt x="12" y="33"/>
                    <a:pt x="9" y="42"/>
                  </a:cubicBezTo>
                  <a:cubicBezTo>
                    <a:pt x="10" y="49"/>
                    <a:pt x="21" y="52"/>
                    <a:pt x="22" y="59"/>
                  </a:cubicBezTo>
                  <a:cubicBezTo>
                    <a:pt x="23" y="65"/>
                    <a:pt x="19" y="69"/>
                    <a:pt x="18" y="74"/>
                  </a:cubicBezTo>
                  <a:cubicBezTo>
                    <a:pt x="17" y="79"/>
                    <a:pt x="16" y="84"/>
                    <a:pt x="12" y="85"/>
                  </a:cubicBezTo>
                  <a:cubicBezTo>
                    <a:pt x="-4" y="83"/>
                    <a:pt x="-2" y="91"/>
                    <a:pt x="11" y="94"/>
                  </a:cubicBezTo>
                  <a:cubicBezTo>
                    <a:pt x="17" y="106"/>
                    <a:pt x="12" y="132"/>
                    <a:pt x="36" y="120"/>
                  </a:cubicBezTo>
                  <a:cubicBezTo>
                    <a:pt x="52" y="116"/>
                    <a:pt x="53" y="133"/>
                    <a:pt x="47" y="143"/>
                  </a:cubicBezTo>
                  <a:cubicBezTo>
                    <a:pt x="44" y="153"/>
                    <a:pt x="53" y="163"/>
                    <a:pt x="54" y="173"/>
                  </a:cubicBezTo>
                  <a:cubicBezTo>
                    <a:pt x="65" y="175"/>
                    <a:pt x="59" y="161"/>
                    <a:pt x="56" y="156"/>
                  </a:cubicBezTo>
                  <a:cubicBezTo>
                    <a:pt x="55" y="146"/>
                    <a:pt x="64" y="138"/>
                    <a:pt x="63" y="128"/>
                  </a:cubicBezTo>
                  <a:cubicBezTo>
                    <a:pt x="68" y="121"/>
                    <a:pt x="68" y="130"/>
                    <a:pt x="69" y="133"/>
                  </a:cubicBezTo>
                  <a:cubicBezTo>
                    <a:pt x="83" y="132"/>
                    <a:pt x="101" y="155"/>
                    <a:pt x="112" y="137"/>
                  </a:cubicBezTo>
                  <a:cubicBezTo>
                    <a:pt x="110" y="131"/>
                    <a:pt x="102" y="137"/>
                    <a:pt x="99" y="138"/>
                  </a:cubicBezTo>
                  <a:cubicBezTo>
                    <a:pt x="91" y="139"/>
                    <a:pt x="86" y="125"/>
                    <a:pt x="79" y="126"/>
                  </a:cubicBezTo>
                  <a:cubicBezTo>
                    <a:pt x="73" y="129"/>
                    <a:pt x="70" y="125"/>
                    <a:pt x="72" y="119"/>
                  </a:cubicBezTo>
                  <a:cubicBezTo>
                    <a:pt x="67" y="104"/>
                    <a:pt x="77" y="88"/>
                    <a:pt x="65" y="73"/>
                  </a:cubicBezTo>
                  <a:cubicBezTo>
                    <a:pt x="54" y="59"/>
                    <a:pt x="53" y="25"/>
                    <a:pt x="28" y="39"/>
                  </a:cubicBezTo>
                  <a:close/>
                </a:path>
              </a:pathLst>
            </a:custGeom>
            <a:solidFill>
              <a:srgbClr val="522207"/>
            </a:solidFill>
            <a:ln>
              <a:noFill/>
            </a:ln>
          </p:spPr>
          <p:txBody>
            <a:bodyPr anchorCtr="1" anchor="ctr" bIns="17625" lIns="90000" spcFirstLastPara="1" rIns="90000" wrap="square" tIns="17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8" name="Google Shape;1498;p40"/>
            <p:cNvSpPr/>
            <p:nvPr/>
          </p:nvSpPr>
          <p:spPr>
            <a:xfrm>
              <a:off x="3182693" y="1693923"/>
              <a:ext cx="105610" cy="51827"/>
            </a:xfrm>
            <a:custGeom>
              <a:rect b="b" l="l" r="r" t="t"/>
              <a:pathLst>
                <a:path extrusionOk="0" h="106" w="216">
                  <a:moveTo>
                    <a:pt x="167" y="34"/>
                  </a:moveTo>
                  <a:cubicBezTo>
                    <a:pt x="138" y="44"/>
                    <a:pt x="120" y="66"/>
                    <a:pt x="92" y="73"/>
                  </a:cubicBezTo>
                  <a:cubicBezTo>
                    <a:pt x="101" y="102"/>
                    <a:pt x="44" y="92"/>
                    <a:pt x="27" y="106"/>
                  </a:cubicBezTo>
                  <a:cubicBezTo>
                    <a:pt x="14" y="98"/>
                    <a:pt x="31" y="85"/>
                    <a:pt x="42" y="89"/>
                  </a:cubicBezTo>
                  <a:cubicBezTo>
                    <a:pt x="48" y="81"/>
                    <a:pt x="33" y="76"/>
                    <a:pt x="27" y="81"/>
                  </a:cubicBezTo>
                  <a:cubicBezTo>
                    <a:pt x="23" y="84"/>
                    <a:pt x="19" y="89"/>
                    <a:pt x="13" y="89"/>
                  </a:cubicBezTo>
                  <a:cubicBezTo>
                    <a:pt x="-14" y="84"/>
                    <a:pt x="9" y="48"/>
                    <a:pt x="29" y="49"/>
                  </a:cubicBezTo>
                  <a:cubicBezTo>
                    <a:pt x="37" y="50"/>
                    <a:pt x="49" y="70"/>
                    <a:pt x="57" y="58"/>
                  </a:cubicBezTo>
                  <a:lnTo>
                    <a:pt x="57" y="58"/>
                  </a:lnTo>
                  <a:cubicBezTo>
                    <a:pt x="56" y="56"/>
                    <a:pt x="53" y="56"/>
                    <a:pt x="53" y="53"/>
                  </a:cubicBezTo>
                  <a:cubicBezTo>
                    <a:pt x="52" y="52"/>
                    <a:pt x="52" y="50"/>
                    <a:pt x="52" y="49"/>
                  </a:cubicBezTo>
                  <a:cubicBezTo>
                    <a:pt x="85" y="24"/>
                    <a:pt x="316" y="-40"/>
                    <a:pt x="167" y="3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499" name="Google Shape;1499;p40"/>
            <p:cNvSpPr/>
            <p:nvPr/>
          </p:nvSpPr>
          <p:spPr>
            <a:xfrm>
              <a:off x="3163624" y="1738905"/>
              <a:ext cx="56228" cy="21513"/>
            </a:xfrm>
            <a:custGeom>
              <a:rect b="b" l="l" r="r" t="t"/>
              <a:pathLst>
                <a:path extrusionOk="0" h="44" w="115">
                  <a:moveTo>
                    <a:pt x="52" y="23"/>
                  </a:moveTo>
                  <a:cubicBezTo>
                    <a:pt x="53" y="26"/>
                    <a:pt x="47" y="28"/>
                    <a:pt x="44" y="25"/>
                  </a:cubicBezTo>
                  <a:cubicBezTo>
                    <a:pt x="40" y="17"/>
                    <a:pt x="33" y="12"/>
                    <a:pt x="26" y="20"/>
                  </a:cubicBezTo>
                  <a:cubicBezTo>
                    <a:pt x="21" y="17"/>
                    <a:pt x="27" y="10"/>
                    <a:pt x="26" y="5"/>
                  </a:cubicBezTo>
                  <a:cubicBezTo>
                    <a:pt x="17" y="-12"/>
                    <a:pt x="-5" y="18"/>
                    <a:pt x="2" y="29"/>
                  </a:cubicBezTo>
                  <a:cubicBezTo>
                    <a:pt x="11" y="25"/>
                    <a:pt x="19" y="29"/>
                    <a:pt x="17" y="40"/>
                  </a:cubicBezTo>
                  <a:cubicBezTo>
                    <a:pt x="28" y="49"/>
                    <a:pt x="44" y="36"/>
                    <a:pt x="58" y="35"/>
                  </a:cubicBezTo>
                  <a:cubicBezTo>
                    <a:pt x="72" y="32"/>
                    <a:pt x="87" y="38"/>
                    <a:pt x="102" y="34"/>
                  </a:cubicBezTo>
                  <a:cubicBezTo>
                    <a:pt x="116" y="33"/>
                    <a:pt x="122" y="10"/>
                    <a:pt x="105" y="10"/>
                  </a:cubicBezTo>
                  <a:cubicBezTo>
                    <a:pt x="79" y="35"/>
                    <a:pt x="88" y="19"/>
                    <a:pt x="59" y="23"/>
                  </a:cubicBezTo>
                  <a:lnTo>
                    <a:pt x="52" y="23"/>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0" name="Google Shape;1500;p40"/>
            <p:cNvSpPr/>
            <p:nvPr/>
          </p:nvSpPr>
          <p:spPr>
            <a:xfrm>
              <a:off x="3166558" y="1756507"/>
              <a:ext cx="91431" cy="66496"/>
            </a:xfrm>
            <a:custGeom>
              <a:rect b="b" l="l" r="r" t="t"/>
              <a:pathLst>
                <a:path extrusionOk="0" h="136" w="187">
                  <a:moveTo>
                    <a:pt x="6" y="37"/>
                  </a:moveTo>
                  <a:cubicBezTo>
                    <a:pt x="-5" y="47"/>
                    <a:pt x="1" y="61"/>
                    <a:pt x="16" y="53"/>
                  </a:cubicBezTo>
                  <a:cubicBezTo>
                    <a:pt x="25" y="59"/>
                    <a:pt x="32" y="56"/>
                    <a:pt x="42" y="53"/>
                  </a:cubicBezTo>
                  <a:cubicBezTo>
                    <a:pt x="48" y="52"/>
                    <a:pt x="55" y="57"/>
                    <a:pt x="62" y="54"/>
                  </a:cubicBezTo>
                  <a:cubicBezTo>
                    <a:pt x="66" y="52"/>
                    <a:pt x="69" y="47"/>
                    <a:pt x="74" y="48"/>
                  </a:cubicBezTo>
                  <a:cubicBezTo>
                    <a:pt x="78" y="49"/>
                    <a:pt x="81" y="49"/>
                    <a:pt x="85" y="47"/>
                  </a:cubicBezTo>
                  <a:cubicBezTo>
                    <a:pt x="92" y="44"/>
                    <a:pt x="98" y="52"/>
                    <a:pt x="94" y="58"/>
                  </a:cubicBezTo>
                  <a:cubicBezTo>
                    <a:pt x="90" y="64"/>
                    <a:pt x="72" y="66"/>
                    <a:pt x="78" y="75"/>
                  </a:cubicBezTo>
                  <a:cubicBezTo>
                    <a:pt x="89" y="81"/>
                    <a:pt x="91" y="60"/>
                    <a:pt x="101" y="63"/>
                  </a:cubicBezTo>
                  <a:cubicBezTo>
                    <a:pt x="109" y="56"/>
                    <a:pt x="118" y="64"/>
                    <a:pt x="111" y="72"/>
                  </a:cubicBezTo>
                  <a:cubicBezTo>
                    <a:pt x="101" y="80"/>
                    <a:pt x="91" y="83"/>
                    <a:pt x="93" y="97"/>
                  </a:cubicBezTo>
                  <a:cubicBezTo>
                    <a:pt x="82" y="101"/>
                    <a:pt x="67" y="101"/>
                    <a:pt x="60" y="113"/>
                  </a:cubicBezTo>
                  <a:cubicBezTo>
                    <a:pt x="59" y="131"/>
                    <a:pt x="76" y="112"/>
                    <a:pt x="83" y="111"/>
                  </a:cubicBezTo>
                  <a:cubicBezTo>
                    <a:pt x="99" y="107"/>
                    <a:pt x="95" y="139"/>
                    <a:pt x="115" y="131"/>
                  </a:cubicBezTo>
                  <a:cubicBezTo>
                    <a:pt x="123" y="126"/>
                    <a:pt x="129" y="139"/>
                    <a:pt x="137" y="134"/>
                  </a:cubicBezTo>
                  <a:cubicBezTo>
                    <a:pt x="150" y="126"/>
                    <a:pt x="135" y="121"/>
                    <a:pt x="135" y="114"/>
                  </a:cubicBezTo>
                  <a:cubicBezTo>
                    <a:pt x="138" y="110"/>
                    <a:pt x="143" y="115"/>
                    <a:pt x="146" y="116"/>
                  </a:cubicBezTo>
                  <a:cubicBezTo>
                    <a:pt x="169" y="118"/>
                    <a:pt x="157" y="94"/>
                    <a:pt x="147" y="85"/>
                  </a:cubicBezTo>
                  <a:cubicBezTo>
                    <a:pt x="145" y="74"/>
                    <a:pt x="160" y="73"/>
                    <a:pt x="165" y="80"/>
                  </a:cubicBezTo>
                  <a:cubicBezTo>
                    <a:pt x="167" y="83"/>
                    <a:pt x="170" y="84"/>
                    <a:pt x="173" y="83"/>
                  </a:cubicBezTo>
                  <a:cubicBezTo>
                    <a:pt x="187" y="79"/>
                    <a:pt x="195" y="50"/>
                    <a:pt x="177" y="46"/>
                  </a:cubicBezTo>
                  <a:cubicBezTo>
                    <a:pt x="168" y="48"/>
                    <a:pt x="154" y="51"/>
                    <a:pt x="148" y="41"/>
                  </a:cubicBezTo>
                  <a:cubicBezTo>
                    <a:pt x="148" y="35"/>
                    <a:pt x="155" y="38"/>
                    <a:pt x="159" y="37"/>
                  </a:cubicBezTo>
                  <a:cubicBezTo>
                    <a:pt x="171" y="34"/>
                    <a:pt x="164" y="17"/>
                    <a:pt x="153" y="18"/>
                  </a:cubicBezTo>
                  <a:cubicBezTo>
                    <a:pt x="147" y="18"/>
                    <a:pt x="140" y="20"/>
                    <a:pt x="135" y="16"/>
                  </a:cubicBezTo>
                  <a:cubicBezTo>
                    <a:pt x="131" y="11"/>
                    <a:pt x="127" y="7"/>
                    <a:pt x="121" y="13"/>
                  </a:cubicBezTo>
                  <a:cubicBezTo>
                    <a:pt x="114" y="15"/>
                    <a:pt x="114" y="1"/>
                    <a:pt x="108" y="0"/>
                  </a:cubicBezTo>
                  <a:cubicBezTo>
                    <a:pt x="103" y="0"/>
                    <a:pt x="101" y="6"/>
                    <a:pt x="96" y="6"/>
                  </a:cubicBezTo>
                  <a:cubicBezTo>
                    <a:pt x="94" y="6"/>
                    <a:pt x="91" y="5"/>
                    <a:pt x="90" y="7"/>
                  </a:cubicBezTo>
                  <a:cubicBezTo>
                    <a:pt x="89" y="11"/>
                    <a:pt x="99" y="19"/>
                    <a:pt x="90" y="23"/>
                  </a:cubicBezTo>
                  <a:cubicBezTo>
                    <a:pt x="74" y="25"/>
                    <a:pt x="90" y="-4"/>
                    <a:pt x="62" y="8"/>
                  </a:cubicBezTo>
                  <a:cubicBezTo>
                    <a:pt x="37" y="12"/>
                    <a:pt x="51" y="33"/>
                    <a:pt x="37" y="32"/>
                  </a:cubicBezTo>
                  <a:cubicBezTo>
                    <a:pt x="40" y="-5"/>
                    <a:pt x="19" y="23"/>
                    <a:pt x="6" y="37"/>
                  </a:cubicBezTo>
                  <a:close/>
                </a:path>
              </a:pathLst>
            </a:custGeom>
            <a:solidFill>
              <a:srgbClr val="C7DE70"/>
            </a:solidFill>
            <a:ln>
              <a:noFill/>
            </a:ln>
          </p:spPr>
          <p:txBody>
            <a:bodyPr anchorCtr="1" anchor="ctr" bIns="3950" lIns="90000" spcFirstLastPara="1" rIns="90000" wrap="square" tIns="39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1" name="Google Shape;1501;p40"/>
            <p:cNvSpPr/>
            <p:nvPr/>
          </p:nvSpPr>
          <p:spPr>
            <a:xfrm>
              <a:off x="3145045" y="1740861"/>
              <a:ext cx="12712" cy="9290"/>
            </a:xfrm>
            <a:custGeom>
              <a:rect b="b" l="l" r="r" t="t"/>
              <a:pathLst>
                <a:path extrusionOk="0" h="19" w="26">
                  <a:moveTo>
                    <a:pt x="4" y="5"/>
                  </a:moveTo>
                  <a:cubicBezTo>
                    <a:pt x="-8" y="19"/>
                    <a:pt x="14" y="11"/>
                    <a:pt x="18" y="16"/>
                  </a:cubicBezTo>
                  <a:cubicBezTo>
                    <a:pt x="20" y="18"/>
                    <a:pt x="22" y="20"/>
                    <a:pt x="24" y="17"/>
                  </a:cubicBezTo>
                  <a:cubicBezTo>
                    <a:pt x="26" y="14"/>
                    <a:pt x="29" y="2"/>
                    <a:pt x="24" y="0"/>
                  </a:cubicBezTo>
                  <a:cubicBezTo>
                    <a:pt x="21" y="-2"/>
                    <a:pt x="18" y="1"/>
                    <a:pt x="17" y="3"/>
                  </a:cubicBezTo>
                  <a:cubicBezTo>
                    <a:pt x="14" y="6"/>
                    <a:pt x="8" y="3"/>
                    <a:pt x="4" y="5"/>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2" name="Google Shape;1502;p40"/>
            <p:cNvSpPr/>
            <p:nvPr/>
          </p:nvSpPr>
          <p:spPr>
            <a:xfrm>
              <a:off x="3112286" y="1750151"/>
              <a:ext cx="16624" cy="9779"/>
            </a:xfrm>
            <a:custGeom>
              <a:rect b="b" l="l" r="r" t="t"/>
              <a:pathLst>
                <a:path extrusionOk="0" h="20" w="34">
                  <a:moveTo>
                    <a:pt x="34" y="0"/>
                  </a:moveTo>
                  <a:cubicBezTo>
                    <a:pt x="28" y="2"/>
                    <a:pt x="16" y="-1"/>
                    <a:pt x="13" y="8"/>
                  </a:cubicBezTo>
                  <a:cubicBezTo>
                    <a:pt x="0" y="15"/>
                    <a:pt x="-8" y="23"/>
                    <a:pt x="14" y="18"/>
                  </a:cubicBezTo>
                  <a:cubicBezTo>
                    <a:pt x="19" y="17"/>
                    <a:pt x="19" y="12"/>
                    <a:pt x="21" y="8"/>
                  </a:cubicBezTo>
                  <a:cubicBezTo>
                    <a:pt x="24" y="4"/>
                    <a:pt x="31" y="5"/>
                    <a:pt x="34" y="0"/>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3" name="Google Shape;1503;p40"/>
            <p:cNvSpPr/>
            <p:nvPr/>
          </p:nvSpPr>
          <p:spPr>
            <a:xfrm>
              <a:off x="3072682" y="1761885"/>
              <a:ext cx="55739" cy="19558"/>
            </a:xfrm>
            <a:custGeom>
              <a:rect b="b" l="l" r="r" t="t"/>
              <a:pathLst>
                <a:path extrusionOk="0" h="40" w="114">
                  <a:moveTo>
                    <a:pt x="87" y="7"/>
                  </a:moveTo>
                  <a:cubicBezTo>
                    <a:pt x="89" y="14"/>
                    <a:pt x="71" y="20"/>
                    <a:pt x="70" y="13"/>
                  </a:cubicBezTo>
                  <a:cubicBezTo>
                    <a:pt x="59" y="10"/>
                    <a:pt x="60" y="17"/>
                    <a:pt x="58" y="2"/>
                  </a:cubicBezTo>
                  <a:cubicBezTo>
                    <a:pt x="42" y="0"/>
                    <a:pt x="26" y="16"/>
                    <a:pt x="11" y="21"/>
                  </a:cubicBezTo>
                  <a:cubicBezTo>
                    <a:pt x="7" y="22"/>
                    <a:pt x="0" y="22"/>
                    <a:pt x="1" y="28"/>
                  </a:cubicBezTo>
                  <a:cubicBezTo>
                    <a:pt x="7" y="23"/>
                    <a:pt x="15" y="26"/>
                    <a:pt x="22" y="29"/>
                  </a:cubicBezTo>
                  <a:cubicBezTo>
                    <a:pt x="25" y="29"/>
                    <a:pt x="29" y="26"/>
                    <a:pt x="31" y="29"/>
                  </a:cubicBezTo>
                  <a:cubicBezTo>
                    <a:pt x="31" y="35"/>
                    <a:pt x="36" y="31"/>
                    <a:pt x="40" y="33"/>
                  </a:cubicBezTo>
                  <a:cubicBezTo>
                    <a:pt x="41" y="36"/>
                    <a:pt x="43" y="40"/>
                    <a:pt x="48" y="40"/>
                  </a:cubicBezTo>
                  <a:cubicBezTo>
                    <a:pt x="66" y="35"/>
                    <a:pt x="78" y="20"/>
                    <a:pt x="98" y="21"/>
                  </a:cubicBezTo>
                  <a:cubicBezTo>
                    <a:pt x="100" y="21"/>
                    <a:pt x="101" y="19"/>
                    <a:pt x="102" y="17"/>
                  </a:cubicBezTo>
                  <a:cubicBezTo>
                    <a:pt x="103" y="13"/>
                    <a:pt x="109" y="14"/>
                    <a:pt x="112" y="12"/>
                  </a:cubicBezTo>
                  <a:cubicBezTo>
                    <a:pt x="123" y="5"/>
                    <a:pt x="84" y="-9"/>
                    <a:pt x="87" y="7"/>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4" name="Google Shape;1504;p40"/>
            <p:cNvSpPr/>
            <p:nvPr/>
          </p:nvSpPr>
          <p:spPr>
            <a:xfrm>
              <a:off x="3126465" y="1770686"/>
              <a:ext cx="21024" cy="16624"/>
            </a:xfrm>
            <a:custGeom>
              <a:rect b="b" l="l" r="r" t="t"/>
              <a:pathLst>
                <a:path extrusionOk="0" h="34" w="43">
                  <a:moveTo>
                    <a:pt x="20" y="6"/>
                  </a:moveTo>
                  <a:cubicBezTo>
                    <a:pt x="14" y="7"/>
                    <a:pt x="16" y="11"/>
                    <a:pt x="17" y="15"/>
                  </a:cubicBezTo>
                  <a:cubicBezTo>
                    <a:pt x="13" y="19"/>
                    <a:pt x="-11" y="24"/>
                    <a:pt x="6" y="27"/>
                  </a:cubicBezTo>
                  <a:cubicBezTo>
                    <a:pt x="11" y="43"/>
                    <a:pt x="28" y="23"/>
                    <a:pt x="39" y="21"/>
                  </a:cubicBezTo>
                  <a:cubicBezTo>
                    <a:pt x="40" y="20"/>
                    <a:pt x="40" y="19"/>
                    <a:pt x="39" y="18"/>
                  </a:cubicBezTo>
                  <a:cubicBezTo>
                    <a:pt x="50" y="-8"/>
                    <a:pt x="39" y="-1"/>
                    <a:pt x="20" y="6"/>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5" name="Google Shape;1505;p40"/>
            <p:cNvSpPr/>
            <p:nvPr/>
          </p:nvSpPr>
          <p:spPr>
            <a:xfrm>
              <a:off x="3158246" y="1812735"/>
              <a:ext cx="24936" cy="18091"/>
            </a:xfrm>
            <a:custGeom>
              <a:rect b="b" l="l" r="r" t="t"/>
              <a:pathLst>
                <a:path extrusionOk="0" h="37" w="51">
                  <a:moveTo>
                    <a:pt x="2" y="24"/>
                  </a:moveTo>
                  <a:cubicBezTo>
                    <a:pt x="-2" y="28"/>
                    <a:pt x="1" y="33"/>
                    <a:pt x="2" y="37"/>
                  </a:cubicBezTo>
                  <a:cubicBezTo>
                    <a:pt x="7" y="37"/>
                    <a:pt x="9" y="31"/>
                    <a:pt x="14" y="32"/>
                  </a:cubicBezTo>
                  <a:cubicBezTo>
                    <a:pt x="21" y="30"/>
                    <a:pt x="23" y="16"/>
                    <a:pt x="32" y="20"/>
                  </a:cubicBezTo>
                  <a:cubicBezTo>
                    <a:pt x="38" y="24"/>
                    <a:pt x="44" y="20"/>
                    <a:pt x="50" y="20"/>
                  </a:cubicBezTo>
                  <a:cubicBezTo>
                    <a:pt x="54" y="16"/>
                    <a:pt x="47" y="14"/>
                    <a:pt x="43" y="14"/>
                  </a:cubicBezTo>
                  <a:cubicBezTo>
                    <a:pt x="28" y="-11"/>
                    <a:pt x="11" y="1"/>
                    <a:pt x="2" y="24"/>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6" name="Google Shape;1506;p40"/>
            <p:cNvSpPr/>
            <p:nvPr/>
          </p:nvSpPr>
          <p:spPr>
            <a:xfrm>
              <a:off x="3164113" y="1829848"/>
              <a:ext cx="8801" cy="4889"/>
            </a:xfrm>
            <a:custGeom>
              <a:rect b="b" l="l" r="r" t="t"/>
              <a:pathLst>
                <a:path extrusionOk="0" h="10" w="18">
                  <a:moveTo>
                    <a:pt x="6" y="2"/>
                  </a:moveTo>
                  <a:cubicBezTo>
                    <a:pt x="-9" y="16"/>
                    <a:pt x="9" y="8"/>
                    <a:pt x="18" y="6"/>
                  </a:cubicBezTo>
                  <a:cubicBezTo>
                    <a:pt x="22" y="-1"/>
                    <a:pt x="9" y="-3"/>
                    <a:pt x="6" y="2"/>
                  </a:cubicBez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7" name="Google Shape;1507;p40"/>
            <p:cNvSpPr/>
            <p:nvPr/>
          </p:nvSpPr>
          <p:spPr>
            <a:xfrm>
              <a:off x="3178781" y="1829848"/>
              <a:ext cx="5378" cy="4889"/>
            </a:xfrm>
            <a:custGeom>
              <a:rect b="b" l="l" r="r" t="t"/>
              <a:pathLst>
                <a:path extrusionOk="0" h="10" w="11">
                  <a:moveTo>
                    <a:pt x="7" y="0"/>
                  </a:moveTo>
                  <a:cubicBezTo>
                    <a:pt x="5" y="0"/>
                    <a:pt x="0" y="1"/>
                    <a:pt x="0" y="4"/>
                  </a:cubicBezTo>
                  <a:cubicBezTo>
                    <a:pt x="2" y="6"/>
                    <a:pt x="1" y="8"/>
                    <a:pt x="2" y="9"/>
                  </a:cubicBezTo>
                  <a:cubicBezTo>
                    <a:pt x="6" y="12"/>
                    <a:pt x="17" y="4"/>
                    <a:pt x="9" y="0"/>
                  </a:cubicBezTo>
                  <a:lnTo>
                    <a:pt x="7" y="0"/>
                  </a:lnTo>
                  <a:close/>
                </a:path>
              </a:pathLst>
            </a:custGeom>
            <a:solidFill>
              <a:srgbClr val="C7DE70"/>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8" name="Google Shape;1508;p40"/>
            <p:cNvSpPr/>
            <p:nvPr/>
          </p:nvSpPr>
          <p:spPr>
            <a:xfrm>
              <a:off x="2874662" y="2139835"/>
              <a:ext cx="131035" cy="214155"/>
            </a:xfrm>
            <a:custGeom>
              <a:rect b="b" l="l" r="r" t="t"/>
              <a:pathLst>
                <a:path extrusionOk="0" h="438" w="268">
                  <a:moveTo>
                    <a:pt x="19" y="255"/>
                  </a:moveTo>
                  <a:cubicBezTo>
                    <a:pt x="30" y="274"/>
                    <a:pt x="16" y="290"/>
                    <a:pt x="20" y="309"/>
                  </a:cubicBezTo>
                  <a:cubicBezTo>
                    <a:pt x="28" y="327"/>
                    <a:pt x="31" y="377"/>
                    <a:pt x="52" y="378"/>
                  </a:cubicBezTo>
                  <a:lnTo>
                    <a:pt x="52" y="378"/>
                  </a:lnTo>
                  <a:cubicBezTo>
                    <a:pt x="55" y="399"/>
                    <a:pt x="61" y="419"/>
                    <a:pt x="69" y="438"/>
                  </a:cubicBezTo>
                  <a:lnTo>
                    <a:pt x="70" y="412"/>
                  </a:lnTo>
                  <a:cubicBezTo>
                    <a:pt x="96" y="461"/>
                    <a:pt x="76" y="366"/>
                    <a:pt x="86" y="357"/>
                  </a:cubicBezTo>
                  <a:cubicBezTo>
                    <a:pt x="93" y="351"/>
                    <a:pt x="106" y="354"/>
                    <a:pt x="115" y="349"/>
                  </a:cubicBezTo>
                  <a:cubicBezTo>
                    <a:pt x="122" y="348"/>
                    <a:pt x="125" y="363"/>
                    <a:pt x="133" y="358"/>
                  </a:cubicBezTo>
                  <a:cubicBezTo>
                    <a:pt x="129" y="351"/>
                    <a:pt x="135" y="336"/>
                    <a:pt x="144" y="344"/>
                  </a:cubicBezTo>
                  <a:cubicBezTo>
                    <a:pt x="135" y="350"/>
                    <a:pt x="147" y="371"/>
                    <a:pt x="154" y="359"/>
                  </a:cubicBezTo>
                  <a:cubicBezTo>
                    <a:pt x="158" y="352"/>
                    <a:pt x="146" y="335"/>
                    <a:pt x="162" y="337"/>
                  </a:cubicBezTo>
                  <a:cubicBezTo>
                    <a:pt x="175" y="349"/>
                    <a:pt x="172" y="376"/>
                    <a:pt x="198" y="374"/>
                  </a:cubicBezTo>
                  <a:cubicBezTo>
                    <a:pt x="214" y="371"/>
                    <a:pt x="278" y="364"/>
                    <a:pt x="265" y="340"/>
                  </a:cubicBezTo>
                  <a:cubicBezTo>
                    <a:pt x="269" y="325"/>
                    <a:pt x="273" y="309"/>
                    <a:pt x="255" y="301"/>
                  </a:cubicBezTo>
                  <a:cubicBezTo>
                    <a:pt x="237" y="296"/>
                    <a:pt x="228" y="278"/>
                    <a:pt x="211" y="275"/>
                  </a:cubicBezTo>
                  <a:cubicBezTo>
                    <a:pt x="200" y="271"/>
                    <a:pt x="199" y="256"/>
                    <a:pt x="197" y="245"/>
                  </a:cubicBezTo>
                  <a:cubicBezTo>
                    <a:pt x="195" y="224"/>
                    <a:pt x="181" y="207"/>
                    <a:pt x="169" y="191"/>
                  </a:cubicBezTo>
                  <a:cubicBezTo>
                    <a:pt x="155" y="167"/>
                    <a:pt x="164" y="131"/>
                    <a:pt x="141" y="112"/>
                  </a:cubicBezTo>
                  <a:cubicBezTo>
                    <a:pt x="153" y="128"/>
                    <a:pt x="135" y="165"/>
                    <a:pt x="130" y="129"/>
                  </a:cubicBezTo>
                  <a:cubicBezTo>
                    <a:pt x="127" y="123"/>
                    <a:pt x="131" y="119"/>
                    <a:pt x="134" y="115"/>
                  </a:cubicBezTo>
                  <a:lnTo>
                    <a:pt x="134" y="115"/>
                  </a:lnTo>
                  <a:cubicBezTo>
                    <a:pt x="135" y="114"/>
                    <a:pt x="135" y="113"/>
                    <a:pt x="135" y="111"/>
                  </a:cubicBezTo>
                  <a:cubicBezTo>
                    <a:pt x="135" y="110"/>
                    <a:pt x="134" y="108"/>
                    <a:pt x="134" y="107"/>
                  </a:cubicBezTo>
                  <a:cubicBezTo>
                    <a:pt x="133" y="106"/>
                    <a:pt x="132" y="105"/>
                    <a:pt x="131" y="104"/>
                  </a:cubicBezTo>
                  <a:cubicBezTo>
                    <a:pt x="130" y="104"/>
                    <a:pt x="128" y="103"/>
                    <a:pt x="127" y="103"/>
                  </a:cubicBezTo>
                  <a:cubicBezTo>
                    <a:pt x="125" y="103"/>
                    <a:pt x="124" y="104"/>
                    <a:pt x="123" y="104"/>
                  </a:cubicBezTo>
                  <a:cubicBezTo>
                    <a:pt x="121" y="105"/>
                    <a:pt x="120" y="106"/>
                    <a:pt x="120" y="107"/>
                  </a:cubicBezTo>
                  <a:cubicBezTo>
                    <a:pt x="119" y="109"/>
                    <a:pt x="119" y="108"/>
                    <a:pt x="119" y="109"/>
                  </a:cubicBezTo>
                  <a:cubicBezTo>
                    <a:pt x="120" y="117"/>
                    <a:pt x="110" y="123"/>
                    <a:pt x="105" y="115"/>
                  </a:cubicBezTo>
                  <a:cubicBezTo>
                    <a:pt x="103" y="104"/>
                    <a:pt x="103" y="92"/>
                    <a:pt x="97" y="82"/>
                  </a:cubicBezTo>
                  <a:lnTo>
                    <a:pt x="91" y="82"/>
                  </a:lnTo>
                  <a:cubicBezTo>
                    <a:pt x="91" y="74"/>
                    <a:pt x="78" y="63"/>
                    <a:pt x="74" y="75"/>
                  </a:cubicBezTo>
                  <a:cubicBezTo>
                    <a:pt x="72" y="96"/>
                    <a:pt x="62" y="62"/>
                    <a:pt x="61" y="55"/>
                  </a:cubicBezTo>
                  <a:cubicBezTo>
                    <a:pt x="37" y="104"/>
                    <a:pt x="31" y="13"/>
                    <a:pt x="17" y="0"/>
                  </a:cubicBezTo>
                  <a:lnTo>
                    <a:pt x="18" y="74"/>
                  </a:lnTo>
                  <a:lnTo>
                    <a:pt x="18" y="74"/>
                  </a:lnTo>
                  <a:cubicBezTo>
                    <a:pt x="16" y="72"/>
                    <a:pt x="13" y="70"/>
                    <a:pt x="12" y="67"/>
                  </a:cubicBezTo>
                  <a:cubicBezTo>
                    <a:pt x="10" y="66"/>
                    <a:pt x="11" y="64"/>
                    <a:pt x="10" y="62"/>
                  </a:cubicBezTo>
                  <a:cubicBezTo>
                    <a:pt x="-16" y="124"/>
                    <a:pt x="20" y="192"/>
                    <a:pt x="19" y="255"/>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09" name="Google Shape;1509;p40"/>
            <p:cNvSpPr/>
            <p:nvPr/>
          </p:nvSpPr>
          <p:spPr>
            <a:xfrm>
              <a:off x="3253589" y="1691478"/>
              <a:ext cx="688424" cy="484048"/>
            </a:xfrm>
            <a:custGeom>
              <a:rect b="b" l="l" r="r" t="t"/>
              <a:pathLst>
                <a:path extrusionOk="0" h="990" w="1408">
                  <a:moveTo>
                    <a:pt x="697" y="37"/>
                  </a:moveTo>
                  <a:cubicBezTo>
                    <a:pt x="686" y="34"/>
                    <a:pt x="649" y="5"/>
                    <a:pt x="646" y="24"/>
                  </a:cubicBezTo>
                  <a:cubicBezTo>
                    <a:pt x="627" y="25"/>
                    <a:pt x="607" y="32"/>
                    <a:pt x="588" y="28"/>
                  </a:cubicBezTo>
                  <a:cubicBezTo>
                    <a:pt x="579" y="25"/>
                    <a:pt x="566" y="18"/>
                    <a:pt x="559" y="28"/>
                  </a:cubicBezTo>
                  <a:cubicBezTo>
                    <a:pt x="554" y="40"/>
                    <a:pt x="537" y="59"/>
                    <a:pt x="559" y="64"/>
                  </a:cubicBezTo>
                  <a:cubicBezTo>
                    <a:pt x="581" y="58"/>
                    <a:pt x="577" y="74"/>
                    <a:pt x="569" y="87"/>
                  </a:cubicBezTo>
                  <a:lnTo>
                    <a:pt x="571" y="91"/>
                  </a:lnTo>
                  <a:lnTo>
                    <a:pt x="571" y="91"/>
                  </a:lnTo>
                  <a:cubicBezTo>
                    <a:pt x="571" y="92"/>
                    <a:pt x="571" y="92"/>
                    <a:pt x="570" y="92"/>
                  </a:cubicBezTo>
                  <a:cubicBezTo>
                    <a:pt x="569" y="93"/>
                    <a:pt x="568" y="94"/>
                    <a:pt x="567" y="95"/>
                  </a:cubicBezTo>
                  <a:cubicBezTo>
                    <a:pt x="566" y="97"/>
                    <a:pt x="566" y="98"/>
                    <a:pt x="566" y="100"/>
                  </a:cubicBezTo>
                  <a:cubicBezTo>
                    <a:pt x="566" y="101"/>
                    <a:pt x="566" y="103"/>
                    <a:pt x="567" y="104"/>
                  </a:cubicBezTo>
                  <a:cubicBezTo>
                    <a:pt x="578" y="103"/>
                    <a:pt x="590" y="112"/>
                    <a:pt x="597" y="99"/>
                  </a:cubicBezTo>
                  <a:cubicBezTo>
                    <a:pt x="603" y="95"/>
                    <a:pt x="613" y="101"/>
                    <a:pt x="619" y="96"/>
                  </a:cubicBezTo>
                  <a:cubicBezTo>
                    <a:pt x="608" y="77"/>
                    <a:pt x="631" y="65"/>
                    <a:pt x="646" y="75"/>
                  </a:cubicBezTo>
                  <a:cubicBezTo>
                    <a:pt x="655" y="74"/>
                    <a:pt x="680" y="65"/>
                    <a:pt x="675" y="82"/>
                  </a:cubicBezTo>
                  <a:cubicBezTo>
                    <a:pt x="666" y="89"/>
                    <a:pt x="634" y="76"/>
                    <a:pt x="641" y="97"/>
                  </a:cubicBezTo>
                  <a:cubicBezTo>
                    <a:pt x="617" y="119"/>
                    <a:pt x="675" y="121"/>
                    <a:pt x="667" y="139"/>
                  </a:cubicBezTo>
                  <a:cubicBezTo>
                    <a:pt x="655" y="142"/>
                    <a:pt x="648" y="118"/>
                    <a:pt x="632" y="123"/>
                  </a:cubicBezTo>
                  <a:cubicBezTo>
                    <a:pt x="640" y="129"/>
                    <a:pt x="630" y="142"/>
                    <a:pt x="622" y="135"/>
                  </a:cubicBezTo>
                  <a:cubicBezTo>
                    <a:pt x="626" y="128"/>
                    <a:pt x="617" y="121"/>
                    <a:pt x="611" y="126"/>
                  </a:cubicBezTo>
                  <a:cubicBezTo>
                    <a:pt x="607" y="130"/>
                    <a:pt x="607" y="141"/>
                    <a:pt x="599" y="139"/>
                  </a:cubicBezTo>
                  <a:cubicBezTo>
                    <a:pt x="598" y="136"/>
                    <a:pt x="592" y="135"/>
                    <a:pt x="589" y="138"/>
                  </a:cubicBezTo>
                  <a:cubicBezTo>
                    <a:pt x="592" y="115"/>
                    <a:pt x="551" y="129"/>
                    <a:pt x="559" y="110"/>
                  </a:cubicBezTo>
                  <a:cubicBezTo>
                    <a:pt x="559" y="104"/>
                    <a:pt x="549" y="108"/>
                    <a:pt x="545" y="104"/>
                  </a:cubicBezTo>
                  <a:cubicBezTo>
                    <a:pt x="541" y="100"/>
                    <a:pt x="548" y="87"/>
                    <a:pt x="539" y="87"/>
                  </a:cubicBezTo>
                  <a:lnTo>
                    <a:pt x="539" y="87"/>
                  </a:lnTo>
                  <a:cubicBezTo>
                    <a:pt x="538" y="89"/>
                    <a:pt x="535" y="91"/>
                    <a:pt x="533" y="92"/>
                  </a:cubicBezTo>
                  <a:cubicBezTo>
                    <a:pt x="530" y="94"/>
                    <a:pt x="528" y="95"/>
                    <a:pt x="525" y="95"/>
                  </a:cubicBezTo>
                  <a:lnTo>
                    <a:pt x="525" y="88"/>
                  </a:lnTo>
                  <a:lnTo>
                    <a:pt x="525" y="88"/>
                  </a:lnTo>
                  <a:lnTo>
                    <a:pt x="525" y="88"/>
                  </a:lnTo>
                  <a:cubicBezTo>
                    <a:pt x="524" y="88"/>
                    <a:pt x="523" y="87"/>
                    <a:pt x="522" y="87"/>
                  </a:cubicBezTo>
                  <a:cubicBezTo>
                    <a:pt x="521" y="87"/>
                    <a:pt x="520" y="88"/>
                    <a:pt x="519" y="88"/>
                  </a:cubicBezTo>
                  <a:cubicBezTo>
                    <a:pt x="518" y="88"/>
                    <a:pt x="518" y="88"/>
                    <a:pt x="518" y="88"/>
                  </a:cubicBezTo>
                  <a:cubicBezTo>
                    <a:pt x="516" y="67"/>
                    <a:pt x="480" y="100"/>
                    <a:pt x="475" y="78"/>
                  </a:cubicBezTo>
                  <a:cubicBezTo>
                    <a:pt x="477" y="72"/>
                    <a:pt x="490" y="74"/>
                    <a:pt x="489" y="68"/>
                  </a:cubicBezTo>
                  <a:cubicBezTo>
                    <a:pt x="486" y="64"/>
                    <a:pt x="484" y="60"/>
                    <a:pt x="488" y="55"/>
                  </a:cubicBezTo>
                  <a:cubicBezTo>
                    <a:pt x="491" y="44"/>
                    <a:pt x="486" y="22"/>
                    <a:pt x="502" y="22"/>
                  </a:cubicBezTo>
                  <a:lnTo>
                    <a:pt x="502" y="22"/>
                  </a:lnTo>
                  <a:lnTo>
                    <a:pt x="502" y="21"/>
                  </a:lnTo>
                  <a:cubicBezTo>
                    <a:pt x="502" y="20"/>
                    <a:pt x="502" y="19"/>
                    <a:pt x="502" y="18"/>
                  </a:cubicBezTo>
                  <a:cubicBezTo>
                    <a:pt x="501" y="17"/>
                    <a:pt x="500" y="17"/>
                    <a:pt x="500" y="16"/>
                  </a:cubicBezTo>
                  <a:cubicBezTo>
                    <a:pt x="499" y="16"/>
                    <a:pt x="499" y="16"/>
                    <a:pt x="498" y="16"/>
                  </a:cubicBezTo>
                  <a:lnTo>
                    <a:pt x="510" y="10"/>
                  </a:lnTo>
                  <a:cubicBezTo>
                    <a:pt x="507" y="-5"/>
                    <a:pt x="490" y="0"/>
                    <a:pt x="480" y="3"/>
                  </a:cubicBezTo>
                  <a:cubicBezTo>
                    <a:pt x="474" y="7"/>
                    <a:pt x="479" y="20"/>
                    <a:pt x="471" y="21"/>
                  </a:cubicBezTo>
                  <a:cubicBezTo>
                    <a:pt x="467" y="4"/>
                    <a:pt x="450" y="13"/>
                    <a:pt x="440" y="9"/>
                  </a:cubicBezTo>
                  <a:cubicBezTo>
                    <a:pt x="432" y="11"/>
                    <a:pt x="412" y="29"/>
                    <a:pt x="432" y="29"/>
                  </a:cubicBezTo>
                  <a:cubicBezTo>
                    <a:pt x="440" y="32"/>
                    <a:pt x="450" y="42"/>
                    <a:pt x="454" y="28"/>
                  </a:cubicBezTo>
                  <a:cubicBezTo>
                    <a:pt x="461" y="20"/>
                    <a:pt x="484" y="31"/>
                    <a:pt x="471" y="40"/>
                  </a:cubicBezTo>
                  <a:cubicBezTo>
                    <a:pt x="466" y="37"/>
                    <a:pt x="455" y="38"/>
                    <a:pt x="458" y="46"/>
                  </a:cubicBezTo>
                  <a:cubicBezTo>
                    <a:pt x="450" y="46"/>
                    <a:pt x="441" y="52"/>
                    <a:pt x="441" y="60"/>
                  </a:cubicBezTo>
                  <a:cubicBezTo>
                    <a:pt x="447" y="65"/>
                    <a:pt x="459" y="63"/>
                    <a:pt x="463" y="72"/>
                  </a:cubicBezTo>
                  <a:cubicBezTo>
                    <a:pt x="466" y="76"/>
                    <a:pt x="466" y="84"/>
                    <a:pt x="461" y="84"/>
                  </a:cubicBezTo>
                  <a:cubicBezTo>
                    <a:pt x="456" y="84"/>
                    <a:pt x="447" y="68"/>
                    <a:pt x="446" y="80"/>
                  </a:cubicBezTo>
                  <a:cubicBezTo>
                    <a:pt x="440" y="82"/>
                    <a:pt x="437" y="68"/>
                    <a:pt x="431" y="70"/>
                  </a:cubicBezTo>
                  <a:cubicBezTo>
                    <a:pt x="420" y="74"/>
                    <a:pt x="435" y="87"/>
                    <a:pt x="432" y="94"/>
                  </a:cubicBezTo>
                  <a:cubicBezTo>
                    <a:pt x="430" y="97"/>
                    <a:pt x="426" y="98"/>
                    <a:pt x="424" y="101"/>
                  </a:cubicBezTo>
                  <a:cubicBezTo>
                    <a:pt x="420" y="105"/>
                    <a:pt x="418" y="119"/>
                    <a:pt x="409" y="115"/>
                  </a:cubicBezTo>
                  <a:cubicBezTo>
                    <a:pt x="390" y="112"/>
                    <a:pt x="374" y="62"/>
                    <a:pt x="356" y="95"/>
                  </a:cubicBezTo>
                  <a:cubicBezTo>
                    <a:pt x="342" y="112"/>
                    <a:pt x="327" y="104"/>
                    <a:pt x="323" y="131"/>
                  </a:cubicBezTo>
                  <a:cubicBezTo>
                    <a:pt x="323" y="135"/>
                    <a:pt x="328" y="137"/>
                    <a:pt x="331" y="139"/>
                  </a:cubicBezTo>
                  <a:cubicBezTo>
                    <a:pt x="339" y="148"/>
                    <a:pt x="345" y="157"/>
                    <a:pt x="357" y="160"/>
                  </a:cubicBezTo>
                  <a:cubicBezTo>
                    <a:pt x="374" y="181"/>
                    <a:pt x="391" y="143"/>
                    <a:pt x="410" y="151"/>
                  </a:cubicBezTo>
                  <a:cubicBezTo>
                    <a:pt x="423" y="164"/>
                    <a:pt x="430" y="131"/>
                    <a:pt x="446" y="151"/>
                  </a:cubicBezTo>
                  <a:cubicBezTo>
                    <a:pt x="449" y="165"/>
                    <a:pt x="473" y="155"/>
                    <a:pt x="475" y="171"/>
                  </a:cubicBezTo>
                  <a:cubicBezTo>
                    <a:pt x="471" y="183"/>
                    <a:pt x="466" y="186"/>
                    <a:pt x="475" y="197"/>
                  </a:cubicBezTo>
                  <a:cubicBezTo>
                    <a:pt x="475" y="207"/>
                    <a:pt x="469" y="215"/>
                    <a:pt x="476" y="224"/>
                  </a:cubicBezTo>
                  <a:cubicBezTo>
                    <a:pt x="479" y="234"/>
                    <a:pt x="465" y="241"/>
                    <a:pt x="458" y="233"/>
                  </a:cubicBezTo>
                  <a:cubicBezTo>
                    <a:pt x="448" y="223"/>
                    <a:pt x="452" y="243"/>
                    <a:pt x="455" y="248"/>
                  </a:cubicBezTo>
                  <a:cubicBezTo>
                    <a:pt x="458" y="244"/>
                    <a:pt x="464" y="244"/>
                    <a:pt x="469" y="245"/>
                  </a:cubicBezTo>
                  <a:cubicBezTo>
                    <a:pt x="474" y="246"/>
                    <a:pt x="480" y="245"/>
                    <a:pt x="482" y="240"/>
                  </a:cubicBezTo>
                  <a:cubicBezTo>
                    <a:pt x="481" y="235"/>
                    <a:pt x="489" y="231"/>
                    <a:pt x="492" y="236"/>
                  </a:cubicBezTo>
                  <a:cubicBezTo>
                    <a:pt x="499" y="237"/>
                    <a:pt x="496" y="228"/>
                    <a:pt x="492" y="225"/>
                  </a:cubicBezTo>
                  <a:cubicBezTo>
                    <a:pt x="485" y="216"/>
                    <a:pt x="486" y="203"/>
                    <a:pt x="487" y="191"/>
                  </a:cubicBezTo>
                  <a:cubicBezTo>
                    <a:pt x="488" y="170"/>
                    <a:pt x="514" y="180"/>
                    <a:pt x="503" y="198"/>
                  </a:cubicBezTo>
                  <a:cubicBezTo>
                    <a:pt x="497" y="212"/>
                    <a:pt x="520" y="221"/>
                    <a:pt x="509" y="232"/>
                  </a:cubicBezTo>
                  <a:cubicBezTo>
                    <a:pt x="502" y="237"/>
                    <a:pt x="501" y="243"/>
                    <a:pt x="502" y="251"/>
                  </a:cubicBezTo>
                  <a:cubicBezTo>
                    <a:pt x="501" y="257"/>
                    <a:pt x="495" y="262"/>
                    <a:pt x="498" y="269"/>
                  </a:cubicBezTo>
                  <a:cubicBezTo>
                    <a:pt x="494" y="275"/>
                    <a:pt x="490" y="285"/>
                    <a:pt x="500" y="288"/>
                  </a:cubicBezTo>
                  <a:lnTo>
                    <a:pt x="500" y="288"/>
                  </a:lnTo>
                  <a:cubicBezTo>
                    <a:pt x="501" y="288"/>
                    <a:pt x="501" y="288"/>
                    <a:pt x="501" y="288"/>
                  </a:cubicBezTo>
                  <a:cubicBezTo>
                    <a:pt x="502" y="287"/>
                    <a:pt x="503" y="286"/>
                    <a:pt x="504" y="285"/>
                  </a:cubicBezTo>
                  <a:cubicBezTo>
                    <a:pt x="504" y="284"/>
                    <a:pt x="505" y="283"/>
                    <a:pt x="505" y="281"/>
                  </a:cubicBezTo>
                  <a:cubicBezTo>
                    <a:pt x="505" y="280"/>
                    <a:pt x="504" y="279"/>
                    <a:pt x="504" y="278"/>
                  </a:cubicBezTo>
                  <a:lnTo>
                    <a:pt x="504" y="278"/>
                  </a:lnTo>
                  <a:lnTo>
                    <a:pt x="505" y="278"/>
                  </a:lnTo>
                  <a:cubicBezTo>
                    <a:pt x="506" y="279"/>
                    <a:pt x="506" y="280"/>
                    <a:pt x="507" y="281"/>
                  </a:cubicBezTo>
                  <a:cubicBezTo>
                    <a:pt x="507" y="282"/>
                    <a:pt x="508" y="283"/>
                    <a:pt x="508" y="284"/>
                  </a:cubicBezTo>
                  <a:cubicBezTo>
                    <a:pt x="508" y="285"/>
                    <a:pt x="508" y="285"/>
                    <a:pt x="508" y="285"/>
                  </a:cubicBezTo>
                  <a:lnTo>
                    <a:pt x="508" y="285"/>
                  </a:lnTo>
                  <a:lnTo>
                    <a:pt x="509" y="285"/>
                  </a:lnTo>
                  <a:cubicBezTo>
                    <a:pt x="510" y="285"/>
                    <a:pt x="512" y="285"/>
                    <a:pt x="513" y="284"/>
                  </a:cubicBezTo>
                  <a:cubicBezTo>
                    <a:pt x="514" y="283"/>
                    <a:pt x="515" y="282"/>
                    <a:pt x="516" y="281"/>
                  </a:cubicBezTo>
                  <a:cubicBezTo>
                    <a:pt x="511" y="277"/>
                    <a:pt x="514" y="270"/>
                    <a:pt x="517" y="266"/>
                  </a:cubicBezTo>
                  <a:cubicBezTo>
                    <a:pt x="525" y="255"/>
                    <a:pt x="537" y="271"/>
                    <a:pt x="539" y="279"/>
                  </a:cubicBezTo>
                  <a:cubicBezTo>
                    <a:pt x="533" y="296"/>
                    <a:pt x="522" y="311"/>
                    <a:pt x="530" y="331"/>
                  </a:cubicBezTo>
                  <a:lnTo>
                    <a:pt x="530" y="331"/>
                  </a:lnTo>
                  <a:cubicBezTo>
                    <a:pt x="530" y="331"/>
                    <a:pt x="531" y="331"/>
                    <a:pt x="532" y="331"/>
                  </a:cubicBezTo>
                  <a:cubicBezTo>
                    <a:pt x="534" y="331"/>
                    <a:pt x="534" y="330"/>
                    <a:pt x="537" y="329"/>
                  </a:cubicBezTo>
                  <a:cubicBezTo>
                    <a:pt x="537" y="329"/>
                    <a:pt x="539" y="328"/>
                    <a:pt x="540" y="327"/>
                  </a:cubicBezTo>
                  <a:cubicBezTo>
                    <a:pt x="546" y="336"/>
                    <a:pt x="549" y="351"/>
                    <a:pt x="563" y="347"/>
                  </a:cubicBezTo>
                  <a:cubicBezTo>
                    <a:pt x="577" y="356"/>
                    <a:pt x="547" y="374"/>
                    <a:pt x="541" y="380"/>
                  </a:cubicBezTo>
                  <a:cubicBezTo>
                    <a:pt x="524" y="393"/>
                    <a:pt x="517" y="380"/>
                    <a:pt x="509" y="366"/>
                  </a:cubicBezTo>
                  <a:cubicBezTo>
                    <a:pt x="505" y="363"/>
                    <a:pt x="499" y="362"/>
                    <a:pt x="495" y="358"/>
                  </a:cubicBezTo>
                  <a:cubicBezTo>
                    <a:pt x="491" y="354"/>
                    <a:pt x="491" y="346"/>
                    <a:pt x="486" y="342"/>
                  </a:cubicBezTo>
                  <a:cubicBezTo>
                    <a:pt x="479" y="339"/>
                    <a:pt x="474" y="334"/>
                    <a:pt x="473" y="326"/>
                  </a:cubicBezTo>
                  <a:cubicBezTo>
                    <a:pt x="458" y="275"/>
                    <a:pt x="443" y="338"/>
                    <a:pt x="433" y="311"/>
                  </a:cubicBezTo>
                  <a:cubicBezTo>
                    <a:pt x="433" y="300"/>
                    <a:pt x="417" y="294"/>
                    <a:pt x="424" y="285"/>
                  </a:cubicBezTo>
                  <a:cubicBezTo>
                    <a:pt x="429" y="272"/>
                    <a:pt x="410" y="264"/>
                    <a:pt x="409" y="252"/>
                  </a:cubicBezTo>
                  <a:cubicBezTo>
                    <a:pt x="408" y="245"/>
                    <a:pt x="416" y="239"/>
                    <a:pt x="421" y="243"/>
                  </a:cubicBezTo>
                  <a:cubicBezTo>
                    <a:pt x="441" y="221"/>
                    <a:pt x="417" y="213"/>
                    <a:pt x="404" y="199"/>
                  </a:cubicBezTo>
                  <a:cubicBezTo>
                    <a:pt x="386" y="179"/>
                    <a:pt x="348" y="184"/>
                    <a:pt x="335" y="160"/>
                  </a:cubicBezTo>
                  <a:cubicBezTo>
                    <a:pt x="334" y="153"/>
                    <a:pt x="327" y="149"/>
                    <a:pt x="319" y="152"/>
                  </a:cubicBezTo>
                  <a:cubicBezTo>
                    <a:pt x="310" y="157"/>
                    <a:pt x="301" y="157"/>
                    <a:pt x="291" y="155"/>
                  </a:cubicBezTo>
                  <a:cubicBezTo>
                    <a:pt x="276" y="156"/>
                    <a:pt x="266" y="177"/>
                    <a:pt x="250" y="176"/>
                  </a:cubicBezTo>
                  <a:cubicBezTo>
                    <a:pt x="240" y="175"/>
                    <a:pt x="229" y="172"/>
                    <a:pt x="219" y="174"/>
                  </a:cubicBezTo>
                  <a:cubicBezTo>
                    <a:pt x="156" y="187"/>
                    <a:pt x="169" y="205"/>
                    <a:pt x="129" y="239"/>
                  </a:cubicBezTo>
                  <a:cubicBezTo>
                    <a:pt x="116" y="244"/>
                    <a:pt x="108" y="255"/>
                    <a:pt x="107" y="269"/>
                  </a:cubicBezTo>
                  <a:cubicBezTo>
                    <a:pt x="107" y="297"/>
                    <a:pt x="82" y="370"/>
                    <a:pt x="122" y="374"/>
                  </a:cubicBezTo>
                  <a:cubicBezTo>
                    <a:pt x="130" y="377"/>
                    <a:pt x="130" y="388"/>
                    <a:pt x="135" y="394"/>
                  </a:cubicBezTo>
                  <a:cubicBezTo>
                    <a:pt x="144" y="405"/>
                    <a:pt x="164" y="398"/>
                    <a:pt x="172" y="409"/>
                  </a:cubicBezTo>
                  <a:cubicBezTo>
                    <a:pt x="174" y="419"/>
                    <a:pt x="188" y="419"/>
                    <a:pt x="191" y="427"/>
                  </a:cubicBezTo>
                  <a:cubicBezTo>
                    <a:pt x="183" y="450"/>
                    <a:pt x="183" y="440"/>
                    <a:pt x="201" y="458"/>
                  </a:cubicBezTo>
                  <a:cubicBezTo>
                    <a:pt x="205" y="480"/>
                    <a:pt x="170" y="486"/>
                    <a:pt x="162" y="503"/>
                  </a:cubicBezTo>
                  <a:cubicBezTo>
                    <a:pt x="155" y="523"/>
                    <a:pt x="163" y="544"/>
                    <a:pt x="146" y="560"/>
                  </a:cubicBezTo>
                  <a:cubicBezTo>
                    <a:pt x="145" y="568"/>
                    <a:pt x="146" y="576"/>
                    <a:pt x="137" y="577"/>
                  </a:cubicBezTo>
                  <a:cubicBezTo>
                    <a:pt x="132" y="611"/>
                    <a:pt x="99" y="609"/>
                    <a:pt x="77" y="627"/>
                  </a:cubicBezTo>
                  <a:cubicBezTo>
                    <a:pt x="55" y="661"/>
                    <a:pt x="66" y="683"/>
                    <a:pt x="30" y="716"/>
                  </a:cubicBezTo>
                  <a:cubicBezTo>
                    <a:pt x="23" y="742"/>
                    <a:pt x="19" y="769"/>
                    <a:pt x="0" y="789"/>
                  </a:cubicBezTo>
                  <a:cubicBezTo>
                    <a:pt x="25" y="849"/>
                    <a:pt x="99" y="838"/>
                    <a:pt x="143" y="805"/>
                  </a:cubicBezTo>
                  <a:cubicBezTo>
                    <a:pt x="170" y="811"/>
                    <a:pt x="177" y="782"/>
                    <a:pt x="197" y="772"/>
                  </a:cubicBezTo>
                  <a:cubicBezTo>
                    <a:pt x="310" y="787"/>
                    <a:pt x="263" y="702"/>
                    <a:pt x="345" y="676"/>
                  </a:cubicBezTo>
                  <a:cubicBezTo>
                    <a:pt x="395" y="669"/>
                    <a:pt x="450" y="669"/>
                    <a:pt x="492" y="635"/>
                  </a:cubicBezTo>
                  <a:cubicBezTo>
                    <a:pt x="510" y="619"/>
                    <a:pt x="470" y="617"/>
                    <a:pt x="462" y="608"/>
                  </a:cubicBezTo>
                  <a:cubicBezTo>
                    <a:pt x="453" y="601"/>
                    <a:pt x="448" y="587"/>
                    <a:pt x="456" y="579"/>
                  </a:cubicBezTo>
                  <a:cubicBezTo>
                    <a:pt x="465" y="570"/>
                    <a:pt x="454" y="551"/>
                    <a:pt x="457" y="539"/>
                  </a:cubicBezTo>
                  <a:cubicBezTo>
                    <a:pt x="459" y="531"/>
                    <a:pt x="466" y="525"/>
                    <a:pt x="466" y="517"/>
                  </a:cubicBezTo>
                  <a:cubicBezTo>
                    <a:pt x="457" y="499"/>
                    <a:pt x="475" y="491"/>
                    <a:pt x="481" y="476"/>
                  </a:cubicBezTo>
                  <a:cubicBezTo>
                    <a:pt x="481" y="465"/>
                    <a:pt x="480" y="455"/>
                    <a:pt x="488" y="447"/>
                  </a:cubicBezTo>
                  <a:cubicBezTo>
                    <a:pt x="496" y="435"/>
                    <a:pt x="490" y="414"/>
                    <a:pt x="502" y="406"/>
                  </a:cubicBezTo>
                  <a:lnTo>
                    <a:pt x="502" y="406"/>
                  </a:lnTo>
                  <a:lnTo>
                    <a:pt x="503" y="406"/>
                  </a:lnTo>
                  <a:cubicBezTo>
                    <a:pt x="503" y="407"/>
                    <a:pt x="503" y="408"/>
                    <a:pt x="503" y="410"/>
                  </a:cubicBezTo>
                  <a:cubicBezTo>
                    <a:pt x="503" y="410"/>
                    <a:pt x="503" y="411"/>
                    <a:pt x="503" y="412"/>
                  </a:cubicBezTo>
                  <a:cubicBezTo>
                    <a:pt x="524" y="418"/>
                    <a:pt x="502" y="442"/>
                    <a:pt x="500" y="454"/>
                  </a:cubicBezTo>
                  <a:cubicBezTo>
                    <a:pt x="500" y="461"/>
                    <a:pt x="504" y="467"/>
                    <a:pt x="502" y="474"/>
                  </a:cubicBezTo>
                  <a:cubicBezTo>
                    <a:pt x="481" y="494"/>
                    <a:pt x="493" y="518"/>
                    <a:pt x="486" y="543"/>
                  </a:cubicBezTo>
                  <a:cubicBezTo>
                    <a:pt x="479" y="555"/>
                    <a:pt x="455" y="573"/>
                    <a:pt x="471" y="587"/>
                  </a:cubicBezTo>
                  <a:cubicBezTo>
                    <a:pt x="486" y="588"/>
                    <a:pt x="498" y="602"/>
                    <a:pt x="513" y="598"/>
                  </a:cubicBezTo>
                  <a:cubicBezTo>
                    <a:pt x="547" y="596"/>
                    <a:pt x="580" y="615"/>
                    <a:pt x="611" y="592"/>
                  </a:cubicBezTo>
                  <a:cubicBezTo>
                    <a:pt x="627" y="582"/>
                    <a:pt x="606" y="556"/>
                    <a:pt x="619" y="541"/>
                  </a:cubicBezTo>
                  <a:cubicBezTo>
                    <a:pt x="608" y="546"/>
                    <a:pt x="591" y="545"/>
                    <a:pt x="583" y="535"/>
                  </a:cubicBezTo>
                  <a:cubicBezTo>
                    <a:pt x="580" y="530"/>
                    <a:pt x="585" y="525"/>
                    <a:pt x="586" y="519"/>
                  </a:cubicBezTo>
                  <a:cubicBezTo>
                    <a:pt x="584" y="510"/>
                    <a:pt x="589" y="462"/>
                    <a:pt x="605" y="479"/>
                  </a:cubicBezTo>
                  <a:cubicBezTo>
                    <a:pt x="608" y="498"/>
                    <a:pt x="598" y="532"/>
                    <a:pt x="626" y="531"/>
                  </a:cubicBezTo>
                  <a:cubicBezTo>
                    <a:pt x="630" y="542"/>
                    <a:pt x="618" y="557"/>
                    <a:pt x="636" y="564"/>
                  </a:cubicBezTo>
                  <a:cubicBezTo>
                    <a:pt x="639" y="586"/>
                    <a:pt x="666" y="594"/>
                    <a:pt x="674" y="609"/>
                  </a:cubicBezTo>
                  <a:cubicBezTo>
                    <a:pt x="674" y="613"/>
                    <a:pt x="670" y="617"/>
                    <a:pt x="670" y="621"/>
                  </a:cubicBezTo>
                  <a:cubicBezTo>
                    <a:pt x="670" y="627"/>
                    <a:pt x="675" y="631"/>
                    <a:pt x="674" y="636"/>
                  </a:cubicBezTo>
                  <a:cubicBezTo>
                    <a:pt x="660" y="647"/>
                    <a:pt x="665" y="671"/>
                    <a:pt x="685" y="663"/>
                  </a:cubicBezTo>
                  <a:cubicBezTo>
                    <a:pt x="661" y="701"/>
                    <a:pt x="648" y="744"/>
                    <a:pt x="632" y="786"/>
                  </a:cubicBezTo>
                  <a:cubicBezTo>
                    <a:pt x="627" y="796"/>
                    <a:pt x="639" y="798"/>
                    <a:pt x="647" y="795"/>
                  </a:cubicBezTo>
                  <a:cubicBezTo>
                    <a:pt x="676" y="789"/>
                    <a:pt x="677" y="767"/>
                    <a:pt x="693" y="753"/>
                  </a:cubicBezTo>
                  <a:cubicBezTo>
                    <a:pt x="702" y="750"/>
                    <a:pt x="710" y="757"/>
                    <a:pt x="719" y="755"/>
                  </a:cubicBezTo>
                  <a:cubicBezTo>
                    <a:pt x="729" y="754"/>
                    <a:pt x="738" y="743"/>
                    <a:pt x="747" y="747"/>
                  </a:cubicBezTo>
                  <a:cubicBezTo>
                    <a:pt x="752" y="753"/>
                    <a:pt x="758" y="753"/>
                    <a:pt x="764" y="748"/>
                  </a:cubicBezTo>
                  <a:cubicBezTo>
                    <a:pt x="774" y="743"/>
                    <a:pt x="785" y="749"/>
                    <a:pt x="796" y="749"/>
                  </a:cubicBezTo>
                  <a:cubicBezTo>
                    <a:pt x="803" y="753"/>
                    <a:pt x="802" y="760"/>
                    <a:pt x="797" y="765"/>
                  </a:cubicBezTo>
                  <a:cubicBezTo>
                    <a:pt x="801" y="785"/>
                    <a:pt x="799" y="808"/>
                    <a:pt x="778" y="819"/>
                  </a:cubicBezTo>
                  <a:cubicBezTo>
                    <a:pt x="794" y="827"/>
                    <a:pt x="812" y="838"/>
                    <a:pt x="790" y="853"/>
                  </a:cubicBezTo>
                  <a:cubicBezTo>
                    <a:pt x="795" y="886"/>
                    <a:pt x="764" y="884"/>
                    <a:pt x="754" y="907"/>
                  </a:cubicBezTo>
                  <a:cubicBezTo>
                    <a:pt x="761" y="939"/>
                    <a:pt x="730" y="955"/>
                    <a:pt x="741" y="990"/>
                  </a:cubicBezTo>
                  <a:cubicBezTo>
                    <a:pt x="755" y="975"/>
                    <a:pt x="766" y="951"/>
                    <a:pt x="766" y="928"/>
                  </a:cubicBezTo>
                  <a:lnTo>
                    <a:pt x="761" y="926"/>
                  </a:lnTo>
                  <a:cubicBezTo>
                    <a:pt x="766" y="907"/>
                    <a:pt x="774" y="888"/>
                    <a:pt x="794" y="879"/>
                  </a:cubicBezTo>
                  <a:cubicBezTo>
                    <a:pt x="803" y="873"/>
                    <a:pt x="800" y="887"/>
                    <a:pt x="801" y="892"/>
                  </a:cubicBezTo>
                  <a:cubicBezTo>
                    <a:pt x="804" y="895"/>
                    <a:pt x="803" y="899"/>
                    <a:pt x="801" y="903"/>
                  </a:cubicBezTo>
                  <a:cubicBezTo>
                    <a:pt x="798" y="913"/>
                    <a:pt x="808" y="930"/>
                    <a:pt x="795" y="935"/>
                  </a:cubicBezTo>
                  <a:cubicBezTo>
                    <a:pt x="854" y="942"/>
                    <a:pt x="862" y="926"/>
                    <a:pt x="859" y="870"/>
                  </a:cubicBezTo>
                  <a:cubicBezTo>
                    <a:pt x="860" y="854"/>
                    <a:pt x="889" y="839"/>
                    <a:pt x="897" y="856"/>
                  </a:cubicBezTo>
                  <a:cubicBezTo>
                    <a:pt x="898" y="860"/>
                    <a:pt x="900" y="865"/>
                    <a:pt x="905" y="864"/>
                  </a:cubicBezTo>
                  <a:cubicBezTo>
                    <a:pt x="940" y="871"/>
                    <a:pt x="974" y="880"/>
                    <a:pt x="1004" y="856"/>
                  </a:cubicBezTo>
                  <a:cubicBezTo>
                    <a:pt x="1016" y="851"/>
                    <a:pt x="1019" y="842"/>
                    <a:pt x="1018" y="830"/>
                  </a:cubicBezTo>
                  <a:cubicBezTo>
                    <a:pt x="1038" y="798"/>
                    <a:pt x="1013" y="798"/>
                    <a:pt x="1026" y="782"/>
                  </a:cubicBezTo>
                  <a:cubicBezTo>
                    <a:pt x="1031" y="779"/>
                    <a:pt x="1041" y="785"/>
                    <a:pt x="1045" y="779"/>
                  </a:cubicBezTo>
                  <a:cubicBezTo>
                    <a:pt x="1049" y="769"/>
                    <a:pt x="1034" y="770"/>
                    <a:pt x="1029" y="767"/>
                  </a:cubicBezTo>
                  <a:cubicBezTo>
                    <a:pt x="1027" y="764"/>
                    <a:pt x="1031" y="761"/>
                    <a:pt x="1032" y="757"/>
                  </a:cubicBezTo>
                  <a:cubicBezTo>
                    <a:pt x="1033" y="752"/>
                    <a:pt x="1027" y="747"/>
                    <a:pt x="1028" y="742"/>
                  </a:cubicBezTo>
                  <a:cubicBezTo>
                    <a:pt x="1031" y="735"/>
                    <a:pt x="1043" y="733"/>
                    <a:pt x="1050" y="734"/>
                  </a:cubicBezTo>
                  <a:cubicBezTo>
                    <a:pt x="1068" y="744"/>
                    <a:pt x="1037" y="750"/>
                    <a:pt x="1053" y="759"/>
                  </a:cubicBezTo>
                  <a:cubicBezTo>
                    <a:pt x="1094" y="763"/>
                    <a:pt x="1051" y="778"/>
                    <a:pt x="1071" y="794"/>
                  </a:cubicBezTo>
                  <a:cubicBezTo>
                    <a:pt x="1072" y="792"/>
                    <a:pt x="1074" y="794"/>
                    <a:pt x="1074" y="796"/>
                  </a:cubicBezTo>
                  <a:cubicBezTo>
                    <a:pt x="1074" y="801"/>
                    <a:pt x="1067" y="802"/>
                    <a:pt x="1067" y="807"/>
                  </a:cubicBezTo>
                  <a:cubicBezTo>
                    <a:pt x="1069" y="813"/>
                    <a:pt x="1064" y="819"/>
                    <a:pt x="1064" y="824"/>
                  </a:cubicBezTo>
                  <a:cubicBezTo>
                    <a:pt x="1065" y="830"/>
                    <a:pt x="1073" y="832"/>
                    <a:pt x="1078" y="829"/>
                  </a:cubicBezTo>
                  <a:cubicBezTo>
                    <a:pt x="1087" y="822"/>
                    <a:pt x="1080" y="808"/>
                    <a:pt x="1087" y="800"/>
                  </a:cubicBezTo>
                  <a:cubicBezTo>
                    <a:pt x="1081" y="775"/>
                    <a:pt x="1081" y="783"/>
                    <a:pt x="1103" y="778"/>
                  </a:cubicBezTo>
                  <a:cubicBezTo>
                    <a:pt x="1113" y="760"/>
                    <a:pt x="1118" y="768"/>
                    <a:pt x="1131" y="776"/>
                  </a:cubicBezTo>
                  <a:cubicBezTo>
                    <a:pt x="1143" y="778"/>
                    <a:pt x="1149" y="763"/>
                    <a:pt x="1159" y="760"/>
                  </a:cubicBezTo>
                  <a:cubicBezTo>
                    <a:pt x="1183" y="754"/>
                    <a:pt x="1175" y="726"/>
                    <a:pt x="1188" y="710"/>
                  </a:cubicBezTo>
                  <a:cubicBezTo>
                    <a:pt x="1190" y="700"/>
                    <a:pt x="1189" y="677"/>
                    <a:pt x="1176" y="676"/>
                  </a:cubicBezTo>
                  <a:cubicBezTo>
                    <a:pt x="1173" y="675"/>
                    <a:pt x="1173" y="672"/>
                    <a:pt x="1172" y="669"/>
                  </a:cubicBezTo>
                  <a:cubicBezTo>
                    <a:pt x="1171" y="662"/>
                    <a:pt x="1165" y="659"/>
                    <a:pt x="1162" y="654"/>
                  </a:cubicBezTo>
                  <a:cubicBezTo>
                    <a:pt x="1160" y="645"/>
                    <a:pt x="1171" y="644"/>
                    <a:pt x="1177" y="644"/>
                  </a:cubicBezTo>
                  <a:cubicBezTo>
                    <a:pt x="1200" y="633"/>
                    <a:pt x="1208" y="625"/>
                    <a:pt x="1225" y="650"/>
                  </a:cubicBezTo>
                  <a:cubicBezTo>
                    <a:pt x="1232" y="656"/>
                    <a:pt x="1245" y="657"/>
                    <a:pt x="1245" y="668"/>
                  </a:cubicBezTo>
                  <a:cubicBezTo>
                    <a:pt x="1241" y="676"/>
                    <a:pt x="1251" y="685"/>
                    <a:pt x="1258" y="677"/>
                  </a:cubicBezTo>
                  <a:cubicBezTo>
                    <a:pt x="1260" y="670"/>
                    <a:pt x="1266" y="663"/>
                    <a:pt x="1274" y="665"/>
                  </a:cubicBezTo>
                  <a:cubicBezTo>
                    <a:pt x="1283" y="667"/>
                    <a:pt x="1282" y="676"/>
                    <a:pt x="1283" y="683"/>
                  </a:cubicBezTo>
                  <a:cubicBezTo>
                    <a:pt x="1286" y="687"/>
                    <a:pt x="1295" y="680"/>
                    <a:pt x="1296" y="687"/>
                  </a:cubicBezTo>
                  <a:cubicBezTo>
                    <a:pt x="1299" y="705"/>
                    <a:pt x="1275" y="709"/>
                    <a:pt x="1265" y="718"/>
                  </a:cubicBezTo>
                  <a:cubicBezTo>
                    <a:pt x="1250" y="731"/>
                    <a:pt x="1263" y="747"/>
                    <a:pt x="1266" y="761"/>
                  </a:cubicBezTo>
                  <a:cubicBezTo>
                    <a:pt x="1266" y="776"/>
                    <a:pt x="1265" y="802"/>
                    <a:pt x="1283" y="779"/>
                  </a:cubicBezTo>
                  <a:cubicBezTo>
                    <a:pt x="1285" y="774"/>
                    <a:pt x="1288" y="773"/>
                    <a:pt x="1293" y="772"/>
                  </a:cubicBezTo>
                  <a:cubicBezTo>
                    <a:pt x="1297" y="770"/>
                    <a:pt x="1294" y="763"/>
                    <a:pt x="1296" y="758"/>
                  </a:cubicBezTo>
                  <a:cubicBezTo>
                    <a:pt x="1298" y="752"/>
                    <a:pt x="1304" y="746"/>
                    <a:pt x="1296" y="741"/>
                  </a:cubicBezTo>
                  <a:cubicBezTo>
                    <a:pt x="1294" y="737"/>
                    <a:pt x="1302" y="732"/>
                    <a:pt x="1295" y="728"/>
                  </a:cubicBezTo>
                  <a:cubicBezTo>
                    <a:pt x="1288" y="715"/>
                    <a:pt x="1308" y="711"/>
                    <a:pt x="1316" y="720"/>
                  </a:cubicBezTo>
                  <a:cubicBezTo>
                    <a:pt x="1324" y="723"/>
                    <a:pt x="1325" y="734"/>
                    <a:pt x="1331" y="737"/>
                  </a:cubicBezTo>
                  <a:cubicBezTo>
                    <a:pt x="1340" y="732"/>
                    <a:pt x="1352" y="729"/>
                    <a:pt x="1361" y="737"/>
                  </a:cubicBezTo>
                  <a:cubicBezTo>
                    <a:pt x="1363" y="740"/>
                    <a:pt x="1367" y="743"/>
                    <a:pt x="1370" y="740"/>
                  </a:cubicBezTo>
                  <a:cubicBezTo>
                    <a:pt x="1373" y="734"/>
                    <a:pt x="1367" y="729"/>
                    <a:pt x="1364" y="724"/>
                  </a:cubicBezTo>
                  <a:cubicBezTo>
                    <a:pt x="1357" y="690"/>
                    <a:pt x="1395" y="733"/>
                    <a:pt x="1400" y="743"/>
                  </a:cubicBezTo>
                  <a:cubicBezTo>
                    <a:pt x="1417" y="739"/>
                    <a:pt x="1402" y="720"/>
                    <a:pt x="1392" y="715"/>
                  </a:cubicBezTo>
                  <a:cubicBezTo>
                    <a:pt x="1382" y="707"/>
                    <a:pt x="1378" y="695"/>
                    <a:pt x="1373" y="683"/>
                  </a:cubicBezTo>
                  <a:cubicBezTo>
                    <a:pt x="1371" y="673"/>
                    <a:pt x="1317" y="583"/>
                    <a:pt x="1315" y="614"/>
                  </a:cubicBezTo>
                  <a:cubicBezTo>
                    <a:pt x="1316" y="616"/>
                    <a:pt x="1312" y="619"/>
                    <a:pt x="1311" y="617"/>
                  </a:cubicBezTo>
                  <a:cubicBezTo>
                    <a:pt x="1311" y="605"/>
                    <a:pt x="1301" y="597"/>
                    <a:pt x="1291" y="590"/>
                  </a:cubicBezTo>
                  <a:cubicBezTo>
                    <a:pt x="1266" y="579"/>
                    <a:pt x="1273" y="549"/>
                    <a:pt x="1249" y="538"/>
                  </a:cubicBezTo>
                  <a:cubicBezTo>
                    <a:pt x="1233" y="533"/>
                    <a:pt x="1193" y="438"/>
                    <a:pt x="1181" y="467"/>
                  </a:cubicBezTo>
                  <a:cubicBezTo>
                    <a:pt x="1168" y="466"/>
                    <a:pt x="1164" y="445"/>
                    <a:pt x="1151" y="443"/>
                  </a:cubicBezTo>
                  <a:cubicBezTo>
                    <a:pt x="1141" y="445"/>
                    <a:pt x="1136" y="438"/>
                    <a:pt x="1136" y="429"/>
                  </a:cubicBezTo>
                  <a:cubicBezTo>
                    <a:pt x="1134" y="415"/>
                    <a:pt x="1125" y="387"/>
                    <a:pt x="1109" y="386"/>
                  </a:cubicBezTo>
                  <a:cubicBezTo>
                    <a:pt x="1090" y="363"/>
                    <a:pt x="1071" y="340"/>
                    <a:pt x="1041" y="329"/>
                  </a:cubicBezTo>
                  <a:cubicBezTo>
                    <a:pt x="1043" y="320"/>
                    <a:pt x="1055" y="329"/>
                    <a:pt x="1062" y="328"/>
                  </a:cubicBezTo>
                  <a:cubicBezTo>
                    <a:pt x="1091" y="323"/>
                    <a:pt x="1051" y="297"/>
                    <a:pt x="1044" y="287"/>
                  </a:cubicBezTo>
                  <a:cubicBezTo>
                    <a:pt x="1041" y="282"/>
                    <a:pt x="1040" y="276"/>
                    <a:pt x="1036" y="271"/>
                  </a:cubicBezTo>
                  <a:cubicBezTo>
                    <a:pt x="1033" y="267"/>
                    <a:pt x="1024" y="264"/>
                    <a:pt x="1020" y="269"/>
                  </a:cubicBezTo>
                  <a:cubicBezTo>
                    <a:pt x="1004" y="270"/>
                    <a:pt x="994" y="245"/>
                    <a:pt x="979" y="240"/>
                  </a:cubicBezTo>
                  <a:cubicBezTo>
                    <a:pt x="963" y="230"/>
                    <a:pt x="971" y="250"/>
                    <a:pt x="962" y="245"/>
                  </a:cubicBezTo>
                  <a:cubicBezTo>
                    <a:pt x="955" y="241"/>
                    <a:pt x="950" y="236"/>
                    <a:pt x="944" y="231"/>
                  </a:cubicBezTo>
                  <a:cubicBezTo>
                    <a:pt x="936" y="232"/>
                    <a:pt x="942" y="241"/>
                    <a:pt x="945" y="244"/>
                  </a:cubicBezTo>
                  <a:cubicBezTo>
                    <a:pt x="946" y="246"/>
                    <a:pt x="946" y="251"/>
                    <a:pt x="943" y="251"/>
                  </a:cubicBezTo>
                  <a:cubicBezTo>
                    <a:pt x="935" y="249"/>
                    <a:pt x="937" y="233"/>
                    <a:pt x="928" y="231"/>
                  </a:cubicBezTo>
                  <a:cubicBezTo>
                    <a:pt x="923" y="229"/>
                    <a:pt x="920" y="237"/>
                    <a:pt x="926" y="237"/>
                  </a:cubicBezTo>
                  <a:cubicBezTo>
                    <a:pt x="918" y="243"/>
                    <a:pt x="917" y="230"/>
                    <a:pt x="919" y="225"/>
                  </a:cubicBezTo>
                  <a:cubicBezTo>
                    <a:pt x="920" y="216"/>
                    <a:pt x="910" y="216"/>
                    <a:pt x="910" y="225"/>
                  </a:cubicBezTo>
                  <a:cubicBezTo>
                    <a:pt x="910" y="230"/>
                    <a:pt x="909" y="234"/>
                    <a:pt x="905" y="237"/>
                  </a:cubicBezTo>
                  <a:cubicBezTo>
                    <a:pt x="900" y="250"/>
                    <a:pt x="929" y="256"/>
                    <a:pt x="917" y="271"/>
                  </a:cubicBezTo>
                  <a:cubicBezTo>
                    <a:pt x="913" y="266"/>
                    <a:pt x="916" y="250"/>
                    <a:pt x="905" y="253"/>
                  </a:cubicBezTo>
                  <a:cubicBezTo>
                    <a:pt x="905" y="268"/>
                    <a:pt x="885" y="263"/>
                    <a:pt x="879" y="254"/>
                  </a:cubicBezTo>
                  <a:cubicBezTo>
                    <a:pt x="880" y="251"/>
                    <a:pt x="883" y="251"/>
                    <a:pt x="886" y="251"/>
                  </a:cubicBezTo>
                  <a:cubicBezTo>
                    <a:pt x="902" y="257"/>
                    <a:pt x="895" y="239"/>
                    <a:pt x="896" y="231"/>
                  </a:cubicBezTo>
                  <a:cubicBezTo>
                    <a:pt x="900" y="224"/>
                    <a:pt x="906" y="220"/>
                    <a:pt x="901" y="213"/>
                  </a:cubicBezTo>
                  <a:cubicBezTo>
                    <a:pt x="905" y="209"/>
                    <a:pt x="907" y="203"/>
                    <a:pt x="900" y="199"/>
                  </a:cubicBezTo>
                  <a:cubicBezTo>
                    <a:pt x="885" y="190"/>
                    <a:pt x="873" y="207"/>
                    <a:pt x="884" y="220"/>
                  </a:cubicBezTo>
                  <a:cubicBezTo>
                    <a:pt x="886" y="230"/>
                    <a:pt x="874" y="230"/>
                    <a:pt x="874" y="220"/>
                  </a:cubicBezTo>
                  <a:cubicBezTo>
                    <a:pt x="872" y="207"/>
                    <a:pt x="861" y="197"/>
                    <a:pt x="852" y="189"/>
                  </a:cubicBezTo>
                  <a:cubicBezTo>
                    <a:pt x="848" y="189"/>
                    <a:pt x="850" y="197"/>
                    <a:pt x="846" y="197"/>
                  </a:cubicBezTo>
                  <a:cubicBezTo>
                    <a:pt x="838" y="194"/>
                    <a:pt x="835" y="182"/>
                    <a:pt x="826" y="179"/>
                  </a:cubicBezTo>
                  <a:cubicBezTo>
                    <a:pt x="816" y="179"/>
                    <a:pt x="815" y="176"/>
                    <a:pt x="817" y="167"/>
                  </a:cubicBezTo>
                  <a:cubicBezTo>
                    <a:pt x="810" y="163"/>
                    <a:pt x="789" y="150"/>
                    <a:pt x="783" y="159"/>
                  </a:cubicBezTo>
                  <a:cubicBezTo>
                    <a:pt x="777" y="164"/>
                    <a:pt x="769" y="146"/>
                    <a:pt x="778" y="146"/>
                  </a:cubicBezTo>
                  <a:cubicBezTo>
                    <a:pt x="787" y="139"/>
                    <a:pt x="770" y="133"/>
                    <a:pt x="769" y="144"/>
                  </a:cubicBezTo>
                  <a:cubicBezTo>
                    <a:pt x="771" y="152"/>
                    <a:pt x="759" y="155"/>
                    <a:pt x="759" y="146"/>
                  </a:cubicBezTo>
                  <a:cubicBezTo>
                    <a:pt x="763" y="137"/>
                    <a:pt x="753" y="138"/>
                    <a:pt x="748" y="142"/>
                  </a:cubicBezTo>
                  <a:cubicBezTo>
                    <a:pt x="745" y="145"/>
                    <a:pt x="742" y="151"/>
                    <a:pt x="737" y="148"/>
                  </a:cubicBezTo>
                  <a:cubicBezTo>
                    <a:pt x="732" y="146"/>
                    <a:pt x="736" y="136"/>
                    <a:pt x="729" y="136"/>
                  </a:cubicBezTo>
                  <a:lnTo>
                    <a:pt x="727" y="143"/>
                  </a:lnTo>
                  <a:cubicBezTo>
                    <a:pt x="709" y="138"/>
                    <a:pt x="728" y="115"/>
                    <a:pt x="718" y="106"/>
                  </a:cubicBezTo>
                  <a:cubicBezTo>
                    <a:pt x="731" y="106"/>
                    <a:pt x="730" y="126"/>
                    <a:pt x="742" y="130"/>
                  </a:cubicBezTo>
                  <a:cubicBezTo>
                    <a:pt x="752" y="138"/>
                    <a:pt x="763" y="129"/>
                    <a:pt x="754" y="119"/>
                  </a:cubicBezTo>
                  <a:cubicBezTo>
                    <a:pt x="746" y="113"/>
                    <a:pt x="743" y="106"/>
                    <a:pt x="742" y="97"/>
                  </a:cubicBezTo>
                  <a:cubicBezTo>
                    <a:pt x="740" y="90"/>
                    <a:pt x="732" y="86"/>
                    <a:pt x="728" y="80"/>
                  </a:cubicBezTo>
                  <a:cubicBezTo>
                    <a:pt x="722" y="63"/>
                    <a:pt x="714" y="43"/>
                    <a:pt x="697" y="3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10" name="Google Shape;1510;p40"/>
            <p:cNvSpPr/>
            <p:nvPr/>
          </p:nvSpPr>
          <p:spPr>
            <a:xfrm>
              <a:off x="2829680" y="1840115"/>
              <a:ext cx="696247" cy="538809"/>
            </a:xfrm>
            <a:custGeom>
              <a:rect b="b" l="l" r="r" t="t"/>
              <a:pathLst>
                <a:path extrusionOk="0" h="1102" w="1424">
                  <a:moveTo>
                    <a:pt x="47" y="474"/>
                  </a:moveTo>
                  <a:cubicBezTo>
                    <a:pt x="22" y="491"/>
                    <a:pt x="-1" y="519"/>
                    <a:pt x="0" y="549"/>
                  </a:cubicBezTo>
                  <a:lnTo>
                    <a:pt x="0" y="549"/>
                  </a:lnTo>
                  <a:cubicBezTo>
                    <a:pt x="5" y="549"/>
                    <a:pt x="10" y="548"/>
                    <a:pt x="14" y="545"/>
                  </a:cubicBezTo>
                  <a:cubicBezTo>
                    <a:pt x="15" y="545"/>
                    <a:pt x="15" y="545"/>
                    <a:pt x="16" y="545"/>
                  </a:cubicBezTo>
                  <a:cubicBezTo>
                    <a:pt x="15" y="551"/>
                    <a:pt x="23" y="556"/>
                    <a:pt x="28" y="553"/>
                  </a:cubicBezTo>
                  <a:cubicBezTo>
                    <a:pt x="35" y="545"/>
                    <a:pt x="49" y="536"/>
                    <a:pt x="48" y="553"/>
                  </a:cubicBezTo>
                  <a:cubicBezTo>
                    <a:pt x="36" y="576"/>
                    <a:pt x="-9" y="599"/>
                    <a:pt x="2" y="628"/>
                  </a:cubicBezTo>
                  <a:cubicBezTo>
                    <a:pt x="9" y="589"/>
                    <a:pt x="51" y="581"/>
                    <a:pt x="66" y="547"/>
                  </a:cubicBezTo>
                  <a:cubicBezTo>
                    <a:pt x="96" y="535"/>
                    <a:pt x="87" y="488"/>
                    <a:pt x="110" y="475"/>
                  </a:cubicBezTo>
                  <a:lnTo>
                    <a:pt x="110" y="475"/>
                  </a:lnTo>
                  <a:cubicBezTo>
                    <a:pt x="109" y="476"/>
                    <a:pt x="107" y="477"/>
                    <a:pt x="107" y="478"/>
                  </a:cubicBezTo>
                  <a:cubicBezTo>
                    <a:pt x="104" y="482"/>
                    <a:pt x="104" y="487"/>
                    <a:pt x="104" y="492"/>
                  </a:cubicBezTo>
                  <a:cubicBezTo>
                    <a:pt x="126" y="487"/>
                    <a:pt x="126" y="458"/>
                    <a:pt x="148" y="454"/>
                  </a:cubicBezTo>
                  <a:cubicBezTo>
                    <a:pt x="152" y="453"/>
                    <a:pt x="154" y="457"/>
                    <a:pt x="157" y="459"/>
                  </a:cubicBezTo>
                  <a:cubicBezTo>
                    <a:pt x="166" y="461"/>
                    <a:pt x="174" y="450"/>
                    <a:pt x="182" y="447"/>
                  </a:cubicBezTo>
                  <a:cubicBezTo>
                    <a:pt x="189" y="441"/>
                    <a:pt x="195" y="446"/>
                    <a:pt x="200" y="452"/>
                  </a:cubicBezTo>
                  <a:cubicBezTo>
                    <a:pt x="210" y="460"/>
                    <a:pt x="210" y="431"/>
                    <a:pt x="228" y="443"/>
                  </a:cubicBezTo>
                  <a:cubicBezTo>
                    <a:pt x="224" y="452"/>
                    <a:pt x="233" y="457"/>
                    <a:pt x="240" y="460"/>
                  </a:cubicBezTo>
                  <a:cubicBezTo>
                    <a:pt x="244" y="464"/>
                    <a:pt x="240" y="476"/>
                    <a:pt x="249" y="475"/>
                  </a:cubicBezTo>
                  <a:cubicBezTo>
                    <a:pt x="223" y="510"/>
                    <a:pt x="262" y="501"/>
                    <a:pt x="254" y="539"/>
                  </a:cubicBezTo>
                  <a:cubicBezTo>
                    <a:pt x="256" y="538"/>
                    <a:pt x="259" y="541"/>
                    <a:pt x="259" y="543"/>
                  </a:cubicBezTo>
                  <a:cubicBezTo>
                    <a:pt x="255" y="563"/>
                    <a:pt x="277" y="553"/>
                    <a:pt x="287" y="559"/>
                  </a:cubicBezTo>
                  <a:cubicBezTo>
                    <a:pt x="294" y="554"/>
                    <a:pt x="275" y="548"/>
                    <a:pt x="280" y="543"/>
                  </a:cubicBezTo>
                  <a:cubicBezTo>
                    <a:pt x="299" y="534"/>
                    <a:pt x="303" y="569"/>
                    <a:pt x="282" y="565"/>
                  </a:cubicBezTo>
                  <a:lnTo>
                    <a:pt x="282" y="565"/>
                  </a:lnTo>
                  <a:cubicBezTo>
                    <a:pt x="281" y="567"/>
                    <a:pt x="281" y="569"/>
                    <a:pt x="281" y="570"/>
                  </a:cubicBezTo>
                  <a:cubicBezTo>
                    <a:pt x="281" y="573"/>
                    <a:pt x="281" y="577"/>
                    <a:pt x="283" y="579"/>
                  </a:cubicBezTo>
                  <a:cubicBezTo>
                    <a:pt x="283" y="581"/>
                    <a:pt x="285" y="581"/>
                    <a:pt x="285" y="582"/>
                  </a:cubicBezTo>
                  <a:cubicBezTo>
                    <a:pt x="303" y="606"/>
                    <a:pt x="273" y="643"/>
                    <a:pt x="289" y="676"/>
                  </a:cubicBezTo>
                  <a:cubicBezTo>
                    <a:pt x="282" y="695"/>
                    <a:pt x="319" y="738"/>
                    <a:pt x="332" y="754"/>
                  </a:cubicBezTo>
                  <a:cubicBezTo>
                    <a:pt x="341" y="758"/>
                    <a:pt x="355" y="750"/>
                    <a:pt x="361" y="761"/>
                  </a:cubicBezTo>
                  <a:cubicBezTo>
                    <a:pt x="369" y="773"/>
                    <a:pt x="375" y="787"/>
                    <a:pt x="384" y="797"/>
                  </a:cubicBezTo>
                  <a:cubicBezTo>
                    <a:pt x="401" y="804"/>
                    <a:pt x="414" y="801"/>
                    <a:pt x="403" y="823"/>
                  </a:cubicBezTo>
                  <a:cubicBezTo>
                    <a:pt x="405" y="827"/>
                    <a:pt x="411" y="826"/>
                    <a:pt x="416" y="826"/>
                  </a:cubicBezTo>
                  <a:cubicBezTo>
                    <a:pt x="427" y="826"/>
                    <a:pt x="434" y="835"/>
                    <a:pt x="440" y="844"/>
                  </a:cubicBezTo>
                  <a:cubicBezTo>
                    <a:pt x="444" y="855"/>
                    <a:pt x="456" y="848"/>
                    <a:pt x="463" y="857"/>
                  </a:cubicBezTo>
                  <a:cubicBezTo>
                    <a:pt x="471" y="862"/>
                    <a:pt x="478" y="851"/>
                    <a:pt x="467" y="848"/>
                  </a:cubicBezTo>
                  <a:cubicBezTo>
                    <a:pt x="461" y="847"/>
                    <a:pt x="455" y="845"/>
                    <a:pt x="452" y="838"/>
                  </a:cubicBezTo>
                  <a:cubicBezTo>
                    <a:pt x="449" y="826"/>
                    <a:pt x="440" y="820"/>
                    <a:pt x="429" y="816"/>
                  </a:cubicBezTo>
                  <a:cubicBezTo>
                    <a:pt x="422" y="800"/>
                    <a:pt x="405" y="799"/>
                    <a:pt x="396" y="785"/>
                  </a:cubicBezTo>
                  <a:cubicBezTo>
                    <a:pt x="379" y="751"/>
                    <a:pt x="417" y="765"/>
                    <a:pt x="423" y="788"/>
                  </a:cubicBezTo>
                  <a:cubicBezTo>
                    <a:pt x="429" y="804"/>
                    <a:pt x="455" y="797"/>
                    <a:pt x="462" y="809"/>
                  </a:cubicBezTo>
                  <a:cubicBezTo>
                    <a:pt x="454" y="825"/>
                    <a:pt x="468" y="820"/>
                    <a:pt x="479" y="821"/>
                  </a:cubicBezTo>
                  <a:cubicBezTo>
                    <a:pt x="483" y="822"/>
                    <a:pt x="485" y="828"/>
                    <a:pt x="488" y="831"/>
                  </a:cubicBezTo>
                  <a:cubicBezTo>
                    <a:pt x="495" y="837"/>
                    <a:pt x="506" y="834"/>
                    <a:pt x="513" y="840"/>
                  </a:cubicBezTo>
                  <a:cubicBezTo>
                    <a:pt x="532" y="879"/>
                    <a:pt x="516" y="874"/>
                    <a:pt x="565" y="885"/>
                  </a:cubicBezTo>
                  <a:cubicBezTo>
                    <a:pt x="574" y="882"/>
                    <a:pt x="583" y="872"/>
                    <a:pt x="592" y="880"/>
                  </a:cubicBezTo>
                  <a:cubicBezTo>
                    <a:pt x="608" y="874"/>
                    <a:pt x="629" y="887"/>
                    <a:pt x="642" y="874"/>
                  </a:cubicBezTo>
                  <a:cubicBezTo>
                    <a:pt x="647" y="868"/>
                    <a:pt x="649" y="856"/>
                    <a:pt x="657" y="855"/>
                  </a:cubicBezTo>
                  <a:cubicBezTo>
                    <a:pt x="683" y="868"/>
                    <a:pt x="710" y="869"/>
                    <a:pt x="741" y="864"/>
                  </a:cubicBezTo>
                  <a:cubicBezTo>
                    <a:pt x="754" y="862"/>
                    <a:pt x="758" y="872"/>
                    <a:pt x="764" y="879"/>
                  </a:cubicBezTo>
                  <a:cubicBezTo>
                    <a:pt x="768" y="880"/>
                    <a:pt x="772" y="880"/>
                    <a:pt x="772" y="885"/>
                  </a:cubicBezTo>
                  <a:cubicBezTo>
                    <a:pt x="774" y="892"/>
                    <a:pt x="783" y="888"/>
                    <a:pt x="788" y="887"/>
                  </a:cubicBezTo>
                  <a:cubicBezTo>
                    <a:pt x="802" y="889"/>
                    <a:pt x="816" y="895"/>
                    <a:pt x="831" y="892"/>
                  </a:cubicBezTo>
                  <a:cubicBezTo>
                    <a:pt x="848" y="893"/>
                    <a:pt x="833" y="875"/>
                    <a:pt x="839" y="868"/>
                  </a:cubicBezTo>
                  <a:cubicBezTo>
                    <a:pt x="848" y="860"/>
                    <a:pt x="855" y="879"/>
                    <a:pt x="864" y="878"/>
                  </a:cubicBezTo>
                  <a:cubicBezTo>
                    <a:pt x="877" y="878"/>
                    <a:pt x="878" y="899"/>
                    <a:pt x="884" y="907"/>
                  </a:cubicBezTo>
                  <a:cubicBezTo>
                    <a:pt x="909" y="935"/>
                    <a:pt x="860" y="1006"/>
                    <a:pt x="911" y="1015"/>
                  </a:cubicBezTo>
                  <a:cubicBezTo>
                    <a:pt x="907" y="1029"/>
                    <a:pt x="909" y="1041"/>
                    <a:pt x="921" y="1047"/>
                  </a:cubicBezTo>
                  <a:cubicBezTo>
                    <a:pt x="926" y="1061"/>
                    <a:pt x="938" y="1063"/>
                    <a:pt x="952" y="1064"/>
                  </a:cubicBezTo>
                  <a:cubicBezTo>
                    <a:pt x="976" y="1069"/>
                    <a:pt x="993" y="1090"/>
                    <a:pt x="1013" y="1102"/>
                  </a:cubicBezTo>
                  <a:lnTo>
                    <a:pt x="1397" y="1102"/>
                  </a:lnTo>
                  <a:cubicBezTo>
                    <a:pt x="1394" y="1097"/>
                    <a:pt x="1390" y="1092"/>
                    <a:pt x="1386" y="1085"/>
                  </a:cubicBezTo>
                  <a:cubicBezTo>
                    <a:pt x="1405" y="1000"/>
                    <a:pt x="1463" y="1043"/>
                    <a:pt x="1383" y="916"/>
                  </a:cubicBezTo>
                  <a:cubicBezTo>
                    <a:pt x="1367" y="875"/>
                    <a:pt x="1402" y="795"/>
                    <a:pt x="1338" y="787"/>
                  </a:cubicBezTo>
                  <a:cubicBezTo>
                    <a:pt x="1305" y="791"/>
                    <a:pt x="1272" y="779"/>
                    <a:pt x="1246" y="809"/>
                  </a:cubicBezTo>
                  <a:cubicBezTo>
                    <a:pt x="1224" y="794"/>
                    <a:pt x="1189" y="799"/>
                    <a:pt x="1170" y="817"/>
                  </a:cubicBezTo>
                  <a:cubicBezTo>
                    <a:pt x="1159" y="804"/>
                    <a:pt x="1171" y="790"/>
                    <a:pt x="1147" y="779"/>
                  </a:cubicBezTo>
                  <a:cubicBezTo>
                    <a:pt x="1116" y="750"/>
                    <a:pt x="1093" y="760"/>
                    <a:pt x="1060" y="772"/>
                  </a:cubicBezTo>
                  <a:cubicBezTo>
                    <a:pt x="1044" y="772"/>
                    <a:pt x="1024" y="751"/>
                    <a:pt x="1010" y="767"/>
                  </a:cubicBezTo>
                  <a:cubicBezTo>
                    <a:pt x="1010" y="756"/>
                    <a:pt x="1004" y="748"/>
                    <a:pt x="994" y="754"/>
                  </a:cubicBezTo>
                  <a:cubicBezTo>
                    <a:pt x="985" y="751"/>
                    <a:pt x="975" y="747"/>
                    <a:pt x="970" y="759"/>
                  </a:cubicBezTo>
                  <a:cubicBezTo>
                    <a:pt x="965" y="777"/>
                    <a:pt x="943" y="765"/>
                    <a:pt x="938" y="781"/>
                  </a:cubicBezTo>
                  <a:cubicBezTo>
                    <a:pt x="930" y="788"/>
                    <a:pt x="923" y="770"/>
                    <a:pt x="916" y="774"/>
                  </a:cubicBezTo>
                  <a:cubicBezTo>
                    <a:pt x="907" y="777"/>
                    <a:pt x="897" y="787"/>
                    <a:pt x="899" y="797"/>
                  </a:cubicBezTo>
                  <a:cubicBezTo>
                    <a:pt x="907" y="800"/>
                    <a:pt x="916" y="813"/>
                    <a:pt x="904" y="817"/>
                  </a:cubicBezTo>
                  <a:cubicBezTo>
                    <a:pt x="894" y="815"/>
                    <a:pt x="899" y="801"/>
                    <a:pt x="893" y="796"/>
                  </a:cubicBezTo>
                  <a:cubicBezTo>
                    <a:pt x="883" y="792"/>
                    <a:pt x="891" y="784"/>
                    <a:pt x="888" y="779"/>
                  </a:cubicBezTo>
                  <a:cubicBezTo>
                    <a:pt x="879" y="777"/>
                    <a:pt x="883" y="790"/>
                    <a:pt x="881" y="795"/>
                  </a:cubicBezTo>
                  <a:cubicBezTo>
                    <a:pt x="858" y="808"/>
                    <a:pt x="860" y="832"/>
                    <a:pt x="860" y="855"/>
                  </a:cubicBezTo>
                  <a:cubicBezTo>
                    <a:pt x="840" y="856"/>
                    <a:pt x="825" y="848"/>
                    <a:pt x="822" y="874"/>
                  </a:cubicBezTo>
                  <a:cubicBezTo>
                    <a:pt x="791" y="889"/>
                    <a:pt x="771" y="852"/>
                    <a:pt x="768" y="825"/>
                  </a:cubicBezTo>
                  <a:cubicBezTo>
                    <a:pt x="764" y="800"/>
                    <a:pt x="732" y="810"/>
                    <a:pt x="719" y="823"/>
                  </a:cubicBezTo>
                  <a:cubicBezTo>
                    <a:pt x="703" y="840"/>
                    <a:pt x="700" y="807"/>
                    <a:pt x="694" y="797"/>
                  </a:cubicBezTo>
                  <a:lnTo>
                    <a:pt x="700" y="798"/>
                  </a:lnTo>
                  <a:lnTo>
                    <a:pt x="700" y="798"/>
                  </a:lnTo>
                  <a:cubicBezTo>
                    <a:pt x="696" y="786"/>
                    <a:pt x="694" y="772"/>
                    <a:pt x="694" y="759"/>
                  </a:cubicBezTo>
                  <a:cubicBezTo>
                    <a:pt x="694" y="756"/>
                    <a:pt x="694" y="754"/>
                    <a:pt x="694" y="751"/>
                  </a:cubicBezTo>
                  <a:cubicBezTo>
                    <a:pt x="674" y="756"/>
                    <a:pt x="661" y="770"/>
                    <a:pt x="665" y="789"/>
                  </a:cubicBezTo>
                  <a:lnTo>
                    <a:pt x="665" y="789"/>
                  </a:lnTo>
                  <a:cubicBezTo>
                    <a:pt x="666" y="793"/>
                    <a:pt x="666" y="797"/>
                    <a:pt x="666" y="800"/>
                  </a:cubicBezTo>
                  <a:cubicBezTo>
                    <a:pt x="666" y="804"/>
                    <a:pt x="666" y="809"/>
                    <a:pt x="664" y="813"/>
                  </a:cubicBezTo>
                  <a:cubicBezTo>
                    <a:pt x="651" y="810"/>
                    <a:pt x="648" y="837"/>
                    <a:pt x="634" y="833"/>
                  </a:cubicBezTo>
                  <a:cubicBezTo>
                    <a:pt x="605" y="831"/>
                    <a:pt x="586" y="801"/>
                    <a:pt x="579" y="775"/>
                  </a:cubicBezTo>
                  <a:cubicBezTo>
                    <a:pt x="559" y="758"/>
                    <a:pt x="583" y="754"/>
                    <a:pt x="567" y="738"/>
                  </a:cubicBezTo>
                  <a:cubicBezTo>
                    <a:pt x="557" y="720"/>
                    <a:pt x="582" y="680"/>
                    <a:pt x="598" y="669"/>
                  </a:cubicBezTo>
                  <a:cubicBezTo>
                    <a:pt x="608" y="671"/>
                    <a:pt x="623" y="672"/>
                    <a:pt x="627" y="661"/>
                  </a:cubicBezTo>
                  <a:cubicBezTo>
                    <a:pt x="617" y="644"/>
                    <a:pt x="650" y="625"/>
                    <a:pt x="665" y="628"/>
                  </a:cubicBezTo>
                  <a:lnTo>
                    <a:pt x="665" y="628"/>
                  </a:lnTo>
                  <a:cubicBezTo>
                    <a:pt x="666" y="628"/>
                    <a:pt x="668" y="628"/>
                    <a:pt x="669" y="628"/>
                  </a:cubicBezTo>
                  <a:cubicBezTo>
                    <a:pt x="672" y="628"/>
                    <a:pt x="674" y="628"/>
                    <a:pt x="676" y="626"/>
                  </a:cubicBezTo>
                  <a:cubicBezTo>
                    <a:pt x="689" y="622"/>
                    <a:pt x="693" y="635"/>
                    <a:pt x="696" y="644"/>
                  </a:cubicBezTo>
                  <a:cubicBezTo>
                    <a:pt x="703" y="650"/>
                    <a:pt x="722" y="672"/>
                    <a:pt x="728" y="664"/>
                  </a:cubicBezTo>
                  <a:cubicBezTo>
                    <a:pt x="704" y="573"/>
                    <a:pt x="671" y="634"/>
                    <a:pt x="722" y="507"/>
                  </a:cubicBezTo>
                  <a:cubicBezTo>
                    <a:pt x="725" y="495"/>
                    <a:pt x="720" y="482"/>
                    <a:pt x="713" y="472"/>
                  </a:cubicBezTo>
                  <a:cubicBezTo>
                    <a:pt x="711" y="469"/>
                    <a:pt x="710" y="465"/>
                    <a:pt x="714" y="463"/>
                  </a:cubicBezTo>
                  <a:cubicBezTo>
                    <a:pt x="736" y="447"/>
                    <a:pt x="713" y="413"/>
                    <a:pt x="740" y="402"/>
                  </a:cubicBezTo>
                  <a:cubicBezTo>
                    <a:pt x="748" y="399"/>
                    <a:pt x="748" y="393"/>
                    <a:pt x="745" y="386"/>
                  </a:cubicBezTo>
                  <a:cubicBezTo>
                    <a:pt x="743" y="363"/>
                    <a:pt x="760" y="327"/>
                    <a:pt x="780" y="314"/>
                  </a:cubicBezTo>
                  <a:cubicBezTo>
                    <a:pt x="777" y="319"/>
                    <a:pt x="775" y="344"/>
                    <a:pt x="785" y="336"/>
                  </a:cubicBezTo>
                  <a:cubicBezTo>
                    <a:pt x="794" y="325"/>
                    <a:pt x="791" y="305"/>
                    <a:pt x="808" y="303"/>
                  </a:cubicBezTo>
                  <a:cubicBezTo>
                    <a:pt x="819" y="302"/>
                    <a:pt x="813" y="284"/>
                    <a:pt x="825" y="281"/>
                  </a:cubicBezTo>
                  <a:cubicBezTo>
                    <a:pt x="830" y="279"/>
                    <a:pt x="821" y="273"/>
                    <a:pt x="820" y="269"/>
                  </a:cubicBezTo>
                  <a:cubicBezTo>
                    <a:pt x="811" y="272"/>
                    <a:pt x="817" y="288"/>
                    <a:pt x="809" y="289"/>
                  </a:cubicBezTo>
                  <a:cubicBezTo>
                    <a:pt x="791" y="286"/>
                    <a:pt x="795" y="303"/>
                    <a:pt x="778" y="281"/>
                  </a:cubicBezTo>
                  <a:cubicBezTo>
                    <a:pt x="774" y="275"/>
                    <a:pt x="776" y="268"/>
                    <a:pt x="780" y="262"/>
                  </a:cubicBezTo>
                  <a:cubicBezTo>
                    <a:pt x="774" y="244"/>
                    <a:pt x="743" y="278"/>
                    <a:pt x="740" y="289"/>
                  </a:cubicBezTo>
                  <a:cubicBezTo>
                    <a:pt x="758" y="224"/>
                    <a:pt x="779" y="242"/>
                    <a:pt x="816" y="212"/>
                  </a:cubicBezTo>
                  <a:cubicBezTo>
                    <a:pt x="817" y="200"/>
                    <a:pt x="825" y="192"/>
                    <a:pt x="836" y="187"/>
                  </a:cubicBezTo>
                  <a:cubicBezTo>
                    <a:pt x="829" y="196"/>
                    <a:pt x="829" y="206"/>
                    <a:pt x="833" y="215"/>
                  </a:cubicBezTo>
                  <a:cubicBezTo>
                    <a:pt x="832" y="226"/>
                    <a:pt x="823" y="237"/>
                    <a:pt x="828" y="247"/>
                  </a:cubicBezTo>
                  <a:cubicBezTo>
                    <a:pt x="834" y="238"/>
                    <a:pt x="850" y="241"/>
                    <a:pt x="858" y="232"/>
                  </a:cubicBezTo>
                  <a:cubicBezTo>
                    <a:pt x="860" y="229"/>
                    <a:pt x="869" y="227"/>
                    <a:pt x="872" y="230"/>
                  </a:cubicBezTo>
                  <a:cubicBezTo>
                    <a:pt x="877" y="238"/>
                    <a:pt x="884" y="228"/>
                    <a:pt x="879" y="222"/>
                  </a:cubicBezTo>
                  <a:cubicBezTo>
                    <a:pt x="870" y="220"/>
                    <a:pt x="874" y="208"/>
                    <a:pt x="871" y="201"/>
                  </a:cubicBezTo>
                  <a:cubicBezTo>
                    <a:pt x="866" y="192"/>
                    <a:pt x="858" y="206"/>
                    <a:pt x="852" y="207"/>
                  </a:cubicBezTo>
                  <a:cubicBezTo>
                    <a:pt x="843" y="205"/>
                    <a:pt x="838" y="197"/>
                    <a:pt x="844" y="189"/>
                  </a:cubicBezTo>
                  <a:cubicBezTo>
                    <a:pt x="846" y="180"/>
                    <a:pt x="835" y="171"/>
                    <a:pt x="840" y="163"/>
                  </a:cubicBezTo>
                  <a:cubicBezTo>
                    <a:pt x="841" y="160"/>
                    <a:pt x="836" y="154"/>
                    <a:pt x="832" y="154"/>
                  </a:cubicBezTo>
                  <a:cubicBezTo>
                    <a:pt x="824" y="156"/>
                    <a:pt x="824" y="143"/>
                    <a:pt x="818" y="143"/>
                  </a:cubicBezTo>
                  <a:cubicBezTo>
                    <a:pt x="815" y="143"/>
                    <a:pt x="814" y="146"/>
                    <a:pt x="811" y="146"/>
                  </a:cubicBezTo>
                  <a:cubicBezTo>
                    <a:pt x="808" y="147"/>
                    <a:pt x="804" y="143"/>
                    <a:pt x="801" y="145"/>
                  </a:cubicBezTo>
                  <a:cubicBezTo>
                    <a:pt x="799" y="148"/>
                    <a:pt x="795" y="151"/>
                    <a:pt x="793" y="146"/>
                  </a:cubicBezTo>
                  <a:cubicBezTo>
                    <a:pt x="792" y="138"/>
                    <a:pt x="785" y="144"/>
                    <a:pt x="782" y="140"/>
                  </a:cubicBezTo>
                  <a:cubicBezTo>
                    <a:pt x="783" y="136"/>
                    <a:pt x="784" y="132"/>
                    <a:pt x="782" y="128"/>
                  </a:cubicBezTo>
                  <a:cubicBezTo>
                    <a:pt x="779" y="116"/>
                    <a:pt x="763" y="106"/>
                    <a:pt x="754" y="97"/>
                  </a:cubicBezTo>
                  <a:cubicBezTo>
                    <a:pt x="750" y="111"/>
                    <a:pt x="749" y="134"/>
                    <a:pt x="731" y="138"/>
                  </a:cubicBezTo>
                  <a:cubicBezTo>
                    <a:pt x="721" y="139"/>
                    <a:pt x="717" y="129"/>
                    <a:pt x="718" y="121"/>
                  </a:cubicBezTo>
                  <a:cubicBezTo>
                    <a:pt x="718" y="116"/>
                    <a:pt x="713" y="114"/>
                    <a:pt x="710" y="117"/>
                  </a:cubicBezTo>
                  <a:cubicBezTo>
                    <a:pt x="703" y="120"/>
                    <a:pt x="695" y="107"/>
                    <a:pt x="687" y="110"/>
                  </a:cubicBezTo>
                  <a:cubicBezTo>
                    <a:pt x="678" y="115"/>
                    <a:pt x="668" y="118"/>
                    <a:pt x="659" y="123"/>
                  </a:cubicBezTo>
                  <a:cubicBezTo>
                    <a:pt x="649" y="127"/>
                    <a:pt x="660" y="135"/>
                    <a:pt x="658" y="142"/>
                  </a:cubicBezTo>
                  <a:cubicBezTo>
                    <a:pt x="653" y="148"/>
                    <a:pt x="657" y="152"/>
                    <a:pt x="661" y="157"/>
                  </a:cubicBezTo>
                  <a:cubicBezTo>
                    <a:pt x="664" y="166"/>
                    <a:pt x="647" y="174"/>
                    <a:pt x="654" y="182"/>
                  </a:cubicBezTo>
                  <a:cubicBezTo>
                    <a:pt x="685" y="197"/>
                    <a:pt x="663" y="231"/>
                    <a:pt x="645" y="247"/>
                  </a:cubicBezTo>
                  <a:cubicBezTo>
                    <a:pt x="647" y="258"/>
                    <a:pt x="656" y="268"/>
                    <a:pt x="655" y="280"/>
                  </a:cubicBezTo>
                  <a:cubicBezTo>
                    <a:pt x="659" y="303"/>
                    <a:pt x="633" y="305"/>
                    <a:pt x="630" y="282"/>
                  </a:cubicBezTo>
                  <a:cubicBezTo>
                    <a:pt x="629" y="274"/>
                    <a:pt x="630" y="264"/>
                    <a:pt x="623" y="257"/>
                  </a:cubicBezTo>
                  <a:cubicBezTo>
                    <a:pt x="611" y="254"/>
                    <a:pt x="601" y="272"/>
                    <a:pt x="589" y="267"/>
                  </a:cubicBezTo>
                  <a:cubicBezTo>
                    <a:pt x="585" y="264"/>
                    <a:pt x="582" y="263"/>
                    <a:pt x="578" y="265"/>
                  </a:cubicBezTo>
                  <a:cubicBezTo>
                    <a:pt x="570" y="260"/>
                    <a:pt x="564" y="255"/>
                    <a:pt x="556" y="266"/>
                  </a:cubicBezTo>
                  <a:cubicBezTo>
                    <a:pt x="542" y="279"/>
                    <a:pt x="543" y="264"/>
                    <a:pt x="538" y="255"/>
                  </a:cubicBezTo>
                  <a:cubicBezTo>
                    <a:pt x="506" y="232"/>
                    <a:pt x="555" y="185"/>
                    <a:pt x="565" y="159"/>
                  </a:cubicBezTo>
                  <a:cubicBezTo>
                    <a:pt x="569" y="156"/>
                    <a:pt x="577" y="153"/>
                    <a:pt x="574" y="147"/>
                  </a:cubicBezTo>
                  <a:cubicBezTo>
                    <a:pt x="595" y="138"/>
                    <a:pt x="593" y="116"/>
                    <a:pt x="600" y="99"/>
                  </a:cubicBezTo>
                  <a:cubicBezTo>
                    <a:pt x="635" y="97"/>
                    <a:pt x="624" y="75"/>
                    <a:pt x="634" y="54"/>
                  </a:cubicBezTo>
                  <a:cubicBezTo>
                    <a:pt x="636" y="49"/>
                    <a:pt x="625" y="43"/>
                    <a:pt x="629" y="39"/>
                  </a:cubicBezTo>
                  <a:cubicBezTo>
                    <a:pt x="617" y="39"/>
                    <a:pt x="604" y="50"/>
                    <a:pt x="609" y="62"/>
                  </a:cubicBezTo>
                  <a:cubicBezTo>
                    <a:pt x="609" y="69"/>
                    <a:pt x="599" y="72"/>
                    <a:pt x="597" y="78"/>
                  </a:cubicBezTo>
                  <a:cubicBezTo>
                    <a:pt x="596" y="83"/>
                    <a:pt x="598" y="94"/>
                    <a:pt x="590" y="92"/>
                  </a:cubicBezTo>
                  <a:cubicBezTo>
                    <a:pt x="584" y="92"/>
                    <a:pt x="589" y="85"/>
                    <a:pt x="590" y="82"/>
                  </a:cubicBezTo>
                  <a:cubicBezTo>
                    <a:pt x="591" y="77"/>
                    <a:pt x="584" y="74"/>
                    <a:pt x="581" y="77"/>
                  </a:cubicBezTo>
                  <a:cubicBezTo>
                    <a:pt x="578" y="81"/>
                    <a:pt x="575" y="94"/>
                    <a:pt x="569" y="85"/>
                  </a:cubicBezTo>
                  <a:cubicBezTo>
                    <a:pt x="561" y="71"/>
                    <a:pt x="548" y="46"/>
                    <a:pt x="568" y="39"/>
                  </a:cubicBezTo>
                  <a:cubicBezTo>
                    <a:pt x="573" y="35"/>
                    <a:pt x="572" y="26"/>
                    <a:pt x="577" y="23"/>
                  </a:cubicBezTo>
                  <a:cubicBezTo>
                    <a:pt x="596" y="13"/>
                    <a:pt x="575" y="14"/>
                    <a:pt x="566" y="18"/>
                  </a:cubicBezTo>
                  <a:cubicBezTo>
                    <a:pt x="567" y="14"/>
                    <a:pt x="569" y="10"/>
                    <a:pt x="570" y="6"/>
                  </a:cubicBezTo>
                  <a:lnTo>
                    <a:pt x="560" y="6"/>
                  </a:lnTo>
                  <a:cubicBezTo>
                    <a:pt x="560" y="5"/>
                    <a:pt x="560" y="3"/>
                    <a:pt x="559" y="1"/>
                  </a:cubicBezTo>
                  <a:cubicBezTo>
                    <a:pt x="555" y="5"/>
                    <a:pt x="547" y="5"/>
                    <a:pt x="545" y="0"/>
                  </a:cubicBezTo>
                  <a:cubicBezTo>
                    <a:pt x="527" y="-5"/>
                    <a:pt x="531" y="17"/>
                    <a:pt x="521" y="20"/>
                  </a:cubicBezTo>
                  <a:cubicBezTo>
                    <a:pt x="512" y="7"/>
                    <a:pt x="504" y="31"/>
                    <a:pt x="520" y="24"/>
                  </a:cubicBezTo>
                  <a:cubicBezTo>
                    <a:pt x="536" y="39"/>
                    <a:pt x="534" y="28"/>
                    <a:pt x="547" y="18"/>
                  </a:cubicBezTo>
                  <a:cubicBezTo>
                    <a:pt x="555" y="16"/>
                    <a:pt x="568" y="25"/>
                    <a:pt x="554" y="30"/>
                  </a:cubicBezTo>
                  <a:cubicBezTo>
                    <a:pt x="535" y="43"/>
                    <a:pt x="565" y="47"/>
                    <a:pt x="544" y="63"/>
                  </a:cubicBezTo>
                  <a:cubicBezTo>
                    <a:pt x="508" y="116"/>
                    <a:pt x="573" y="65"/>
                    <a:pt x="536" y="121"/>
                  </a:cubicBezTo>
                  <a:cubicBezTo>
                    <a:pt x="525" y="123"/>
                    <a:pt x="544" y="98"/>
                    <a:pt x="522" y="102"/>
                  </a:cubicBezTo>
                  <a:cubicBezTo>
                    <a:pt x="504" y="108"/>
                    <a:pt x="528" y="134"/>
                    <a:pt x="510" y="138"/>
                  </a:cubicBezTo>
                  <a:cubicBezTo>
                    <a:pt x="499" y="143"/>
                    <a:pt x="478" y="166"/>
                    <a:pt x="468" y="152"/>
                  </a:cubicBezTo>
                  <a:cubicBezTo>
                    <a:pt x="468" y="141"/>
                    <a:pt x="488" y="140"/>
                    <a:pt x="488" y="130"/>
                  </a:cubicBezTo>
                  <a:cubicBezTo>
                    <a:pt x="483" y="122"/>
                    <a:pt x="494" y="120"/>
                    <a:pt x="498" y="115"/>
                  </a:cubicBezTo>
                  <a:cubicBezTo>
                    <a:pt x="502" y="107"/>
                    <a:pt x="493" y="107"/>
                    <a:pt x="489" y="111"/>
                  </a:cubicBezTo>
                  <a:cubicBezTo>
                    <a:pt x="473" y="101"/>
                    <a:pt x="496" y="85"/>
                    <a:pt x="491" y="75"/>
                  </a:cubicBezTo>
                  <a:cubicBezTo>
                    <a:pt x="482" y="69"/>
                    <a:pt x="479" y="84"/>
                    <a:pt x="474" y="87"/>
                  </a:cubicBezTo>
                  <a:cubicBezTo>
                    <a:pt x="470" y="89"/>
                    <a:pt x="465" y="89"/>
                    <a:pt x="463" y="92"/>
                  </a:cubicBezTo>
                  <a:cubicBezTo>
                    <a:pt x="467" y="122"/>
                    <a:pt x="452" y="96"/>
                    <a:pt x="441" y="111"/>
                  </a:cubicBezTo>
                  <a:cubicBezTo>
                    <a:pt x="438" y="118"/>
                    <a:pt x="431" y="118"/>
                    <a:pt x="426" y="113"/>
                  </a:cubicBezTo>
                  <a:cubicBezTo>
                    <a:pt x="410" y="106"/>
                    <a:pt x="388" y="121"/>
                    <a:pt x="374" y="129"/>
                  </a:cubicBezTo>
                  <a:cubicBezTo>
                    <a:pt x="366" y="133"/>
                    <a:pt x="366" y="143"/>
                    <a:pt x="363" y="150"/>
                  </a:cubicBezTo>
                  <a:cubicBezTo>
                    <a:pt x="358" y="160"/>
                    <a:pt x="338" y="173"/>
                    <a:pt x="352" y="183"/>
                  </a:cubicBezTo>
                  <a:cubicBezTo>
                    <a:pt x="369" y="187"/>
                    <a:pt x="377" y="146"/>
                    <a:pt x="395" y="158"/>
                  </a:cubicBezTo>
                  <a:cubicBezTo>
                    <a:pt x="393" y="161"/>
                    <a:pt x="391" y="169"/>
                    <a:pt x="398" y="166"/>
                  </a:cubicBezTo>
                  <a:cubicBezTo>
                    <a:pt x="402" y="171"/>
                    <a:pt x="388" y="177"/>
                    <a:pt x="392" y="182"/>
                  </a:cubicBezTo>
                  <a:cubicBezTo>
                    <a:pt x="394" y="186"/>
                    <a:pt x="399" y="183"/>
                    <a:pt x="401" y="180"/>
                  </a:cubicBezTo>
                  <a:cubicBezTo>
                    <a:pt x="410" y="167"/>
                    <a:pt x="413" y="185"/>
                    <a:pt x="421" y="180"/>
                  </a:cubicBezTo>
                  <a:cubicBezTo>
                    <a:pt x="423" y="173"/>
                    <a:pt x="459" y="151"/>
                    <a:pt x="453" y="166"/>
                  </a:cubicBezTo>
                  <a:cubicBezTo>
                    <a:pt x="440" y="168"/>
                    <a:pt x="456" y="182"/>
                    <a:pt x="447" y="186"/>
                  </a:cubicBezTo>
                  <a:cubicBezTo>
                    <a:pt x="444" y="176"/>
                    <a:pt x="434" y="180"/>
                    <a:pt x="431" y="187"/>
                  </a:cubicBezTo>
                  <a:cubicBezTo>
                    <a:pt x="427" y="191"/>
                    <a:pt x="420" y="189"/>
                    <a:pt x="415" y="192"/>
                  </a:cubicBezTo>
                  <a:cubicBezTo>
                    <a:pt x="411" y="195"/>
                    <a:pt x="409" y="202"/>
                    <a:pt x="404" y="201"/>
                  </a:cubicBezTo>
                  <a:cubicBezTo>
                    <a:pt x="400" y="200"/>
                    <a:pt x="401" y="193"/>
                    <a:pt x="405" y="193"/>
                  </a:cubicBezTo>
                  <a:cubicBezTo>
                    <a:pt x="400" y="183"/>
                    <a:pt x="390" y="197"/>
                    <a:pt x="384" y="199"/>
                  </a:cubicBezTo>
                  <a:cubicBezTo>
                    <a:pt x="379" y="199"/>
                    <a:pt x="371" y="194"/>
                    <a:pt x="368" y="200"/>
                  </a:cubicBezTo>
                  <a:cubicBezTo>
                    <a:pt x="349" y="195"/>
                    <a:pt x="340" y="217"/>
                    <a:pt x="325" y="218"/>
                  </a:cubicBezTo>
                  <a:cubicBezTo>
                    <a:pt x="315" y="218"/>
                    <a:pt x="308" y="229"/>
                    <a:pt x="300" y="235"/>
                  </a:cubicBezTo>
                  <a:cubicBezTo>
                    <a:pt x="291" y="242"/>
                    <a:pt x="278" y="244"/>
                    <a:pt x="269" y="252"/>
                  </a:cubicBezTo>
                  <a:cubicBezTo>
                    <a:pt x="261" y="260"/>
                    <a:pt x="257" y="271"/>
                    <a:pt x="247" y="275"/>
                  </a:cubicBezTo>
                  <a:cubicBezTo>
                    <a:pt x="200" y="275"/>
                    <a:pt x="164" y="316"/>
                    <a:pt x="119" y="326"/>
                  </a:cubicBezTo>
                  <a:cubicBezTo>
                    <a:pt x="107" y="341"/>
                    <a:pt x="94" y="354"/>
                    <a:pt x="79" y="366"/>
                  </a:cubicBezTo>
                  <a:cubicBezTo>
                    <a:pt x="74" y="377"/>
                    <a:pt x="72" y="390"/>
                    <a:pt x="58" y="394"/>
                  </a:cubicBezTo>
                  <a:cubicBezTo>
                    <a:pt x="50" y="397"/>
                    <a:pt x="42" y="410"/>
                    <a:pt x="52" y="414"/>
                  </a:cubicBezTo>
                  <a:cubicBezTo>
                    <a:pt x="60" y="413"/>
                    <a:pt x="76" y="405"/>
                    <a:pt x="72" y="421"/>
                  </a:cubicBezTo>
                  <a:cubicBezTo>
                    <a:pt x="56" y="439"/>
                    <a:pt x="10" y="441"/>
                    <a:pt x="21" y="474"/>
                  </a:cubicBezTo>
                  <a:cubicBezTo>
                    <a:pt x="32" y="475"/>
                    <a:pt x="40" y="454"/>
                    <a:pt x="52" y="461"/>
                  </a:cubicBezTo>
                  <a:cubicBezTo>
                    <a:pt x="57" y="465"/>
                    <a:pt x="53" y="474"/>
                    <a:pt x="47" y="474"/>
                  </a:cubicBezTo>
                  <a:moveTo>
                    <a:pt x="668" y="404"/>
                  </a:moveTo>
                  <a:cubicBezTo>
                    <a:pt x="678" y="387"/>
                    <a:pt x="714" y="388"/>
                    <a:pt x="682" y="405"/>
                  </a:cubicBezTo>
                  <a:cubicBezTo>
                    <a:pt x="675" y="409"/>
                    <a:pt x="673" y="415"/>
                    <a:pt x="677" y="421"/>
                  </a:cubicBezTo>
                  <a:cubicBezTo>
                    <a:pt x="676" y="434"/>
                    <a:pt x="657" y="436"/>
                    <a:pt x="653" y="447"/>
                  </a:cubicBezTo>
                  <a:cubicBezTo>
                    <a:pt x="651" y="451"/>
                    <a:pt x="648" y="456"/>
                    <a:pt x="643" y="455"/>
                  </a:cubicBezTo>
                  <a:cubicBezTo>
                    <a:pt x="637" y="452"/>
                    <a:pt x="642" y="449"/>
                    <a:pt x="645" y="447"/>
                  </a:cubicBezTo>
                  <a:cubicBezTo>
                    <a:pt x="647" y="439"/>
                    <a:pt x="655" y="435"/>
                    <a:pt x="657" y="427"/>
                  </a:cubicBezTo>
                  <a:cubicBezTo>
                    <a:pt x="661" y="422"/>
                    <a:pt x="670" y="420"/>
                    <a:pt x="670" y="413"/>
                  </a:cubicBezTo>
                  <a:cubicBezTo>
                    <a:pt x="668" y="411"/>
                    <a:pt x="666" y="407"/>
                    <a:pt x="668" y="404"/>
                  </a:cubicBezTo>
                  <a:moveTo>
                    <a:pt x="583" y="379"/>
                  </a:moveTo>
                  <a:cubicBezTo>
                    <a:pt x="586" y="370"/>
                    <a:pt x="604" y="364"/>
                    <a:pt x="604" y="378"/>
                  </a:cubicBezTo>
                  <a:lnTo>
                    <a:pt x="611" y="372"/>
                  </a:lnTo>
                  <a:cubicBezTo>
                    <a:pt x="617" y="376"/>
                    <a:pt x="615" y="388"/>
                    <a:pt x="623" y="390"/>
                  </a:cubicBezTo>
                  <a:cubicBezTo>
                    <a:pt x="635" y="383"/>
                    <a:pt x="657" y="376"/>
                    <a:pt x="659" y="398"/>
                  </a:cubicBezTo>
                  <a:cubicBezTo>
                    <a:pt x="642" y="396"/>
                    <a:pt x="654" y="422"/>
                    <a:pt x="646" y="430"/>
                  </a:cubicBezTo>
                  <a:cubicBezTo>
                    <a:pt x="640" y="420"/>
                    <a:pt x="636" y="416"/>
                    <a:pt x="629" y="429"/>
                  </a:cubicBezTo>
                  <a:cubicBezTo>
                    <a:pt x="642" y="387"/>
                    <a:pt x="606" y="400"/>
                    <a:pt x="606" y="433"/>
                  </a:cubicBezTo>
                  <a:cubicBezTo>
                    <a:pt x="609" y="462"/>
                    <a:pt x="625" y="439"/>
                    <a:pt x="605" y="476"/>
                  </a:cubicBezTo>
                  <a:cubicBezTo>
                    <a:pt x="589" y="469"/>
                    <a:pt x="599" y="448"/>
                    <a:pt x="595" y="434"/>
                  </a:cubicBezTo>
                  <a:cubicBezTo>
                    <a:pt x="588" y="421"/>
                    <a:pt x="599" y="409"/>
                    <a:pt x="612" y="402"/>
                  </a:cubicBezTo>
                  <a:lnTo>
                    <a:pt x="612" y="402"/>
                  </a:lnTo>
                  <a:lnTo>
                    <a:pt x="612" y="402"/>
                  </a:lnTo>
                  <a:cubicBezTo>
                    <a:pt x="613" y="400"/>
                    <a:pt x="614" y="398"/>
                    <a:pt x="617" y="397"/>
                  </a:cubicBezTo>
                  <a:cubicBezTo>
                    <a:pt x="618" y="397"/>
                    <a:pt x="619" y="396"/>
                    <a:pt x="621" y="396"/>
                  </a:cubicBezTo>
                  <a:cubicBezTo>
                    <a:pt x="612" y="389"/>
                    <a:pt x="606" y="401"/>
                    <a:pt x="599" y="402"/>
                  </a:cubicBezTo>
                  <a:cubicBezTo>
                    <a:pt x="585" y="398"/>
                    <a:pt x="575" y="416"/>
                    <a:pt x="566" y="424"/>
                  </a:cubicBezTo>
                  <a:lnTo>
                    <a:pt x="562" y="420"/>
                  </a:lnTo>
                  <a:lnTo>
                    <a:pt x="555" y="425"/>
                  </a:lnTo>
                  <a:cubicBezTo>
                    <a:pt x="561" y="408"/>
                    <a:pt x="572" y="394"/>
                    <a:pt x="583" y="379"/>
                  </a:cubicBezTo>
                  <a:moveTo>
                    <a:pt x="510" y="367"/>
                  </a:moveTo>
                  <a:cubicBezTo>
                    <a:pt x="518" y="376"/>
                    <a:pt x="515" y="385"/>
                    <a:pt x="511" y="395"/>
                  </a:cubicBezTo>
                  <a:cubicBezTo>
                    <a:pt x="505" y="391"/>
                    <a:pt x="511" y="384"/>
                    <a:pt x="510" y="379"/>
                  </a:cubicBezTo>
                  <a:cubicBezTo>
                    <a:pt x="506" y="372"/>
                    <a:pt x="503" y="377"/>
                    <a:pt x="501" y="381"/>
                  </a:cubicBezTo>
                  <a:cubicBezTo>
                    <a:pt x="495" y="377"/>
                    <a:pt x="491" y="371"/>
                    <a:pt x="489" y="365"/>
                  </a:cubicBezTo>
                  <a:cubicBezTo>
                    <a:pt x="489" y="343"/>
                    <a:pt x="510" y="346"/>
                    <a:pt x="510" y="367"/>
                  </a:cubicBezTo>
                  <a:moveTo>
                    <a:pt x="425" y="261"/>
                  </a:moveTo>
                  <a:cubicBezTo>
                    <a:pt x="405" y="283"/>
                    <a:pt x="393" y="313"/>
                    <a:pt x="363" y="324"/>
                  </a:cubicBezTo>
                  <a:cubicBezTo>
                    <a:pt x="367" y="318"/>
                    <a:pt x="379" y="312"/>
                    <a:pt x="376" y="304"/>
                  </a:cubicBezTo>
                  <a:cubicBezTo>
                    <a:pt x="376" y="300"/>
                    <a:pt x="382" y="301"/>
                    <a:pt x="382" y="298"/>
                  </a:cubicBezTo>
                  <a:cubicBezTo>
                    <a:pt x="383" y="295"/>
                    <a:pt x="382" y="291"/>
                    <a:pt x="381" y="287"/>
                  </a:cubicBezTo>
                  <a:cubicBezTo>
                    <a:pt x="402" y="300"/>
                    <a:pt x="407" y="264"/>
                    <a:pt x="425" y="261"/>
                  </a:cubicBezTo>
                  <a:moveTo>
                    <a:pt x="326" y="267"/>
                  </a:moveTo>
                  <a:cubicBezTo>
                    <a:pt x="340" y="257"/>
                    <a:pt x="355" y="232"/>
                    <a:pt x="374" y="240"/>
                  </a:cubicBezTo>
                  <a:cubicBezTo>
                    <a:pt x="379" y="238"/>
                    <a:pt x="378" y="246"/>
                    <a:pt x="375" y="248"/>
                  </a:cubicBezTo>
                  <a:cubicBezTo>
                    <a:pt x="364" y="255"/>
                    <a:pt x="361" y="263"/>
                    <a:pt x="348" y="267"/>
                  </a:cubicBezTo>
                  <a:cubicBezTo>
                    <a:pt x="342" y="279"/>
                    <a:pt x="328" y="281"/>
                    <a:pt x="338" y="265"/>
                  </a:cubicBezTo>
                  <a:cubicBezTo>
                    <a:pt x="333" y="263"/>
                    <a:pt x="328" y="267"/>
                    <a:pt x="324" y="271"/>
                  </a:cubicBezTo>
                  <a:cubicBezTo>
                    <a:pt x="324" y="269"/>
                    <a:pt x="325" y="268"/>
                    <a:pt x="326" y="267"/>
                  </a:cubicBezTo>
                  <a:close/>
                </a:path>
              </a:pathLst>
            </a:custGeom>
            <a:solidFill>
              <a:srgbClr val="C7DE70"/>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11" name="Google Shape;1511;p40"/>
            <p:cNvSpPr/>
            <p:nvPr/>
          </p:nvSpPr>
          <p:spPr>
            <a:xfrm>
              <a:off x="4103363" y="2186284"/>
              <a:ext cx="220511" cy="122723"/>
            </a:xfrm>
            <a:custGeom>
              <a:rect b="b" l="l" r="r" t="t"/>
              <a:pathLst>
                <a:path extrusionOk="0" h="251" w="451">
                  <a:moveTo>
                    <a:pt x="0" y="0"/>
                  </a:moveTo>
                  <a:lnTo>
                    <a:pt x="250" y="42"/>
                  </a:lnTo>
                  <a:lnTo>
                    <a:pt x="451" y="251"/>
                  </a:lnTo>
                  <a:lnTo>
                    <a:pt x="0" y="0"/>
                  </a:ln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2" name="Google Shape;1512;p40"/>
            <p:cNvSpPr/>
            <p:nvPr/>
          </p:nvSpPr>
          <p:spPr>
            <a:xfrm>
              <a:off x="4082339" y="1919812"/>
              <a:ext cx="303141" cy="458134"/>
            </a:xfrm>
            <a:custGeom>
              <a:rect b="b" l="l" r="r" t="t"/>
              <a:pathLst>
                <a:path extrusionOk="0" h="937" w="620">
                  <a:moveTo>
                    <a:pt x="0" y="937"/>
                  </a:moveTo>
                  <a:cubicBezTo>
                    <a:pt x="99" y="683"/>
                    <a:pt x="169" y="424"/>
                    <a:pt x="210" y="155"/>
                  </a:cubicBezTo>
                  <a:cubicBezTo>
                    <a:pt x="214" y="126"/>
                    <a:pt x="220" y="95"/>
                    <a:pt x="242" y="76"/>
                  </a:cubicBezTo>
                  <a:cubicBezTo>
                    <a:pt x="265" y="55"/>
                    <a:pt x="301" y="56"/>
                    <a:pt x="330" y="44"/>
                  </a:cubicBezTo>
                  <a:cubicBezTo>
                    <a:pt x="349" y="36"/>
                    <a:pt x="366" y="21"/>
                    <a:pt x="385" y="11"/>
                  </a:cubicBezTo>
                  <a:cubicBezTo>
                    <a:pt x="404" y="1"/>
                    <a:pt x="427" y="-5"/>
                    <a:pt x="446" y="5"/>
                  </a:cubicBezTo>
                  <a:cubicBezTo>
                    <a:pt x="465" y="15"/>
                    <a:pt x="472" y="46"/>
                    <a:pt x="454" y="58"/>
                  </a:cubicBezTo>
                  <a:cubicBezTo>
                    <a:pt x="470" y="40"/>
                    <a:pt x="504" y="43"/>
                    <a:pt x="519" y="63"/>
                  </a:cubicBezTo>
                  <a:cubicBezTo>
                    <a:pt x="534" y="83"/>
                    <a:pt x="531" y="113"/>
                    <a:pt x="515" y="132"/>
                  </a:cubicBezTo>
                  <a:cubicBezTo>
                    <a:pt x="537" y="121"/>
                    <a:pt x="568" y="134"/>
                    <a:pt x="576" y="157"/>
                  </a:cubicBezTo>
                  <a:cubicBezTo>
                    <a:pt x="584" y="181"/>
                    <a:pt x="567" y="209"/>
                    <a:pt x="543" y="213"/>
                  </a:cubicBezTo>
                  <a:cubicBezTo>
                    <a:pt x="558" y="190"/>
                    <a:pt x="598" y="195"/>
                    <a:pt x="612" y="218"/>
                  </a:cubicBezTo>
                  <a:cubicBezTo>
                    <a:pt x="627" y="242"/>
                    <a:pt x="618" y="275"/>
                    <a:pt x="599" y="294"/>
                  </a:cubicBezTo>
                  <a:cubicBezTo>
                    <a:pt x="580" y="314"/>
                    <a:pt x="552" y="322"/>
                    <a:pt x="525" y="324"/>
                  </a:cubicBezTo>
                  <a:cubicBezTo>
                    <a:pt x="522" y="358"/>
                    <a:pt x="490" y="387"/>
                    <a:pt x="456" y="387"/>
                  </a:cubicBezTo>
                  <a:cubicBezTo>
                    <a:pt x="449" y="386"/>
                    <a:pt x="441" y="385"/>
                    <a:pt x="436" y="390"/>
                  </a:cubicBezTo>
                  <a:cubicBezTo>
                    <a:pt x="430" y="394"/>
                    <a:pt x="429" y="401"/>
                    <a:pt x="428" y="408"/>
                  </a:cubicBezTo>
                  <a:lnTo>
                    <a:pt x="362" y="932"/>
                  </a:lnTo>
                  <a:lnTo>
                    <a:pt x="0" y="937"/>
                  </a:lnTo>
                  <a:close/>
                </a:path>
              </a:pathLst>
            </a:custGeom>
            <a:solidFill>
              <a:srgbClr val="FFAC8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13" name="Google Shape;1513;p40"/>
            <p:cNvSpPr/>
            <p:nvPr/>
          </p:nvSpPr>
          <p:spPr>
            <a:xfrm>
              <a:off x="4225598" y="1940348"/>
              <a:ext cx="100721" cy="125657"/>
            </a:xfrm>
            <a:custGeom>
              <a:rect b="b" l="l" r="r" t="t"/>
              <a:pathLst>
                <a:path extrusionOk="0" h="257" w="206">
                  <a:moveTo>
                    <a:pt x="0" y="254"/>
                  </a:moveTo>
                  <a:cubicBezTo>
                    <a:pt x="2" y="254"/>
                    <a:pt x="4" y="256"/>
                    <a:pt x="6" y="257"/>
                  </a:cubicBezTo>
                  <a:lnTo>
                    <a:pt x="6" y="257"/>
                  </a:lnTo>
                  <a:cubicBezTo>
                    <a:pt x="8" y="257"/>
                    <a:pt x="10" y="257"/>
                    <a:pt x="12" y="257"/>
                  </a:cubicBezTo>
                  <a:lnTo>
                    <a:pt x="12" y="257"/>
                  </a:lnTo>
                  <a:lnTo>
                    <a:pt x="12" y="257"/>
                  </a:lnTo>
                  <a:lnTo>
                    <a:pt x="12" y="257"/>
                  </a:lnTo>
                  <a:cubicBezTo>
                    <a:pt x="17" y="257"/>
                    <a:pt x="21" y="256"/>
                    <a:pt x="24" y="254"/>
                  </a:cubicBezTo>
                  <a:cubicBezTo>
                    <a:pt x="25" y="254"/>
                    <a:pt x="25" y="254"/>
                    <a:pt x="25" y="254"/>
                  </a:cubicBezTo>
                  <a:cubicBezTo>
                    <a:pt x="33" y="249"/>
                    <a:pt x="40" y="241"/>
                    <a:pt x="45" y="233"/>
                  </a:cubicBezTo>
                  <a:lnTo>
                    <a:pt x="45" y="233"/>
                  </a:lnTo>
                  <a:cubicBezTo>
                    <a:pt x="50" y="223"/>
                    <a:pt x="53" y="212"/>
                    <a:pt x="54" y="200"/>
                  </a:cubicBezTo>
                  <a:lnTo>
                    <a:pt x="54" y="200"/>
                  </a:lnTo>
                  <a:cubicBezTo>
                    <a:pt x="55" y="197"/>
                    <a:pt x="55" y="194"/>
                    <a:pt x="55" y="191"/>
                  </a:cubicBezTo>
                  <a:cubicBezTo>
                    <a:pt x="55" y="189"/>
                    <a:pt x="55" y="186"/>
                    <a:pt x="54" y="184"/>
                  </a:cubicBezTo>
                  <a:cubicBezTo>
                    <a:pt x="54" y="177"/>
                    <a:pt x="52" y="171"/>
                    <a:pt x="51" y="165"/>
                  </a:cubicBezTo>
                  <a:cubicBezTo>
                    <a:pt x="50" y="155"/>
                    <a:pt x="54" y="147"/>
                    <a:pt x="64" y="145"/>
                  </a:cubicBezTo>
                  <a:lnTo>
                    <a:pt x="64" y="145"/>
                  </a:lnTo>
                  <a:cubicBezTo>
                    <a:pt x="67" y="144"/>
                    <a:pt x="69" y="144"/>
                    <a:pt x="71" y="144"/>
                  </a:cubicBezTo>
                  <a:cubicBezTo>
                    <a:pt x="76" y="144"/>
                    <a:pt x="82" y="145"/>
                    <a:pt x="85" y="148"/>
                  </a:cubicBezTo>
                  <a:cubicBezTo>
                    <a:pt x="87" y="149"/>
                    <a:pt x="88" y="150"/>
                    <a:pt x="89" y="151"/>
                  </a:cubicBezTo>
                  <a:cubicBezTo>
                    <a:pt x="105" y="164"/>
                    <a:pt x="110" y="187"/>
                    <a:pt x="123" y="203"/>
                  </a:cubicBezTo>
                  <a:cubicBezTo>
                    <a:pt x="129" y="211"/>
                    <a:pt x="136" y="217"/>
                    <a:pt x="146" y="220"/>
                  </a:cubicBezTo>
                  <a:cubicBezTo>
                    <a:pt x="155" y="223"/>
                    <a:pt x="165" y="222"/>
                    <a:pt x="173" y="218"/>
                  </a:cubicBezTo>
                  <a:cubicBezTo>
                    <a:pt x="193" y="209"/>
                    <a:pt x="203" y="189"/>
                    <a:pt x="205" y="168"/>
                  </a:cubicBezTo>
                  <a:cubicBezTo>
                    <a:pt x="207" y="146"/>
                    <a:pt x="200" y="123"/>
                    <a:pt x="192" y="102"/>
                  </a:cubicBezTo>
                  <a:lnTo>
                    <a:pt x="192" y="102"/>
                  </a:lnTo>
                  <a:cubicBezTo>
                    <a:pt x="189" y="94"/>
                    <a:pt x="185" y="87"/>
                    <a:pt x="180" y="78"/>
                  </a:cubicBezTo>
                  <a:cubicBezTo>
                    <a:pt x="174" y="68"/>
                    <a:pt x="166" y="56"/>
                    <a:pt x="158" y="47"/>
                  </a:cubicBezTo>
                  <a:lnTo>
                    <a:pt x="158" y="47"/>
                  </a:lnTo>
                  <a:cubicBezTo>
                    <a:pt x="148" y="36"/>
                    <a:pt x="136" y="26"/>
                    <a:pt x="123" y="19"/>
                  </a:cubicBezTo>
                  <a:cubicBezTo>
                    <a:pt x="114" y="14"/>
                    <a:pt x="106" y="10"/>
                    <a:pt x="97" y="7"/>
                  </a:cubicBezTo>
                  <a:lnTo>
                    <a:pt x="97" y="7"/>
                  </a:lnTo>
                  <a:cubicBezTo>
                    <a:pt x="85" y="3"/>
                    <a:pt x="73" y="1"/>
                    <a:pt x="61" y="0"/>
                  </a:cubicBezTo>
                  <a:cubicBezTo>
                    <a:pt x="49" y="-1"/>
                    <a:pt x="36" y="-2"/>
                    <a:pt x="24" y="3"/>
                  </a:cubicBezTo>
                  <a:cubicBezTo>
                    <a:pt x="17" y="5"/>
                    <a:pt x="20" y="14"/>
                    <a:pt x="27" y="13"/>
                  </a:cubicBezTo>
                  <a:cubicBezTo>
                    <a:pt x="37" y="11"/>
                    <a:pt x="47" y="9"/>
                    <a:pt x="58" y="9"/>
                  </a:cubicBezTo>
                  <a:lnTo>
                    <a:pt x="58" y="9"/>
                  </a:lnTo>
                  <a:cubicBezTo>
                    <a:pt x="68" y="9"/>
                    <a:pt x="79" y="10"/>
                    <a:pt x="89" y="13"/>
                  </a:cubicBezTo>
                  <a:lnTo>
                    <a:pt x="89" y="13"/>
                  </a:lnTo>
                  <a:cubicBezTo>
                    <a:pt x="99" y="16"/>
                    <a:pt x="110" y="21"/>
                    <a:pt x="119" y="26"/>
                  </a:cubicBezTo>
                  <a:cubicBezTo>
                    <a:pt x="128" y="31"/>
                    <a:pt x="136" y="37"/>
                    <a:pt x="143" y="44"/>
                  </a:cubicBezTo>
                  <a:lnTo>
                    <a:pt x="143" y="44"/>
                  </a:lnTo>
                  <a:cubicBezTo>
                    <a:pt x="155" y="55"/>
                    <a:pt x="166" y="68"/>
                    <a:pt x="174" y="82"/>
                  </a:cubicBezTo>
                  <a:cubicBezTo>
                    <a:pt x="177" y="86"/>
                    <a:pt x="178" y="90"/>
                    <a:pt x="180" y="94"/>
                  </a:cubicBezTo>
                  <a:cubicBezTo>
                    <a:pt x="189" y="113"/>
                    <a:pt x="196" y="134"/>
                    <a:pt x="197" y="156"/>
                  </a:cubicBezTo>
                  <a:cubicBezTo>
                    <a:pt x="198" y="176"/>
                    <a:pt x="193" y="198"/>
                    <a:pt x="174" y="209"/>
                  </a:cubicBezTo>
                  <a:cubicBezTo>
                    <a:pt x="165" y="214"/>
                    <a:pt x="156" y="216"/>
                    <a:pt x="147" y="212"/>
                  </a:cubicBezTo>
                  <a:cubicBezTo>
                    <a:pt x="137" y="209"/>
                    <a:pt x="130" y="201"/>
                    <a:pt x="125" y="193"/>
                  </a:cubicBezTo>
                  <a:cubicBezTo>
                    <a:pt x="115" y="177"/>
                    <a:pt x="109" y="157"/>
                    <a:pt x="94" y="144"/>
                  </a:cubicBezTo>
                  <a:cubicBezTo>
                    <a:pt x="82" y="134"/>
                    <a:pt x="63" y="132"/>
                    <a:pt x="50" y="142"/>
                  </a:cubicBezTo>
                  <a:cubicBezTo>
                    <a:pt x="42" y="150"/>
                    <a:pt x="42" y="161"/>
                    <a:pt x="44" y="171"/>
                  </a:cubicBezTo>
                  <a:cubicBezTo>
                    <a:pt x="46" y="184"/>
                    <a:pt x="48" y="197"/>
                    <a:pt x="45" y="210"/>
                  </a:cubicBezTo>
                  <a:cubicBezTo>
                    <a:pt x="42" y="221"/>
                    <a:pt x="38" y="233"/>
                    <a:pt x="30" y="242"/>
                  </a:cubicBezTo>
                  <a:lnTo>
                    <a:pt x="30" y="242"/>
                  </a:lnTo>
                  <a:cubicBezTo>
                    <a:pt x="27" y="245"/>
                    <a:pt x="24" y="248"/>
                    <a:pt x="20" y="250"/>
                  </a:cubicBezTo>
                  <a:cubicBezTo>
                    <a:pt x="19" y="251"/>
                    <a:pt x="18" y="251"/>
                    <a:pt x="17" y="252"/>
                  </a:cubicBezTo>
                  <a:lnTo>
                    <a:pt x="17" y="252"/>
                  </a:lnTo>
                  <a:cubicBezTo>
                    <a:pt x="15" y="253"/>
                    <a:pt x="12" y="254"/>
                    <a:pt x="10" y="254"/>
                  </a:cubicBezTo>
                  <a:cubicBezTo>
                    <a:pt x="7" y="255"/>
                    <a:pt x="2" y="255"/>
                    <a:pt x="0" y="253"/>
                  </a:cubicBezTo>
                  <a:cubicBezTo>
                    <a:pt x="0" y="252"/>
                    <a:pt x="-1" y="253"/>
                    <a:pt x="0" y="254"/>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4" name="Google Shape;1514;p40"/>
            <p:cNvSpPr/>
            <p:nvPr/>
          </p:nvSpPr>
          <p:spPr>
            <a:xfrm>
              <a:off x="4304317" y="1999509"/>
              <a:ext cx="17602" cy="41071"/>
            </a:xfrm>
            <a:custGeom>
              <a:rect b="b" l="l" r="r" t="t"/>
              <a:pathLst>
                <a:path extrusionOk="0" h="84" w="36">
                  <a:moveTo>
                    <a:pt x="33" y="0"/>
                  </a:moveTo>
                  <a:cubicBezTo>
                    <a:pt x="16" y="2"/>
                    <a:pt x="5" y="20"/>
                    <a:pt x="1" y="36"/>
                  </a:cubicBezTo>
                  <a:lnTo>
                    <a:pt x="1" y="36"/>
                  </a:lnTo>
                  <a:cubicBezTo>
                    <a:pt x="0" y="40"/>
                    <a:pt x="0" y="45"/>
                    <a:pt x="0" y="49"/>
                  </a:cubicBezTo>
                  <a:cubicBezTo>
                    <a:pt x="0" y="54"/>
                    <a:pt x="0" y="58"/>
                    <a:pt x="1" y="62"/>
                  </a:cubicBezTo>
                  <a:lnTo>
                    <a:pt x="1" y="62"/>
                  </a:lnTo>
                  <a:cubicBezTo>
                    <a:pt x="2" y="66"/>
                    <a:pt x="4" y="70"/>
                    <a:pt x="5" y="74"/>
                  </a:cubicBezTo>
                  <a:cubicBezTo>
                    <a:pt x="8" y="79"/>
                    <a:pt x="11" y="81"/>
                    <a:pt x="16" y="83"/>
                  </a:cubicBezTo>
                  <a:cubicBezTo>
                    <a:pt x="19" y="84"/>
                    <a:pt x="21" y="81"/>
                    <a:pt x="21" y="78"/>
                  </a:cubicBezTo>
                  <a:lnTo>
                    <a:pt x="21" y="78"/>
                  </a:lnTo>
                  <a:cubicBezTo>
                    <a:pt x="20" y="76"/>
                    <a:pt x="20" y="74"/>
                    <a:pt x="19" y="72"/>
                  </a:cubicBezTo>
                  <a:cubicBezTo>
                    <a:pt x="18" y="71"/>
                    <a:pt x="17" y="69"/>
                    <a:pt x="17" y="67"/>
                  </a:cubicBezTo>
                  <a:lnTo>
                    <a:pt x="17" y="67"/>
                  </a:lnTo>
                  <a:cubicBezTo>
                    <a:pt x="15" y="65"/>
                    <a:pt x="14" y="62"/>
                    <a:pt x="13" y="58"/>
                  </a:cubicBezTo>
                  <a:lnTo>
                    <a:pt x="13" y="58"/>
                  </a:lnTo>
                  <a:cubicBezTo>
                    <a:pt x="12" y="55"/>
                    <a:pt x="12" y="51"/>
                    <a:pt x="12" y="47"/>
                  </a:cubicBezTo>
                  <a:cubicBezTo>
                    <a:pt x="12" y="44"/>
                    <a:pt x="12" y="42"/>
                    <a:pt x="13" y="39"/>
                  </a:cubicBezTo>
                  <a:lnTo>
                    <a:pt x="13" y="39"/>
                  </a:lnTo>
                  <a:cubicBezTo>
                    <a:pt x="14" y="33"/>
                    <a:pt x="17" y="29"/>
                    <a:pt x="19" y="23"/>
                  </a:cubicBezTo>
                  <a:cubicBezTo>
                    <a:pt x="20" y="22"/>
                    <a:pt x="20" y="21"/>
                    <a:pt x="20" y="20"/>
                  </a:cubicBezTo>
                  <a:cubicBezTo>
                    <a:pt x="24" y="14"/>
                    <a:pt x="30" y="9"/>
                    <a:pt x="35" y="4"/>
                  </a:cubicBezTo>
                  <a:cubicBezTo>
                    <a:pt x="36" y="3"/>
                    <a:pt x="35" y="0"/>
                    <a:pt x="33"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5" name="Google Shape;1515;p40"/>
            <p:cNvSpPr/>
            <p:nvPr/>
          </p:nvSpPr>
          <p:spPr>
            <a:xfrm>
              <a:off x="4318496" y="2018089"/>
              <a:ext cx="36670" cy="63073"/>
            </a:xfrm>
            <a:custGeom>
              <a:rect b="b" l="l" r="r" t="t"/>
              <a:pathLst>
                <a:path extrusionOk="0" h="129" w="75">
                  <a:moveTo>
                    <a:pt x="72" y="0"/>
                  </a:moveTo>
                  <a:cubicBezTo>
                    <a:pt x="60" y="5"/>
                    <a:pt x="49" y="13"/>
                    <a:pt x="40" y="22"/>
                  </a:cubicBezTo>
                  <a:lnTo>
                    <a:pt x="40" y="22"/>
                  </a:lnTo>
                  <a:cubicBezTo>
                    <a:pt x="30" y="30"/>
                    <a:pt x="21" y="40"/>
                    <a:pt x="13" y="50"/>
                  </a:cubicBezTo>
                  <a:cubicBezTo>
                    <a:pt x="6" y="60"/>
                    <a:pt x="0" y="72"/>
                    <a:pt x="0" y="85"/>
                  </a:cubicBezTo>
                  <a:cubicBezTo>
                    <a:pt x="0" y="97"/>
                    <a:pt x="5" y="107"/>
                    <a:pt x="14" y="115"/>
                  </a:cubicBezTo>
                  <a:cubicBezTo>
                    <a:pt x="25" y="123"/>
                    <a:pt x="37" y="129"/>
                    <a:pt x="51" y="129"/>
                  </a:cubicBezTo>
                  <a:cubicBezTo>
                    <a:pt x="56" y="129"/>
                    <a:pt x="56" y="120"/>
                    <a:pt x="51" y="120"/>
                  </a:cubicBezTo>
                  <a:cubicBezTo>
                    <a:pt x="37" y="120"/>
                    <a:pt x="24" y="113"/>
                    <a:pt x="15" y="103"/>
                  </a:cubicBezTo>
                  <a:cubicBezTo>
                    <a:pt x="6" y="93"/>
                    <a:pt x="8" y="77"/>
                    <a:pt x="14" y="65"/>
                  </a:cubicBezTo>
                  <a:cubicBezTo>
                    <a:pt x="20" y="52"/>
                    <a:pt x="30" y="41"/>
                    <a:pt x="40" y="31"/>
                  </a:cubicBezTo>
                  <a:cubicBezTo>
                    <a:pt x="51" y="20"/>
                    <a:pt x="62" y="12"/>
                    <a:pt x="74" y="3"/>
                  </a:cubicBezTo>
                  <a:cubicBezTo>
                    <a:pt x="76" y="2"/>
                    <a:pt x="73" y="-1"/>
                    <a:pt x="72" y="0"/>
                  </a:cubicBezTo>
                  <a:close/>
                </a:path>
              </a:pathLst>
            </a:custGeom>
            <a:solidFill>
              <a:srgbClr val="522207"/>
            </a:solidFill>
            <a:ln>
              <a:noFill/>
            </a:ln>
          </p:spPr>
          <p:txBody>
            <a:bodyPr anchorCtr="1" anchor="ctr" bIns="1425" lIns="90000" spcFirstLastPara="1" rIns="90000" wrap="square" tIns="1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6" name="Google Shape;1516;p40"/>
            <p:cNvSpPr/>
            <p:nvPr/>
          </p:nvSpPr>
          <p:spPr>
            <a:xfrm>
              <a:off x="4321429" y="2044492"/>
              <a:ext cx="26892" cy="32759"/>
            </a:xfrm>
            <a:custGeom>
              <a:rect b="b" l="l" r="r" t="t"/>
              <a:pathLst>
                <a:path extrusionOk="0" h="67" w="55">
                  <a:moveTo>
                    <a:pt x="2" y="17"/>
                  </a:moveTo>
                  <a:lnTo>
                    <a:pt x="2" y="17"/>
                  </a:lnTo>
                  <a:cubicBezTo>
                    <a:pt x="4" y="16"/>
                    <a:pt x="6" y="15"/>
                    <a:pt x="8" y="13"/>
                  </a:cubicBezTo>
                  <a:lnTo>
                    <a:pt x="8" y="13"/>
                  </a:lnTo>
                  <a:cubicBezTo>
                    <a:pt x="11" y="12"/>
                    <a:pt x="12" y="10"/>
                    <a:pt x="15" y="9"/>
                  </a:cubicBezTo>
                  <a:lnTo>
                    <a:pt x="15" y="9"/>
                  </a:lnTo>
                  <a:cubicBezTo>
                    <a:pt x="19" y="7"/>
                    <a:pt x="23" y="6"/>
                    <a:pt x="28" y="6"/>
                  </a:cubicBezTo>
                  <a:lnTo>
                    <a:pt x="29" y="6"/>
                  </a:lnTo>
                  <a:cubicBezTo>
                    <a:pt x="38" y="7"/>
                    <a:pt x="45" y="13"/>
                    <a:pt x="47" y="21"/>
                  </a:cubicBezTo>
                  <a:cubicBezTo>
                    <a:pt x="49" y="29"/>
                    <a:pt x="47" y="37"/>
                    <a:pt x="42" y="43"/>
                  </a:cubicBezTo>
                  <a:cubicBezTo>
                    <a:pt x="37" y="50"/>
                    <a:pt x="29" y="56"/>
                    <a:pt x="21" y="57"/>
                  </a:cubicBezTo>
                  <a:cubicBezTo>
                    <a:pt x="14" y="58"/>
                    <a:pt x="16" y="68"/>
                    <a:pt x="22" y="66"/>
                  </a:cubicBezTo>
                  <a:cubicBezTo>
                    <a:pt x="38" y="62"/>
                    <a:pt x="53" y="47"/>
                    <a:pt x="55" y="31"/>
                  </a:cubicBezTo>
                  <a:lnTo>
                    <a:pt x="55" y="31"/>
                  </a:lnTo>
                  <a:cubicBezTo>
                    <a:pt x="55" y="30"/>
                    <a:pt x="55" y="29"/>
                    <a:pt x="55" y="28"/>
                  </a:cubicBezTo>
                  <a:cubicBezTo>
                    <a:pt x="55" y="23"/>
                    <a:pt x="54" y="19"/>
                    <a:pt x="51" y="14"/>
                  </a:cubicBezTo>
                  <a:cubicBezTo>
                    <a:pt x="50" y="13"/>
                    <a:pt x="49" y="11"/>
                    <a:pt x="48" y="9"/>
                  </a:cubicBezTo>
                  <a:lnTo>
                    <a:pt x="48" y="9"/>
                  </a:lnTo>
                  <a:cubicBezTo>
                    <a:pt x="46" y="7"/>
                    <a:pt x="44" y="5"/>
                    <a:pt x="42" y="4"/>
                  </a:cubicBezTo>
                  <a:cubicBezTo>
                    <a:pt x="38" y="2"/>
                    <a:pt x="33" y="0"/>
                    <a:pt x="29" y="0"/>
                  </a:cubicBezTo>
                  <a:cubicBezTo>
                    <a:pt x="28" y="0"/>
                    <a:pt x="26" y="1"/>
                    <a:pt x="25" y="1"/>
                  </a:cubicBezTo>
                  <a:lnTo>
                    <a:pt x="25" y="1"/>
                  </a:lnTo>
                  <a:cubicBezTo>
                    <a:pt x="20" y="1"/>
                    <a:pt x="15" y="3"/>
                    <a:pt x="11" y="6"/>
                  </a:cubicBezTo>
                  <a:lnTo>
                    <a:pt x="11" y="6"/>
                  </a:lnTo>
                  <a:lnTo>
                    <a:pt x="11" y="6"/>
                  </a:lnTo>
                  <a:lnTo>
                    <a:pt x="10" y="6"/>
                  </a:lnTo>
                  <a:cubicBezTo>
                    <a:pt x="8" y="7"/>
                    <a:pt x="7" y="9"/>
                    <a:pt x="5" y="10"/>
                  </a:cubicBezTo>
                  <a:cubicBezTo>
                    <a:pt x="3" y="12"/>
                    <a:pt x="2" y="14"/>
                    <a:pt x="0" y="16"/>
                  </a:cubicBezTo>
                  <a:cubicBezTo>
                    <a:pt x="0" y="17"/>
                    <a:pt x="1" y="18"/>
                    <a:pt x="2"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7" name="Google Shape;1517;p40"/>
            <p:cNvSpPr/>
            <p:nvPr/>
          </p:nvSpPr>
          <p:spPr>
            <a:xfrm>
              <a:off x="4309695" y="2043025"/>
              <a:ext cx="12223" cy="11735"/>
            </a:xfrm>
            <a:custGeom>
              <a:rect b="b" l="l" r="r" t="t"/>
              <a:pathLst>
                <a:path extrusionOk="0" h="24" w="25">
                  <a:moveTo>
                    <a:pt x="1" y="1"/>
                  </a:moveTo>
                  <a:cubicBezTo>
                    <a:pt x="-2" y="7"/>
                    <a:pt x="1" y="14"/>
                    <a:pt x="5" y="18"/>
                  </a:cubicBezTo>
                  <a:lnTo>
                    <a:pt x="5" y="18"/>
                  </a:lnTo>
                  <a:cubicBezTo>
                    <a:pt x="7" y="19"/>
                    <a:pt x="9" y="20"/>
                    <a:pt x="10" y="21"/>
                  </a:cubicBezTo>
                  <a:cubicBezTo>
                    <a:pt x="12" y="22"/>
                    <a:pt x="12" y="23"/>
                    <a:pt x="13" y="23"/>
                  </a:cubicBezTo>
                  <a:lnTo>
                    <a:pt x="13" y="23"/>
                  </a:lnTo>
                  <a:cubicBezTo>
                    <a:pt x="15" y="23"/>
                    <a:pt x="17" y="24"/>
                    <a:pt x="18" y="24"/>
                  </a:cubicBezTo>
                  <a:lnTo>
                    <a:pt x="18" y="24"/>
                  </a:lnTo>
                  <a:lnTo>
                    <a:pt x="19" y="24"/>
                  </a:lnTo>
                  <a:cubicBezTo>
                    <a:pt x="20" y="24"/>
                    <a:pt x="21" y="24"/>
                    <a:pt x="21" y="23"/>
                  </a:cubicBezTo>
                  <a:lnTo>
                    <a:pt x="21" y="23"/>
                  </a:lnTo>
                  <a:lnTo>
                    <a:pt x="22" y="23"/>
                  </a:lnTo>
                  <a:cubicBezTo>
                    <a:pt x="22" y="23"/>
                    <a:pt x="23" y="23"/>
                    <a:pt x="23" y="22"/>
                  </a:cubicBezTo>
                  <a:lnTo>
                    <a:pt x="23" y="22"/>
                  </a:lnTo>
                  <a:lnTo>
                    <a:pt x="24" y="22"/>
                  </a:lnTo>
                  <a:cubicBezTo>
                    <a:pt x="24" y="21"/>
                    <a:pt x="24" y="21"/>
                    <a:pt x="24" y="20"/>
                  </a:cubicBezTo>
                  <a:cubicBezTo>
                    <a:pt x="24" y="20"/>
                    <a:pt x="25" y="20"/>
                    <a:pt x="24" y="19"/>
                  </a:cubicBezTo>
                  <a:lnTo>
                    <a:pt x="23" y="18"/>
                  </a:lnTo>
                  <a:lnTo>
                    <a:pt x="23" y="18"/>
                  </a:lnTo>
                  <a:lnTo>
                    <a:pt x="23" y="18"/>
                  </a:lnTo>
                  <a:cubicBezTo>
                    <a:pt x="22" y="18"/>
                    <a:pt x="22" y="18"/>
                    <a:pt x="22" y="18"/>
                  </a:cubicBezTo>
                  <a:lnTo>
                    <a:pt x="22" y="18"/>
                  </a:lnTo>
                  <a:lnTo>
                    <a:pt x="21" y="18"/>
                  </a:lnTo>
                  <a:lnTo>
                    <a:pt x="21" y="18"/>
                  </a:lnTo>
                  <a:cubicBezTo>
                    <a:pt x="21" y="17"/>
                    <a:pt x="20" y="17"/>
                    <a:pt x="19" y="17"/>
                  </a:cubicBezTo>
                  <a:lnTo>
                    <a:pt x="18" y="17"/>
                  </a:lnTo>
                  <a:lnTo>
                    <a:pt x="18" y="17"/>
                  </a:lnTo>
                  <a:lnTo>
                    <a:pt x="18" y="17"/>
                  </a:lnTo>
                  <a:lnTo>
                    <a:pt x="17" y="17"/>
                  </a:lnTo>
                  <a:cubicBezTo>
                    <a:pt x="18" y="17"/>
                    <a:pt x="17" y="17"/>
                    <a:pt x="17" y="17"/>
                  </a:cubicBezTo>
                  <a:lnTo>
                    <a:pt x="17" y="17"/>
                  </a:lnTo>
                  <a:cubicBezTo>
                    <a:pt x="17" y="17"/>
                    <a:pt x="16" y="17"/>
                    <a:pt x="15" y="17"/>
                  </a:cubicBezTo>
                  <a:cubicBezTo>
                    <a:pt x="15" y="16"/>
                    <a:pt x="15" y="16"/>
                    <a:pt x="14" y="16"/>
                  </a:cubicBezTo>
                  <a:cubicBezTo>
                    <a:pt x="14" y="16"/>
                    <a:pt x="15" y="16"/>
                    <a:pt x="14" y="16"/>
                  </a:cubicBezTo>
                  <a:lnTo>
                    <a:pt x="13" y="15"/>
                  </a:lnTo>
                  <a:cubicBezTo>
                    <a:pt x="13" y="15"/>
                    <a:pt x="12" y="15"/>
                    <a:pt x="11" y="14"/>
                  </a:cubicBezTo>
                  <a:cubicBezTo>
                    <a:pt x="12" y="15"/>
                    <a:pt x="11" y="14"/>
                    <a:pt x="11" y="14"/>
                  </a:cubicBezTo>
                  <a:lnTo>
                    <a:pt x="10" y="13"/>
                  </a:lnTo>
                  <a:lnTo>
                    <a:pt x="9" y="12"/>
                  </a:lnTo>
                  <a:cubicBezTo>
                    <a:pt x="8" y="12"/>
                    <a:pt x="8" y="12"/>
                    <a:pt x="8" y="11"/>
                  </a:cubicBezTo>
                  <a:lnTo>
                    <a:pt x="8" y="11"/>
                  </a:lnTo>
                  <a:lnTo>
                    <a:pt x="8" y="11"/>
                  </a:lnTo>
                  <a:lnTo>
                    <a:pt x="8" y="11"/>
                  </a:lnTo>
                  <a:cubicBezTo>
                    <a:pt x="7" y="10"/>
                    <a:pt x="7" y="10"/>
                    <a:pt x="7" y="9"/>
                  </a:cubicBezTo>
                  <a:cubicBezTo>
                    <a:pt x="6" y="9"/>
                    <a:pt x="6" y="8"/>
                    <a:pt x="6" y="8"/>
                  </a:cubicBezTo>
                  <a:lnTo>
                    <a:pt x="6" y="8"/>
                  </a:lnTo>
                  <a:lnTo>
                    <a:pt x="6" y="7"/>
                  </a:lnTo>
                  <a:lnTo>
                    <a:pt x="5" y="7"/>
                  </a:lnTo>
                  <a:lnTo>
                    <a:pt x="5" y="7"/>
                  </a:lnTo>
                  <a:cubicBezTo>
                    <a:pt x="5" y="6"/>
                    <a:pt x="5" y="5"/>
                    <a:pt x="5" y="5"/>
                  </a:cubicBezTo>
                  <a:lnTo>
                    <a:pt x="5" y="5"/>
                  </a:lnTo>
                  <a:lnTo>
                    <a:pt x="5" y="4"/>
                  </a:lnTo>
                  <a:lnTo>
                    <a:pt x="5" y="3"/>
                  </a:lnTo>
                  <a:lnTo>
                    <a:pt x="5" y="3"/>
                  </a:lnTo>
                  <a:lnTo>
                    <a:pt x="5" y="2"/>
                  </a:lnTo>
                  <a:lnTo>
                    <a:pt x="5" y="1"/>
                  </a:lnTo>
                  <a:cubicBezTo>
                    <a:pt x="5" y="-1"/>
                    <a:pt x="1" y="-1"/>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8" name="Google Shape;1518;p40"/>
            <p:cNvSpPr/>
            <p:nvPr/>
          </p:nvSpPr>
          <p:spPr>
            <a:xfrm>
              <a:off x="4318985" y="1982397"/>
              <a:ext cx="17113" cy="12712"/>
            </a:xfrm>
            <a:custGeom>
              <a:rect b="b" l="l" r="r" t="t"/>
              <a:pathLst>
                <a:path extrusionOk="0" h="26" w="35">
                  <a:moveTo>
                    <a:pt x="5" y="24"/>
                  </a:moveTo>
                  <a:lnTo>
                    <a:pt x="5" y="24"/>
                  </a:lnTo>
                  <a:cubicBezTo>
                    <a:pt x="9" y="20"/>
                    <a:pt x="13" y="16"/>
                    <a:pt x="18" y="13"/>
                  </a:cubicBezTo>
                  <a:lnTo>
                    <a:pt x="18" y="13"/>
                  </a:lnTo>
                  <a:cubicBezTo>
                    <a:pt x="18" y="13"/>
                    <a:pt x="19" y="13"/>
                    <a:pt x="19" y="12"/>
                  </a:cubicBezTo>
                  <a:cubicBezTo>
                    <a:pt x="21" y="11"/>
                    <a:pt x="23" y="10"/>
                    <a:pt x="25" y="9"/>
                  </a:cubicBezTo>
                  <a:cubicBezTo>
                    <a:pt x="27" y="9"/>
                    <a:pt x="28" y="8"/>
                    <a:pt x="29" y="8"/>
                  </a:cubicBezTo>
                  <a:cubicBezTo>
                    <a:pt x="31" y="7"/>
                    <a:pt x="32" y="7"/>
                    <a:pt x="33" y="5"/>
                  </a:cubicBezTo>
                  <a:cubicBezTo>
                    <a:pt x="35" y="4"/>
                    <a:pt x="34" y="1"/>
                    <a:pt x="32" y="0"/>
                  </a:cubicBezTo>
                  <a:cubicBezTo>
                    <a:pt x="29" y="-1"/>
                    <a:pt x="25" y="2"/>
                    <a:pt x="22" y="3"/>
                  </a:cubicBezTo>
                  <a:lnTo>
                    <a:pt x="22" y="3"/>
                  </a:lnTo>
                  <a:cubicBezTo>
                    <a:pt x="21" y="4"/>
                    <a:pt x="20" y="4"/>
                    <a:pt x="18" y="5"/>
                  </a:cubicBezTo>
                  <a:cubicBezTo>
                    <a:pt x="17" y="6"/>
                    <a:pt x="15" y="7"/>
                    <a:pt x="14" y="8"/>
                  </a:cubicBezTo>
                  <a:lnTo>
                    <a:pt x="14" y="8"/>
                  </a:lnTo>
                  <a:cubicBezTo>
                    <a:pt x="8" y="11"/>
                    <a:pt x="4" y="16"/>
                    <a:pt x="0" y="22"/>
                  </a:cubicBezTo>
                  <a:cubicBezTo>
                    <a:pt x="-2" y="25"/>
                    <a:pt x="3" y="27"/>
                    <a:pt x="5"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19" name="Google Shape;1519;p40"/>
            <p:cNvSpPr/>
            <p:nvPr/>
          </p:nvSpPr>
          <p:spPr>
            <a:xfrm>
              <a:off x="4323385" y="2022978"/>
              <a:ext cx="11246" cy="12712"/>
            </a:xfrm>
            <a:custGeom>
              <a:rect b="b" l="l" r="r" t="t"/>
              <a:pathLst>
                <a:path extrusionOk="0" h="26" w="23">
                  <a:moveTo>
                    <a:pt x="1" y="3"/>
                  </a:moveTo>
                  <a:cubicBezTo>
                    <a:pt x="5" y="4"/>
                    <a:pt x="8" y="7"/>
                    <a:pt x="11" y="11"/>
                  </a:cubicBezTo>
                  <a:lnTo>
                    <a:pt x="11" y="11"/>
                  </a:lnTo>
                  <a:cubicBezTo>
                    <a:pt x="12" y="12"/>
                    <a:pt x="13" y="13"/>
                    <a:pt x="13" y="15"/>
                  </a:cubicBezTo>
                  <a:cubicBezTo>
                    <a:pt x="14" y="17"/>
                    <a:pt x="14" y="17"/>
                    <a:pt x="15" y="18"/>
                  </a:cubicBezTo>
                  <a:cubicBezTo>
                    <a:pt x="15" y="18"/>
                    <a:pt x="15" y="19"/>
                    <a:pt x="16" y="19"/>
                  </a:cubicBezTo>
                  <a:cubicBezTo>
                    <a:pt x="16" y="20"/>
                    <a:pt x="16" y="20"/>
                    <a:pt x="16" y="21"/>
                  </a:cubicBezTo>
                  <a:lnTo>
                    <a:pt x="16" y="21"/>
                  </a:lnTo>
                  <a:cubicBezTo>
                    <a:pt x="16" y="22"/>
                    <a:pt x="17" y="22"/>
                    <a:pt x="17" y="23"/>
                  </a:cubicBezTo>
                  <a:cubicBezTo>
                    <a:pt x="17" y="23"/>
                    <a:pt x="18" y="24"/>
                    <a:pt x="19" y="25"/>
                  </a:cubicBezTo>
                  <a:lnTo>
                    <a:pt x="19" y="25"/>
                  </a:lnTo>
                  <a:lnTo>
                    <a:pt x="19" y="25"/>
                  </a:lnTo>
                  <a:lnTo>
                    <a:pt x="20" y="25"/>
                  </a:lnTo>
                  <a:cubicBezTo>
                    <a:pt x="20" y="25"/>
                    <a:pt x="21" y="26"/>
                    <a:pt x="21" y="25"/>
                  </a:cubicBezTo>
                  <a:cubicBezTo>
                    <a:pt x="22" y="25"/>
                    <a:pt x="21" y="24"/>
                    <a:pt x="22" y="24"/>
                  </a:cubicBezTo>
                  <a:cubicBezTo>
                    <a:pt x="23" y="21"/>
                    <a:pt x="21" y="18"/>
                    <a:pt x="19" y="15"/>
                  </a:cubicBezTo>
                  <a:lnTo>
                    <a:pt x="19" y="15"/>
                  </a:lnTo>
                  <a:cubicBezTo>
                    <a:pt x="19" y="14"/>
                    <a:pt x="19" y="15"/>
                    <a:pt x="18" y="13"/>
                  </a:cubicBezTo>
                  <a:cubicBezTo>
                    <a:pt x="17" y="12"/>
                    <a:pt x="16" y="9"/>
                    <a:pt x="15" y="7"/>
                  </a:cubicBezTo>
                  <a:lnTo>
                    <a:pt x="15" y="7"/>
                  </a:lnTo>
                  <a:cubicBezTo>
                    <a:pt x="13" y="5"/>
                    <a:pt x="11" y="3"/>
                    <a:pt x="8" y="2"/>
                  </a:cubicBezTo>
                  <a:lnTo>
                    <a:pt x="8" y="2"/>
                  </a:lnTo>
                  <a:lnTo>
                    <a:pt x="8" y="2"/>
                  </a:lnTo>
                  <a:cubicBezTo>
                    <a:pt x="7" y="1"/>
                    <a:pt x="6" y="0"/>
                    <a:pt x="5" y="0"/>
                  </a:cubicBezTo>
                  <a:lnTo>
                    <a:pt x="5" y="0"/>
                  </a:lnTo>
                  <a:cubicBezTo>
                    <a:pt x="4" y="0"/>
                    <a:pt x="3" y="0"/>
                    <a:pt x="3" y="0"/>
                  </a:cubicBezTo>
                  <a:cubicBezTo>
                    <a:pt x="2" y="0"/>
                    <a:pt x="1" y="0"/>
                    <a:pt x="1" y="0"/>
                  </a:cubicBezTo>
                  <a:cubicBezTo>
                    <a:pt x="-1" y="0"/>
                    <a:pt x="-1" y="2"/>
                    <a:pt x="1"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0" name="Google Shape;1520;p40"/>
            <p:cNvSpPr/>
            <p:nvPr/>
          </p:nvSpPr>
          <p:spPr>
            <a:xfrm>
              <a:off x="4295516" y="1945726"/>
              <a:ext cx="11246" cy="12223"/>
            </a:xfrm>
            <a:custGeom>
              <a:rect b="b" l="l" r="r" t="t"/>
              <a:pathLst>
                <a:path extrusionOk="0" h="25" w="23">
                  <a:moveTo>
                    <a:pt x="5" y="23"/>
                  </a:moveTo>
                  <a:lnTo>
                    <a:pt x="15" y="14"/>
                  </a:lnTo>
                  <a:cubicBezTo>
                    <a:pt x="16" y="13"/>
                    <a:pt x="18" y="11"/>
                    <a:pt x="19" y="10"/>
                  </a:cubicBezTo>
                  <a:cubicBezTo>
                    <a:pt x="20" y="9"/>
                    <a:pt x="22" y="8"/>
                    <a:pt x="22" y="6"/>
                  </a:cubicBezTo>
                  <a:lnTo>
                    <a:pt x="22" y="5"/>
                  </a:lnTo>
                  <a:lnTo>
                    <a:pt x="22" y="5"/>
                  </a:lnTo>
                  <a:cubicBezTo>
                    <a:pt x="22" y="4"/>
                    <a:pt x="22" y="4"/>
                    <a:pt x="22" y="4"/>
                  </a:cubicBezTo>
                  <a:cubicBezTo>
                    <a:pt x="22" y="3"/>
                    <a:pt x="22" y="3"/>
                    <a:pt x="22" y="2"/>
                  </a:cubicBezTo>
                  <a:lnTo>
                    <a:pt x="22" y="4"/>
                  </a:lnTo>
                  <a:lnTo>
                    <a:pt x="23" y="2"/>
                  </a:lnTo>
                  <a:lnTo>
                    <a:pt x="23" y="2"/>
                  </a:lnTo>
                  <a:lnTo>
                    <a:pt x="23" y="2"/>
                  </a:lnTo>
                  <a:lnTo>
                    <a:pt x="23" y="1"/>
                  </a:lnTo>
                  <a:lnTo>
                    <a:pt x="23" y="1"/>
                  </a:lnTo>
                  <a:cubicBezTo>
                    <a:pt x="23" y="0"/>
                    <a:pt x="22" y="0"/>
                    <a:pt x="22" y="0"/>
                  </a:cubicBezTo>
                  <a:lnTo>
                    <a:pt x="21" y="0"/>
                  </a:lnTo>
                  <a:lnTo>
                    <a:pt x="21" y="0"/>
                  </a:lnTo>
                  <a:lnTo>
                    <a:pt x="21" y="0"/>
                  </a:lnTo>
                  <a:lnTo>
                    <a:pt x="19" y="1"/>
                  </a:lnTo>
                  <a:lnTo>
                    <a:pt x="21" y="1"/>
                  </a:lnTo>
                  <a:lnTo>
                    <a:pt x="21" y="1"/>
                  </a:lnTo>
                  <a:cubicBezTo>
                    <a:pt x="20" y="1"/>
                    <a:pt x="20" y="1"/>
                    <a:pt x="19" y="1"/>
                  </a:cubicBezTo>
                  <a:lnTo>
                    <a:pt x="18" y="1"/>
                  </a:lnTo>
                  <a:lnTo>
                    <a:pt x="17" y="1"/>
                  </a:lnTo>
                  <a:lnTo>
                    <a:pt x="17" y="1"/>
                  </a:lnTo>
                  <a:cubicBezTo>
                    <a:pt x="16" y="1"/>
                    <a:pt x="16" y="1"/>
                    <a:pt x="15" y="2"/>
                  </a:cubicBezTo>
                  <a:cubicBezTo>
                    <a:pt x="15" y="2"/>
                    <a:pt x="14" y="3"/>
                    <a:pt x="13" y="4"/>
                  </a:cubicBezTo>
                  <a:cubicBezTo>
                    <a:pt x="12" y="5"/>
                    <a:pt x="10" y="7"/>
                    <a:pt x="9" y="9"/>
                  </a:cubicBezTo>
                  <a:lnTo>
                    <a:pt x="0" y="19"/>
                  </a:lnTo>
                  <a:lnTo>
                    <a:pt x="0" y="19"/>
                  </a:lnTo>
                  <a:lnTo>
                    <a:pt x="0" y="19"/>
                  </a:lnTo>
                  <a:cubicBezTo>
                    <a:pt x="0" y="20"/>
                    <a:pt x="0" y="20"/>
                    <a:pt x="0" y="21"/>
                  </a:cubicBezTo>
                  <a:cubicBezTo>
                    <a:pt x="0" y="22"/>
                    <a:pt x="0" y="22"/>
                    <a:pt x="0" y="23"/>
                  </a:cubicBezTo>
                  <a:lnTo>
                    <a:pt x="0" y="23"/>
                  </a:lnTo>
                  <a:lnTo>
                    <a:pt x="0" y="23"/>
                  </a:lnTo>
                  <a:cubicBezTo>
                    <a:pt x="1" y="23"/>
                    <a:pt x="1" y="24"/>
                    <a:pt x="1" y="24"/>
                  </a:cubicBezTo>
                  <a:cubicBezTo>
                    <a:pt x="2" y="25"/>
                    <a:pt x="2" y="24"/>
                    <a:pt x="3" y="24"/>
                  </a:cubicBezTo>
                  <a:lnTo>
                    <a:pt x="4" y="24"/>
                  </a:lnTo>
                  <a:cubicBezTo>
                    <a:pt x="4" y="23"/>
                    <a:pt x="5" y="23"/>
                    <a:pt x="5" y="2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1" name="Google Shape;1521;p40"/>
            <p:cNvSpPr/>
            <p:nvPr/>
          </p:nvSpPr>
          <p:spPr>
            <a:xfrm>
              <a:off x="4273513" y="2060138"/>
              <a:ext cx="15646" cy="44004"/>
            </a:xfrm>
            <a:custGeom>
              <a:rect b="b" l="l" r="r" t="t"/>
              <a:pathLst>
                <a:path extrusionOk="0" h="90" w="32">
                  <a:moveTo>
                    <a:pt x="19" y="85"/>
                  </a:moveTo>
                  <a:cubicBezTo>
                    <a:pt x="16" y="79"/>
                    <a:pt x="13" y="73"/>
                    <a:pt x="11" y="66"/>
                  </a:cubicBezTo>
                  <a:lnTo>
                    <a:pt x="11" y="66"/>
                  </a:lnTo>
                  <a:cubicBezTo>
                    <a:pt x="10" y="62"/>
                    <a:pt x="9" y="58"/>
                    <a:pt x="9" y="54"/>
                  </a:cubicBezTo>
                  <a:cubicBezTo>
                    <a:pt x="9" y="51"/>
                    <a:pt x="10" y="48"/>
                    <a:pt x="10" y="45"/>
                  </a:cubicBezTo>
                  <a:lnTo>
                    <a:pt x="10" y="45"/>
                  </a:lnTo>
                  <a:cubicBezTo>
                    <a:pt x="12" y="38"/>
                    <a:pt x="14" y="32"/>
                    <a:pt x="18" y="26"/>
                  </a:cubicBezTo>
                  <a:lnTo>
                    <a:pt x="18" y="25"/>
                  </a:lnTo>
                  <a:lnTo>
                    <a:pt x="18" y="25"/>
                  </a:lnTo>
                  <a:lnTo>
                    <a:pt x="18" y="25"/>
                  </a:lnTo>
                  <a:cubicBezTo>
                    <a:pt x="20" y="22"/>
                    <a:pt x="22" y="19"/>
                    <a:pt x="24" y="16"/>
                  </a:cubicBezTo>
                  <a:cubicBezTo>
                    <a:pt x="27" y="13"/>
                    <a:pt x="29" y="10"/>
                    <a:pt x="31" y="7"/>
                  </a:cubicBezTo>
                  <a:cubicBezTo>
                    <a:pt x="33" y="2"/>
                    <a:pt x="29" y="-2"/>
                    <a:pt x="24" y="0"/>
                  </a:cubicBezTo>
                  <a:cubicBezTo>
                    <a:pt x="20" y="2"/>
                    <a:pt x="18" y="6"/>
                    <a:pt x="15" y="10"/>
                  </a:cubicBezTo>
                  <a:lnTo>
                    <a:pt x="15" y="10"/>
                  </a:lnTo>
                  <a:cubicBezTo>
                    <a:pt x="13" y="12"/>
                    <a:pt x="11" y="15"/>
                    <a:pt x="10" y="18"/>
                  </a:cubicBezTo>
                  <a:cubicBezTo>
                    <a:pt x="9" y="19"/>
                    <a:pt x="9" y="20"/>
                    <a:pt x="8" y="20"/>
                  </a:cubicBezTo>
                  <a:lnTo>
                    <a:pt x="8" y="20"/>
                  </a:lnTo>
                  <a:cubicBezTo>
                    <a:pt x="4" y="28"/>
                    <a:pt x="1" y="36"/>
                    <a:pt x="0" y="45"/>
                  </a:cubicBezTo>
                  <a:cubicBezTo>
                    <a:pt x="-2" y="60"/>
                    <a:pt x="2" y="79"/>
                    <a:pt x="15" y="89"/>
                  </a:cubicBezTo>
                  <a:cubicBezTo>
                    <a:pt x="18" y="90"/>
                    <a:pt x="20" y="87"/>
                    <a:pt x="19"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2" name="Google Shape;1522;p40"/>
            <p:cNvSpPr/>
            <p:nvPr/>
          </p:nvSpPr>
          <p:spPr>
            <a:xfrm>
              <a:off x="4052514" y="2185795"/>
              <a:ext cx="271360" cy="193130"/>
            </a:xfrm>
            <a:custGeom>
              <a:rect b="b" l="l" r="r" t="t"/>
              <a:pathLst>
                <a:path extrusionOk="0" h="395" w="555">
                  <a:moveTo>
                    <a:pt x="104" y="1"/>
                  </a:moveTo>
                  <a:lnTo>
                    <a:pt x="555" y="252"/>
                  </a:lnTo>
                  <a:lnTo>
                    <a:pt x="507" y="395"/>
                  </a:lnTo>
                  <a:lnTo>
                    <a:pt x="0" y="395"/>
                  </a:lnTo>
                  <a:cubicBezTo>
                    <a:pt x="0" y="395"/>
                    <a:pt x="113" y="-27"/>
                    <a:pt x="104" y="1"/>
                  </a:cubicBezTo>
                  <a:close/>
                </a:path>
              </a:pathLst>
            </a:custGeom>
            <a:solidFill>
              <a:srgbClr val="31413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23" name="Google Shape;1523;p40"/>
            <p:cNvSpPr/>
            <p:nvPr/>
          </p:nvSpPr>
          <p:spPr>
            <a:xfrm>
              <a:off x="4096029" y="2248868"/>
              <a:ext cx="208776" cy="104144"/>
            </a:xfrm>
            <a:custGeom>
              <a:rect b="b" l="l" r="r" t="t"/>
              <a:pathLst>
                <a:path extrusionOk="0" h="213" w="427">
                  <a:moveTo>
                    <a:pt x="1" y="5"/>
                  </a:moveTo>
                  <a:cubicBezTo>
                    <a:pt x="54" y="36"/>
                    <a:pt x="107" y="68"/>
                    <a:pt x="160" y="100"/>
                  </a:cubicBezTo>
                  <a:cubicBezTo>
                    <a:pt x="212" y="132"/>
                    <a:pt x="266" y="162"/>
                    <a:pt x="323" y="184"/>
                  </a:cubicBezTo>
                  <a:cubicBezTo>
                    <a:pt x="339" y="191"/>
                    <a:pt x="355" y="196"/>
                    <a:pt x="371" y="201"/>
                  </a:cubicBezTo>
                  <a:cubicBezTo>
                    <a:pt x="388" y="206"/>
                    <a:pt x="405" y="211"/>
                    <a:pt x="422" y="213"/>
                  </a:cubicBezTo>
                  <a:cubicBezTo>
                    <a:pt x="428" y="214"/>
                    <a:pt x="429" y="204"/>
                    <a:pt x="423" y="202"/>
                  </a:cubicBezTo>
                  <a:cubicBezTo>
                    <a:pt x="409" y="198"/>
                    <a:pt x="394" y="194"/>
                    <a:pt x="379" y="190"/>
                  </a:cubicBezTo>
                  <a:cubicBezTo>
                    <a:pt x="365" y="186"/>
                    <a:pt x="351" y="181"/>
                    <a:pt x="337" y="176"/>
                  </a:cubicBezTo>
                  <a:lnTo>
                    <a:pt x="337" y="176"/>
                  </a:lnTo>
                  <a:cubicBezTo>
                    <a:pt x="309" y="165"/>
                    <a:pt x="281" y="153"/>
                    <a:pt x="255" y="139"/>
                  </a:cubicBezTo>
                  <a:cubicBezTo>
                    <a:pt x="200" y="111"/>
                    <a:pt x="148" y="79"/>
                    <a:pt x="95" y="48"/>
                  </a:cubicBezTo>
                  <a:cubicBezTo>
                    <a:pt x="66" y="31"/>
                    <a:pt x="36" y="14"/>
                    <a:pt x="4" y="0"/>
                  </a:cubicBezTo>
                  <a:cubicBezTo>
                    <a:pt x="1" y="-2"/>
                    <a:pt x="-2" y="3"/>
                    <a:pt x="1" y="5"/>
                  </a:cubicBezTo>
                  <a:close/>
                </a:path>
              </a:pathLst>
            </a:custGeom>
            <a:solidFill>
              <a:srgbClr val="522207"/>
            </a:solidFill>
            <a:ln>
              <a:noFill/>
            </a:ln>
          </p:spPr>
          <p:txBody>
            <a:bodyPr anchorCtr="1" anchor="ctr" bIns="31675" lIns="90000" spcFirstLastPara="1" rIns="90000" wrap="square" tIns="31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4" name="Google Shape;1524;p40"/>
            <p:cNvSpPr/>
            <p:nvPr/>
          </p:nvSpPr>
          <p:spPr>
            <a:xfrm>
              <a:off x="4262757" y="2298251"/>
              <a:ext cx="25425" cy="31292"/>
            </a:xfrm>
            <a:custGeom>
              <a:rect b="b" l="l" r="r" t="t"/>
              <a:pathLst>
                <a:path extrusionOk="0" h="64" w="52">
                  <a:moveTo>
                    <a:pt x="20" y="5"/>
                  </a:moveTo>
                  <a:cubicBezTo>
                    <a:pt x="11" y="7"/>
                    <a:pt x="5" y="16"/>
                    <a:pt x="2" y="24"/>
                  </a:cubicBezTo>
                  <a:cubicBezTo>
                    <a:pt x="-1" y="33"/>
                    <a:pt x="0" y="42"/>
                    <a:pt x="6" y="49"/>
                  </a:cubicBezTo>
                  <a:lnTo>
                    <a:pt x="6" y="49"/>
                  </a:lnTo>
                  <a:cubicBezTo>
                    <a:pt x="8" y="52"/>
                    <a:pt x="11" y="55"/>
                    <a:pt x="14" y="56"/>
                  </a:cubicBezTo>
                  <a:cubicBezTo>
                    <a:pt x="18" y="59"/>
                    <a:pt x="23" y="60"/>
                    <a:pt x="27" y="60"/>
                  </a:cubicBezTo>
                  <a:cubicBezTo>
                    <a:pt x="37" y="60"/>
                    <a:pt x="44" y="53"/>
                    <a:pt x="48" y="45"/>
                  </a:cubicBezTo>
                  <a:cubicBezTo>
                    <a:pt x="52" y="36"/>
                    <a:pt x="53" y="24"/>
                    <a:pt x="49" y="15"/>
                  </a:cubicBezTo>
                  <a:lnTo>
                    <a:pt x="49" y="15"/>
                  </a:lnTo>
                  <a:cubicBezTo>
                    <a:pt x="48" y="14"/>
                    <a:pt x="48" y="13"/>
                    <a:pt x="47" y="12"/>
                  </a:cubicBezTo>
                  <a:cubicBezTo>
                    <a:pt x="45" y="9"/>
                    <a:pt x="43" y="6"/>
                    <a:pt x="39" y="4"/>
                  </a:cubicBezTo>
                  <a:cubicBezTo>
                    <a:pt x="36" y="2"/>
                    <a:pt x="31" y="0"/>
                    <a:pt x="27" y="0"/>
                  </a:cubicBezTo>
                  <a:cubicBezTo>
                    <a:pt x="26" y="0"/>
                    <a:pt x="26" y="1"/>
                    <a:pt x="25" y="1"/>
                  </a:cubicBezTo>
                  <a:cubicBezTo>
                    <a:pt x="3" y="3"/>
                    <a:pt x="-6" y="28"/>
                    <a:pt x="3" y="47"/>
                  </a:cubicBezTo>
                  <a:cubicBezTo>
                    <a:pt x="7" y="56"/>
                    <a:pt x="17" y="64"/>
                    <a:pt x="28" y="64"/>
                  </a:cubicBezTo>
                  <a:cubicBezTo>
                    <a:pt x="37" y="63"/>
                    <a:pt x="49" y="57"/>
                    <a:pt x="49" y="46"/>
                  </a:cubicBezTo>
                  <a:cubicBezTo>
                    <a:pt x="49" y="43"/>
                    <a:pt x="45" y="42"/>
                    <a:pt x="43" y="45"/>
                  </a:cubicBezTo>
                  <a:cubicBezTo>
                    <a:pt x="42" y="47"/>
                    <a:pt x="40" y="50"/>
                    <a:pt x="38" y="52"/>
                  </a:cubicBezTo>
                  <a:lnTo>
                    <a:pt x="38" y="52"/>
                  </a:lnTo>
                  <a:cubicBezTo>
                    <a:pt x="37" y="52"/>
                    <a:pt x="38" y="53"/>
                    <a:pt x="36" y="53"/>
                  </a:cubicBezTo>
                  <a:cubicBezTo>
                    <a:pt x="35" y="55"/>
                    <a:pt x="32" y="55"/>
                    <a:pt x="30" y="55"/>
                  </a:cubicBezTo>
                  <a:cubicBezTo>
                    <a:pt x="23" y="56"/>
                    <a:pt x="17" y="52"/>
                    <a:pt x="13" y="47"/>
                  </a:cubicBezTo>
                  <a:lnTo>
                    <a:pt x="13" y="47"/>
                  </a:lnTo>
                  <a:cubicBezTo>
                    <a:pt x="12" y="46"/>
                    <a:pt x="12" y="46"/>
                    <a:pt x="12" y="45"/>
                  </a:cubicBezTo>
                  <a:cubicBezTo>
                    <a:pt x="9" y="41"/>
                    <a:pt x="8" y="36"/>
                    <a:pt x="8" y="32"/>
                  </a:cubicBezTo>
                  <a:cubicBezTo>
                    <a:pt x="8" y="30"/>
                    <a:pt x="8" y="28"/>
                    <a:pt x="9" y="26"/>
                  </a:cubicBezTo>
                  <a:cubicBezTo>
                    <a:pt x="10" y="20"/>
                    <a:pt x="14" y="13"/>
                    <a:pt x="21" y="11"/>
                  </a:cubicBezTo>
                  <a:cubicBezTo>
                    <a:pt x="27" y="9"/>
                    <a:pt x="35" y="10"/>
                    <a:pt x="39" y="15"/>
                  </a:cubicBezTo>
                  <a:cubicBezTo>
                    <a:pt x="43" y="21"/>
                    <a:pt x="44" y="30"/>
                    <a:pt x="42" y="37"/>
                  </a:cubicBezTo>
                  <a:cubicBezTo>
                    <a:pt x="41" y="44"/>
                    <a:pt x="37" y="50"/>
                    <a:pt x="30" y="52"/>
                  </a:cubicBezTo>
                  <a:cubicBezTo>
                    <a:pt x="24" y="54"/>
                    <a:pt x="18" y="52"/>
                    <a:pt x="13" y="48"/>
                  </a:cubicBezTo>
                  <a:cubicBezTo>
                    <a:pt x="7" y="43"/>
                    <a:pt x="5" y="35"/>
                    <a:pt x="7" y="27"/>
                  </a:cubicBezTo>
                  <a:lnTo>
                    <a:pt x="7" y="27"/>
                  </a:lnTo>
                  <a:cubicBezTo>
                    <a:pt x="8" y="24"/>
                    <a:pt x="9" y="21"/>
                    <a:pt x="10" y="18"/>
                  </a:cubicBezTo>
                  <a:cubicBezTo>
                    <a:pt x="11" y="18"/>
                    <a:pt x="11" y="17"/>
                    <a:pt x="12" y="16"/>
                  </a:cubicBezTo>
                  <a:cubicBezTo>
                    <a:pt x="14" y="12"/>
                    <a:pt x="18" y="10"/>
                    <a:pt x="21" y="7"/>
                  </a:cubicBezTo>
                  <a:lnTo>
                    <a:pt x="21" y="7"/>
                  </a:lnTo>
                  <a:lnTo>
                    <a:pt x="21" y="7"/>
                  </a:lnTo>
                  <a:lnTo>
                    <a:pt x="21" y="6"/>
                  </a:lnTo>
                  <a:lnTo>
                    <a:pt x="21" y="5"/>
                  </a:lnTo>
                  <a:lnTo>
                    <a:pt x="21" y="5"/>
                  </a:lnTo>
                  <a:lnTo>
                    <a:pt x="2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5" name="Google Shape;1525;p40"/>
            <p:cNvSpPr/>
            <p:nvPr/>
          </p:nvSpPr>
          <p:spPr>
            <a:xfrm>
              <a:off x="4104341" y="2307052"/>
              <a:ext cx="23469" cy="45471"/>
            </a:xfrm>
            <a:custGeom>
              <a:rect b="b" l="l" r="r" t="t"/>
              <a:pathLst>
                <a:path extrusionOk="0" h="93" w="48">
                  <a:moveTo>
                    <a:pt x="1" y="93"/>
                  </a:moveTo>
                  <a:cubicBezTo>
                    <a:pt x="4" y="90"/>
                    <a:pt x="6" y="86"/>
                    <a:pt x="8" y="82"/>
                  </a:cubicBezTo>
                  <a:lnTo>
                    <a:pt x="14" y="71"/>
                  </a:lnTo>
                  <a:cubicBezTo>
                    <a:pt x="18" y="64"/>
                    <a:pt x="22" y="56"/>
                    <a:pt x="26" y="49"/>
                  </a:cubicBezTo>
                  <a:lnTo>
                    <a:pt x="37" y="26"/>
                  </a:lnTo>
                  <a:cubicBezTo>
                    <a:pt x="39" y="22"/>
                    <a:pt x="41" y="18"/>
                    <a:pt x="43" y="15"/>
                  </a:cubicBezTo>
                  <a:cubicBezTo>
                    <a:pt x="45" y="11"/>
                    <a:pt x="47" y="7"/>
                    <a:pt x="47" y="3"/>
                  </a:cubicBezTo>
                  <a:cubicBezTo>
                    <a:pt x="48" y="0"/>
                    <a:pt x="44" y="-1"/>
                    <a:pt x="42" y="1"/>
                  </a:cubicBezTo>
                  <a:cubicBezTo>
                    <a:pt x="39" y="4"/>
                    <a:pt x="37" y="8"/>
                    <a:pt x="36" y="12"/>
                  </a:cubicBezTo>
                  <a:lnTo>
                    <a:pt x="30" y="24"/>
                  </a:lnTo>
                  <a:lnTo>
                    <a:pt x="19" y="47"/>
                  </a:lnTo>
                  <a:cubicBezTo>
                    <a:pt x="16" y="55"/>
                    <a:pt x="12" y="62"/>
                    <a:pt x="8" y="70"/>
                  </a:cubicBezTo>
                  <a:cubicBezTo>
                    <a:pt x="5" y="77"/>
                    <a:pt x="1" y="85"/>
                    <a:pt x="0" y="92"/>
                  </a:cubicBezTo>
                  <a:cubicBezTo>
                    <a:pt x="0" y="93"/>
                    <a:pt x="1" y="93"/>
                    <a:pt x="1" y="9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6" name="Google Shape;1526;p40"/>
            <p:cNvSpPr/>
            <p:nvPr/>
          </p:nvSpPr>
          <p:spPr>
            <a:xfrm>
              <a:off x="4150790" y="2323676"/>
              <a:ext cx="25914" cy="42049"/>
            </a:xfrm>
            <a:custGeom>
              <a:rect b="b" l="l" r="r" t="t"/>
              <a:pathLst>
                <a:path extrusionOk="0" h="86" w="53">
                  <a:moveTo>
                    <a:pt x="4" y="85"/>
                  </a:moveTo>
                  <a:cubicBezTo>
                    <a:pt x="14" y="72"/>
                    <a:pt x="23" y="58"/>
                    <a:pt x="32" y="44"/>
                  </a:cubicBezTo>
                  <a:cubicBezTo>
                    <a:pt x="36" y="37"/>
                    <a:pt x="40" y="30"/>
                    <a:pt x="44" y="24"/>
                  </a:cubicBezTo>
                  <a:cubicBezTo>
                    <a:pt x="46" y="20"/>
                    <a:pt x="49" y="16"/>
                    <a:pt x="51" y="12"/>
                  </a:cubicBezTo>
                  <a:cubicBezTo>
                    <a:pt x="52" y="10"/>
                    <a:pt x="53" y="5"/>
                    <a:pt x="52" y="2"/>
                  </a:cubicBezTo>
                  <a:lnTo>
                    <a:pt x="52" y="2"/>
                  </a:lnTo>
                  <a:cubicBezTo>
                    <a:pt x="52" y="1"/>
                    <a:pt x="52" y="1"/>
                    <a:pt x="52" y="1"/>
                  </a:cubicBezTo>
                  <a:cubicBezTo>
                    <a:pt x="51" y="1"/>
                    <a:pt x="51" y="0"/>
                    <a:pt x="51" y="0"/>
                  </a:cubicBezTo>
                  <a:cubicBezTo>
                    <a:pt x="50" y="0"/>
                    <a:pt x="50" y="0"/>
                    <a:pt x="49" y="0"/>
                  </a:cubicBezTo>
                  <a:lnTo>
                    <a:pt x="49" y="0"/>
                  </a:lnTo>
                  <a:cubicBezTo>
                    <a:pt x="45" y="0"/>
                    <a:pt x="42" y="4"/>
                    <a:pt x="40" y="6"/>
                  </a:cubicBezTo>
                  <a:cubicBezTo>
                    <a:pt x="37" y="9"/>
                    <a:pt x="35" y="14"/>
                    <a:pt x="33" y="17"/>
                  </a:cubicBezTo>
                  <a:cubicBezTo>
                    <a:pt x="30" y="24"/>
                    <a:pt x="26" y="31"/>
                    <a:pt x="22" y="38"/>
                  </a:cubicBezTo>
                  <a:cubicBezTo>
                    <a:pt x="14" y="53"/>
                    <a:pt x="6" y="67"/>
                    <a:pt x="0" y="83"/>
                  </a:cubicBezTo>
                  <a:cubicBezTo>
                    <a:pt x="-1" y="85"/>
                    <a:pt x="3" y="87"/>
                    <a:pt x="4" y="8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7" name="Google Shape;1527;p40"/>
            <p:cNvSpPr/>
            <p:nvPr/>
          </p:nvSpPr>
          <p:spPr>
            <a:xfrm>
              <a:off x="4091629" y="2316341"/>
              <a:ext cx="102677" cy="35692"/>
            </a:xfrm>
            <a:custGeom>
              <a:rect b="b" l="l" r="r" t="t"/>
              <a:pathLst>
                <a:path extrusionOk="0" h="73" w="210">
                  <a:moveTo>
                    <a:pt x="0" y="2"/>
                  </a:moveTo>
                  <a:cubicBezTo>
                    <a:pt x="16" y="11"/>
                    <a:pt x="33" y="17"/>
                    <a:pt x="50" y="23"/>
                  </a:cubicBezTo>
                  <a:cubicBezTo>
                    <a:pt x="67" y="29"/>
                    <a:pt x="84" y="35"/>
                    <a:pt x="101" y="41"/>
                  </a:cubicBezTo>
                  <a:cubicBezTo>
                    <a:pt x="119" y="47"/>
                    <a:pt x="136" y="53"/>
                    <a:pt x="153" y="58"/>
                  </a:cubicBezTo>
                  <a:cubicBezTo>
                    <a:pt x="171" y="63"/>
                    <a:pt x="188" y="69"/>
                    <a:pt x="206" y="73"/>
                  </a:cubicBezTo>
                  <a:lnTo>
                    <a:pt x="206" y="73"/>
                  </a:lnTo>
                  <a:cubicBezTo>
                    <a:pt x="207" y="73"/>
                    <a:pt x="207" y="73"/>
                    <a:pt x="207" y="73"/>
                  </a:cubicBezTo>
                  <a:cubicBezTo>
                    <a:pt x="208" y="73"/>
                    <a:pt x="208" y="73"/>
                    <a:pt x="209" y="72"/>
                  </a:cubicBezTo>
                  <a:cubicBezTo>
                    <a:pt x="209" y="72"/>
                    <a:pt x="210" y="72"/>
                    <a:pt x="210" y="71"/>
                  </a:cubicBezTo>
                  <a:cubicBezTo>
                    <a:pt x="210" y="71"/>
                    <a:pt x="210" y="70"/>
                    <a:pt x="210" y="69"/>
                  </a:cubicBezTo>
                  <a:lnTo>
                    <a:pt x="210" y="68"/>
                  </a:lnTo>
                  <a:cubicBezTo>
                    <a:pt x="210" y="67"/>
                    <a:pt x="210" y="67"/>
                    <a:pt x="209" y="66"/>
                  </a:cubicBezTo>
                  <a:lnTo>
                    <a:pt x="208" y="66"/>
                  </a:lnTo>
                  <a:cubicBezTo>
                    <a:pt x="191" y="60"/>
                    <a:pt x="173" y="55"/>
                    <a:pt x="155" y="49"/>
                  </a:cubicBezTo>
                  <a:cubicBezTo>
                    <a:pt x="138" y="44"/>
                    <a:pt x="122" y="39"/>
                    <a:pt x="105" y="33"/>
                  </a:cubicBezTo>
                  <a:cubicBezTo>
                    <a:pt x="88" y="28"/>
                    <a:pt x="71" y="22"/>
                    <a:pt x="54" y="17"/>
                  </a:cubicBezTo>
                  <a:cubicBezTo>
                    <a:pt x="36" y="11"/>
                    <a:pt x="19" y="4"/>
                    <a:pt x="1" y="0"/>
                  </a:cubicBezTo>
                  <a:cubicBezTo>
                    <a:pt x="0" y="0"/>
                    <a:pt x="-1" y="2"/>
                    <a:pt x="0"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8" name="Google Shape;1528;p40"/>
            <p:cNvSpPr/>
            <p:nvPr/>
          </p:nvSpPr>
          <p:spPr>
            <a:xfrm>
              <a:off x="2570054" y="2245934"/>
              <a:ext cx="179440" cy="43515"/>
            </a:xfrm>
            <a:custGeom>
              <a:rect b="b" l="l" r="r" t="t"/>
              <a:pathLst>
                <a:path extrusionOk="0" h="89" w="367">
                  <a:moveTo>
                    <a:pt x="0" y="50"/>
                  </a:moveTo>
                  <a:cubicBezTo>
                    <a:pt x="0" y="50"/>
                    <a:pt x="225" y="-12"/>
                    <a:pt x="367" y="2"/>
                  </a:cubicBezTo>
                  <a:cubicBezTo>
                    <a:pt x="367" y="2"/>
                    <a:pt x="321" y="81"/>
                    <a:pt x="240" y="86"/>
                  </a:cubicBezTo>
                  <a:cubicBezTo>
                    <a:pt x="158" y="92"/>
                    <a:pt x="20" y="91"/>
                    <a:pt x="0" y="5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29" name="Google Shape;1529;p40"/>
            <p:cNvSpPr/>
            <p:nvPr/>
          </p:nvSpPr>
          <p:spPr>
            <a:xfrm>
              <a:off x="2481556" y="1964795"/>
              <a:ext cx="251803" cy="414130"/>
            </a:xfrm>
            <a:custGeom>
              <a:rect b="b" l="l" r="r" t="t"/>
              <a:pathLst>
                <a:path extrusionOk="0" h="847" w="515">
                  <a:moveTo>
                    <a:pt x="515" y="847"/>
                  </a:moveTo>
                  <a:cubicBezTo>
                    <a:pt x="484" y="642"/>
                    <a:pt x="438" y="431"/>
                    <a:pt x="408" y="226"/>
                  </a:cubicBezTo>
                  <a:cubicBezTo>
                    <a:pt x="396" y="149"/>
                    <a:pt x="378" y="62"/>
                    <a:pt x="312" y="22"/>
                  </a:cubicBezTo>
                  <a:cubicBezTo>
                    <a:pt x="256" y="-12"/>
                    <a:pt x="185" y="0"/>
                    <a:pt x="122" y="12"/>
                  </a:cubicBezTo>
                  <a:cubicBezTo>
                    <a:pt x="104" y="15"/>
                    <a:pt x="86" y="19"/>
                    <a:pt x="70" y="27"/>
                  </a:cubicBezTo>
                  <a:cubicBezTo>
                    <a:pt x="25" y="51"/>
                    <a:pt x="7" y="117"/>
                    <a:pt x="36" y="160"/>
                  </a:cubicBezTo>
                  <a:cubicBezTo>
                    <a:pt x="10" y="165"/>
                    <a:pt x="-5" y="196"/>
                    <a:pt x="1" y="221"/>
                  </a:cubicBezTo>
                  <a:cubicBezTo>
                    <a:pt x="6" y="247"/>
                    <a:pt x="26" y="266"/>
                    <a:pt x="47" y="282"/>
                  </a:cubicBezTo>
                  <a:cubicBezTo>
                    <a:pt x="26" y="296"/>
                    <a:pt x="15" y="325"/>
                    <a:pt x="23" y="348"/>
                  </a:cubicBezTo>
                  <a:cubicBezTo>
                    <a:pt x="30" y="372"/>
                    <a:pt x="55" y="389"/>
                    <a:pt x="80" y="388"/>
                  </a:cubicBezTo>
                  <a:cubicBezTo>
                    <a:pt x="54" y="395"/>
                    <a:pt x="47" y="435"/>
                    <a:pt x="65" y="457"/>
                  </a:cubicBezTo>
                  <a:cubicBezTo>
                    <a:pt x="82" y="479"/>
                    <a:pt x="113" y="485"/>
                    <a:pt x="141" y="484"/>
                  </a:cubicBezTo>
                  <a:cubicBezTo>
                    <a:pt x="159" y="484"/>
                    <a:pt x="177" y="481"/>
                    <a:pt x="193" y="489"/>
                  </a:cubicBezTo>
                  <a:cubicBezTo>
                    <a:pt x="222" y="502"/>
                    <a:pt x="228" y="540"/>
                    <a:pt x="230" y="571"/>
                  </a:cubicBezTo>
                  <a:cubicBezTo>
                    <a:pt x="235" y="671"/>
                    <a:pt x="213" y="747"/>
                    <a:pt x="219" y="847"/>
                  </a:cubicBezTo>
                  <a:lnTo>
                    <a:pt x="515" y="847"/>
                  </a:lnTo>
                  <a:close/>
                </a:path>
              </a:pathLst>
            </a:custGeom>
            <a:solidFill>
              <a:srgbClr val="F79469"/>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30" name="Google Shape;1530;p40"/>
            <p:cNvSpPr/>
            <p:nvPr/>
          </p:nvSpPr>
          <p:spPr>
            <a:xfrm>
              <a:off x="2525560" y="1978974"/>
              <a:ext cx="120768" cy="180418"/>
            </a:xfrm>
            <a:custGeom>
              <a:rect b="b" l="l" r="r" t="t"/>
              <a:pathLst>
                <a:path extrusionOk="0" h="369" w="247">
                  <a:moveTo>
                    <a:pt x="184" y="0"/>
                  </a:moveTo>
                  <a:cubicBezTo>
                    <a:pt x="167" y="5"/>
                    <a:pt x="150" y="9"/>
                    <a:pt x="134" y="14"/>
                  </a:cubicBezTo>
                  <a:cubicBezTo>
                    <a:pt x="118" y="19"/>
                    <a:pt x="103" y="23"/>
                    <a:pt x="88" y="29"/>
                  </a:cubicBezTo>
                  <a:cubicBezTo>
                    <a:pt x="63" y="40"/>
                    <a:pt x="43" y="58"/>
                    <a:pt x="28" y="81"/>
                  </a:cubicBezTo>
                  <a:cubicBezTo>
                    <a:pt x="-5" y="131"/>
                    <a:pt x="-6" y="197"/>
                    <a:pt x="11" y="253"/>
                  </a:cubicBezTo>
                  <a:cubicBezTo>
                    <a:pt x="19" y="277"/>
                    <a:pt x="33" y="303"/>
                    <a:pt x="60" y="308"/>
                  </a:cubicBezTo>
                  <a:cubicBezTo>
                    <a:pt x="71" y="310"/>
                    <a:pt x="83" y="309"/>
                    <a:pt x="92" y="302"/>
                  </a:cubicBezTo>
                  <a:cubicBezTo>
                    <a:pt x="103" y="294"/>
                    <a:pt x="107" y="282"/>
                    <a:pt x="108" y="269"/>
                  </a:cubicBezTo>
                  <a:cubicBezTo>
                    <a:pt x="109" y="257"/>
                    <a:pt x="107" y="244"/>
                    <a:pt x="110" y="232"/>
                  </a:cubicBezTo>
                  <a:cubicBezTo>
                    <a:pt x="113" y="223"/>
                    <a:pt x="119" y="212"/>
                    <a:pt x="131" y="214"/>
                  </a:cubicBezTo>
                  <a:cubicBezTo>
                    <a:pt x="142" y="216"/>
                    <a:pt x="148" y="230"/>
                    <a:pt x="148" y="240"/>
                  </a:cubicBezTo>
                  <a:cubicBezTo>
                    <a:pt x="148" y="256"/>
                    <a:pt x="141" y="270"/>
                    <a:pt x="139" y="286"/>
                  </a:cubicBezTo>
                  <a:cubicBezTo>
                    <a:pt x="136" y="311"/>
                    <a:pt x="145" y="338"/>
                    <a:pt x="165" y="354"/>
                  </a:cubicBezTo>
                  <a:cubicBezTo>
                    <a:pt x="185" y="370"/>
                    <a:pt x="212" y="373"/>
                    <a:pt x="234" y="362"/>
                  </a:cubicBezTo>
                  <a:lnTo>
                    <a:pt x="234" y="362"/>
                  </a:lnTo>
                  <a:cubicBezTo>
                    <a:pt x="235" y="361"/>
                    <a:pt x="235" y="362"/>
                    <a:pt x="236" y="361"/>
                  </a:cubicBezTo>
                  <a:cubicBezTo>
                    <a:pt x="240" y="359"/>
                    <a:pt x="244" y="354"/>
                    <a:pt x="247" y="350"/>
                  </a:cubicBezTo>
                  <a:cubicBezTo>
                    <a:pt x="249" y="347"/>
                    <a:pt x="245" y="343"/>
                    <a:pt x="242" y="345"/>
                  </a:cubicBezTo>
                  <a:cubicBezTo>
                    <a:pt x="232" y="351"/>
                    <a:pt x="222" y="356"/>
                    <a:pt x="211" y="357"/>
                  </a:cubicBezTo>
                  <a:lnTo>
                    <a:pt x="211" y="357"/>
                  </a:lnTo>
                  <a:cubicBezTo>
                    <a:pt x="209" y="358"/>
                    <a:pt x="208" y="358"/>
                    <a:pt x="206" y="358"/>
                  </a:cubicBezTo>
                  <a:cubicBezTo>
                    <a:pt x="196" y="358"/>
                    <a:pt x="187" y="355"/>
                    <a:pt x="179" y="350"/>
                  </a:cubicBezTo>
                  <a:lnTo>
                    <a:pt x="178" y="350"/>
                  </a:lnTo>
                  <a:cubicBezTo>
                    <a:pt x="157" y="338"/>
                    <a:pt x="148" y="312"/>
                    <a:pt x="150" y="288"/>
                  </a:cubicBezTo>
                  <a:cubicBezTo>
                    <a:pt x="151" y="274"/>
                    <a:pt x="157" y="260"/>
                    <a:pt x="159" y="245"/>
                  </a:cubicBezTo>
                  <a:cubicBezTo>
                    <a:pt x="160" y="233"/>
                    <a:pt x="156" y="221"/>
                    <a:pt x="148" y="211"/>
                  </a:cubicBezTo>
                  <a:cubicBezTo>
                    <a:pt x="141" y="203"/>
                    <a:pt x="129" y="200"/>
                    <a:pt x="118" y="204"/>
                  </a:cubicBezTo>
                  <a:cubicBezTo>
                    <a:pt x="108" y="208"/>
                    <a:pt x="102" y="218"/>
                    <a:pt x="99" y="228"/>
                  </a:cubicBezTo>
                  <a:cubicBezTo>
                    <a:pt x="96" y="240"/>
                    <a:pt x="98" y="252"/>
                    <a:pt x="97" y="264"/>
                  </a:cubicBezTo>
                  <a:cubicBezTo>
                    <a:pt x="97" y="276"/>
                    <a:pt x="95" y="289"/>
                    <a:pt x="84" y="295"/>
                  </a:cubicBezTo>
                  <a:cubicBezTo>
                    <a:pt x="75" y="301"/>
                    <a:pt x="63" y="300"/>
                    <a:pt x="54" y="296"/>
                  </a:cubicBezTo>
                  <a:cubicBezTo>
                    <a:pt x="42" y="292"/>
                    <a:pt x="34" y="281"/>
                    <a:pt x="28" y="271"/>
                  </a:cubicBezTo>
                  <a:cubicBezTo>
                    <a:pt x="21" y="258"/>
                    <a:pt x="17" y="245"/>
                    <a:pt x="14" y="231"/>
                  </a:cubicBezTo>
                  <a:lnTo>
                    <a:pt x="14" y="231"/>
                  </a:lnTo>
                  <a:cubicBezTo>
                    <a:pt x="10" y="216"/>
                    <a:pt x="8" y="201"/>
                    <a:pt x="7" y="185"/>
                  </a:cubicBezTo>
                  <a:cubicBezTo>
                    <a:pt x="6" y="156"/>
                    <a:pt x="11" y="127"/>
                    <a:pt x="24" y="101"/>
                  </a:cubicBezTo>
                  <a:cubicBezTo>
                    <a:pt x="35" y="78"/>
                    <a:pt x="52" y="58"/>
                    <a:pt x="74" y="44"/>
                  </a:cubicBezTo>
                  <a:cubicBezTo>
                    <a:pt x="100" y="27"/>
                    <a:pt x="132" y="20"/>
                    <a:pt x="161" y="10"/>
                  </a:cubicBezTo>
                  <a:cubicBezTo>
                    <a:pt x="169" y="8"/>
                    <a:pt x="176" y="5"/>
                    <a:pt x="184" y="2"/>
                  </a:cubicBezTo>
                  <a:lnTo>
                    <a:pt x="184" y="2"/>
                  </a:lnTo>
                  <a:lnTo>
                    <a:pt x="185" y="2"/>
                  </a:lnTo>
                  <a:lnTo>
                    <a:pt x="185" y="2"/>
                  </a:lnTo>
                  <a:cubicBezTo>
                    <a:pt x="185" y="1"/>
                    <a:pt x="185" y="1"/>
                    <a:pt x="185" y="1"/>
                  </a:cubicBezTo>
                  <a:lnTo>
                    <a:pt x="185" y="0"/>
                  </a:lnTo>
                  <a:lnTo>
                    <a:pt x="185" y="0"/>
                  </a:lnTo>
                  <a:cubicBezTo>
                    <a:pt x="184" y="0"/>
                    <a:pt x="184" y="0"/>
                    <a:pt x="184" y="0"/>
                  </a:cubicBez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1" name="Google Shape;1531;p40"/>
            <p:cNvSpPr/>
            <p:nvPr/>
          </p:nvSpPr>
          <p:spPr>
            <a:xfrm>
              <a:off x="2531428" y="2096808"/>
              <a:ext cx="29336" cy="27381"/>
            </a:xfrm>
            <a:custGeom>
              <a:rect b="b" l="l" r="r" t="t"/>
              <a:pathLst>
                <a:path extrusionOk="0" h="56" w="60">
                  <a:moveTo>
                    <a:pt x="3" y="8"/>
                  </a:moveTo>
                  <a:cubicBezTo>
                    <a:pt x="14" y="2"/>
                    <a:pt x="28" y="7"/>
                    <a:pt x="36" y="15"/>
                  </a:cubicBezTo>
                  <a:lnTo>
                    <a:pt x="36" y="15"/>
                  </a:lnTo>
                  <a:cubicBezTo>
                    <a:pt x="38" y="18"/>
                    <a:pt x="40" y="21"/>
                    <a:pt x="42" y="24"/>
                  </a:cubicBezTo>
                  <a:cubicBezTo>
                    <a:pt x="43" y="26"/>
                    <a:pt x="45" y="29"/>
                    <a:pt x="46" y="32"/>
                  </a:cubicBezTo>
                  <a:lnTo>
                    <a:pt x="46" y="32"/>
                  </a:lnTo>
                  <a:cubicBezTo>
                    <a:pt x="48" y="38"/>
                    <a:pt x="50" y="45"/>
                    <a:pt x="52" y="52"/>
                  </a:cubicBezTo>
                  <a:cubicBezTo>
                    <a:pt x="53" y="58"/>
                    <a:pt x="63" y="55"/>
                    <a:pt x="60" y="50"/>
                  </a:cubicBezTo>
                  <a:cubicBezTo>
                    <a:pt x="58" y="42"/>
                    <a:pt x="56" y="34"/>
                    <a:pt x="52" y="27"/>
                  </a:cubicBezTo>
                  <a:cubicBezTo>
                    <a:pt x="49" y="20"/>
                    <a:pt x="45" y="14"/>
                    <a:pt x="39" y="9"/>
                  </a:cubicBezTo>
                  <a:cubicBezTo>
                    <a:pt x="28" y="0"/>
                    <a:pt x="13" y="-4"/>
                    <a:pt x="1" y="5"/>
                  </a:cubicBezTo>
                  <a:cubicBezTo>
                    <a:pt x="-1" y="6"/>
                    <a:pt x="1" y="9"/>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2" name="Google Shape;1532;p40"/>
            <p:cNvSpPr/>
            <p:nvPr/>
          </p:nvSpPr>
          <p:spPr>
            <a:xfrm>
              <a:off x="2496224" y="2037158"/>
              <a:ext cx="31292" cy="9779"/>
            </a:xfrm>
            <a:custGeom>
              <a:rect b="b" l="l" r="r" t="t"/>
              <a:pathLst>
                <a:path extrusionOk="0" h="20" w="64">
                  <a:moveTo>
                    <a:pt x="3" y="5"/>
                  </a:moveTo>
                  <a:cubicBezTo>
                    <a:pt x="13" y="8"/>
                    <a:pt x="22" y="10"/>
                    <a:pt x="32" y="13"/>
                  </a:cubicBezTo>
                  <a:lnTo>
                    <a:pt x="46" y="16"/>
                  </a:lnTo>
                  <a:cubicBezTo>
                    <a:pt x="51" y="17"/>
                    <a:pt x="57" y="20"/>
                    <a:pt x="62" y="19"/>
                  </a:cubicBezTo>
                  <a:cubicBezTo>
                    <a:pt x="65" y="18"/>
                    <a:pt x="65" y="13"/>
                    <a:pt x="63" y="12"/>
                  </a:cubicBezTo>
                  <a:cubicBezTo>
                    <a:pt x="60" y="10"/>
                    <a:pt x="58" y="10"/>
                    <a:pt x="55" y="9"/>
                  </a:cubicBezTo>
                  <a:cubicBezTo>
                    <a:pt x="53" y="9"/>
                    <a:pt x="51" y="9"/>
                    <a:pt x="49" y="8"/>
                  </a:cubicBezTo>
                  <a:lnTo>
                    <a:pt x="34" y="5"/>
                  </a:lnTo>
                  <a:cubicBezTo>
                    <a:pt x="24" y="3"/>
                    <a:pt x="14" y="1"/>
                    <a:pt x="4" y="0"/>
                  </a:cubicBezTo>
                  <a:cubicBezTo>
                    <a:pt x="1" y="-1"/>
                    <a:pt x="-1" y="4"/>
                    <a:pt x="3"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3" name="Google Shape;1533;p40"/>
            <p:cNvSpPr/>
            <p:nvPr/>
          </p:nvSpPr>
          <p:spPr>
            <a:xfrm>
              <a:off x="2498180" y="2100720"/>
              <a:ext cx="38137" cy="6845"/>
            </a:xfrm>
            <a:custGeom>
              <a:rect b="b" l="l" r="r" t="t"/>
              <a:pathLst>
                <a:path extrusionOk="0" h="14" w="78">
                  <a:moveTo>
                    <a:pt x="2" y="5"/>
                  </a:moveTo>
                  <a:cubicBezTo>
                    <a:pt x="15" y="8"/>
                    <a:pt x="27" y="10"/>
                    <a:pt x="39" y="12"/>
                  </a:cubicBezTo>
                  <a:cubicBezTo>
                    <a:pt x="46" y="12"/>
                    <a:pt x="52" y="13"/>
                    <a:pt x="58" y="14"/>
                  </a:cubicBezTo>
                  <a:lnTo>
                    <a:pt x="58" y="14"/>
                  </a:lnTo>
                  <a:cubicBezTo>
                    <a:pt x="60" y="14"/>
                    <a:pt x="61" y="14"/>
                    <a:pt x="63" y="14"/>
                  </a:cubicBezTo>
                  <a:cubicBezTo>
                    <a:pt x="65" y="14"/>
                    <a:pt x="66" y="14"/>
                    <a:pt x="68" y="14"/>
                  </a:cubicBezTo>
                  <a:cubicBezTo>
                    <a:pt x="71" y="13"/>
                    <a:pt x="74" y="13"/>
                    <a:pt x="76" y="11"/>
                  </a:cubicBezTo>
                  <a:lnTo>
                    <a:pt x="76" y="11"/>
                  </a:lnTo>
                  <a:cubicBezTo>
                    <a:pt x="77" y="11"/>
                    <a:pt x="77" y="11"/>
                    <a:pt x="78" y="10"/>
                  </a:cubicBezTo>
                  <a:lnTo>
                    <a:pt x="78" y="9"/>
                  </a:lnTo>
                  <a:cubicBezTo>
                    <a:pt x="78" y="8"/>
                    <a:pt x="78" y="7"/>
                    <a:pt x="78" y="7"/>
                  </a:cubicBezTo>
                  <a:cubicBezTo>
                    <a:pt x="77" y="7"/>
                    <a:pt x="77" y="7"/>
                    <a:pt x="77" y="6"/>
                  </a:cubicBezTo>
                  <a:cubicBezTo>
                    <a:pt x="73" y="2"/>
                    <a:pt x="65" y="1"/>
                    <a:pt x="59" y="1"/>
                  </a:cubicBezTo>
                  <a:cubicBezTo>
                    <a:pt x="53" y="0"/>
                    <a:pt x="47" y="0"/>
                    <a:pt x="41" y="0"/>
                  </a:cubicBezTo>
                  <a:cubicBezTo>
                    <a:pt x="28" y="-1"/>
                    <a:pt x="16" y="-1"/>
                    <a:pt x="3" y="0"/>
                  </a:cubicBezTo>
                  <a:cubicBezTo>
                    <a:pt x="0" y="0"/>
                    <a:pt x="-1" y="4"/>
                    <a:pt x="2"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4" name="Google Shape;1534;p40"/>
            <p:cNvSpPr/>
            <p:nvPr/>
          </p:nvSpPr>
          <p:spPr>
            <a:xfrm>
              <a:off x="2514804" y="2124678"/>
              <a:ext cx="57206" cy="34226"/>
            </a:xfrm>
            <a:custGeom>
              <a:rect b="b" l="l" r="r" t="t"/>
              <a:pathLst>
                <a:path extrusionOk="0" h="70" w="117">
                  <a:moveTo>
                    <a:pt x="1" y="65"/>
                  </a:moveTo>
                  <a:cubicBezTo>
                    <a:pt x="8" y="68"/>
                    <a:pt x="17" y="68"/>
                    <a:pt x="25" y="69"/>
                  </a:cubicBezTo>
                  <a:lnTo>
                    <a:pt x="25" y="69"/>
                  </a:lnTo>
                  <a:cubicBezTo>
                    <a:pt x="32" y="70"/>
                    <a:pt x="39" y="70"/>
                    <a:pt x="46" y="70"/>
                  </a:cubicBezTo>
                  <a:cubicBezTo>
                    <a:pt x="47" y="70"/>
                    <a:pt x="48" y="70"/>
                    <a:pt x="49" y="70"/>
                  </a:cubicBezTo>
                  <a:cubicBezTo>
                    <a:pt x="63" y="70"/>
                    <a:pt x="77" y="68"/>
                    <a:pt x="89" y="62"/>
                  </a:cubicBezTo>
                  <a:cubicBezTo>
                    <a:pt x="111" y="52"/>
                    <a:pt x="126" y="24"/>
                    <a:pt x="112" y="2"/>
                  </a:cubicBezTo>
                  <a:cubicBezTo>
                    <a:pt x="109" y="-3"/>
                    <a:pt x="100" y="2"/>
                    <a:pt x="104" y="8"/>
                  </a:cubicBezTo>
                  <a:cubicBezTo>
                    <a:pt x="109" y="16"/>
                    <a:pt x="108" y="27"/>
                    <a:pt x="104" y="36"/>
                  </a:cubicBezTo>
                  <a:cubicBezTo>
                    <a:pt x="99" y="46"/>
                    <a:pt x="90" y="53"/>
                    <a:pt x="79" y="57"/>
                  </a:cubicBezTo>
                  <a:cubicBezTo>
                    <a:pt x="68" y="61"/>
                    <a:pt x="55" y="62"/>
                    <a:pt x="43" y="62"/>
                  </a:cubicBezTo>
                  <a:cubicBezTo>
                    <a:pt x="36" y="62"/>
                    <a:pt x="29" y="62"/>
                    <a:pt x="21" y="62"/>
                  </a:cubicBezTo>
                  <a:cubicBezTo>
                    <a:pt x="14" y="62"/>
                    <a:pt x="8" y="62"/>
                    <a:pt x="1" y="63"/>
                  </a:cubicBezTo>
                  <a:cubicBezTo>
                    <a:pt x="0" y="63"/>
                    <a:pt x="0" y="64"/>
                    <a:pt x="1" y="6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5" name="Google Shape;1535;p40"/>
            <p:cNvSpPr/>
            <p:nvPr/>
          </p:nvSpPr>
          <p:spPr>
            <a:xfrm>
              <a:off x="2547563" y="2125167"/>
              <a:ext cx="11246" cy="27381"/>
            </a:xfrm>
            <a:custGeom>
              <a:rect b="b" l="l" r="r" t="t"/>
              <a:pathLst>
                <a:path extrusionOk="0" h="56" w="23">
                  <a:moveTo>
                    <a:pt x="8" y="52"/>
                  </a:moveTo>
                  <a:cubicBezTo>
                    <a:pt x="2" y="39"/>
                    <a:pt x="6" y="19"/>
                    <a:pt x="18" y="10"/>
                  </a:cubicBezTo>
                  <a:cubicBezTo>
                    <a:pt x="20" y="8"/>
                    <a:pt x="21" y="7"/>
                    <a:pt x="23" y="6"/>
                  </a:cubicBezTo>
                  <a:lnTo>
                    <a:pt x="23" y="6"/>
                  </a:lnTo>
                  <a:lnTo>
                    <a:pt x="23" y="5"/>
                  </a:lnTo>
                  <a:lnTo>
                    <a:pt x="23" y="4"/>
                  </a:lnTo>
                  <a:cubicBezTo>
                    <a:pt x="23" y="3"/>
                    <a:pt x="23" y="2"/>
                    <a:pt x="23" y="2"/>
                  </a:cubicBezTo>
                  <a:cubicBezTo>
                    <a:pt x="23" y="1"/>
                    <a:pt x="22" y="1"/>
                    <a:pt x="22" y="0"/>
                  </a:cubicBezTo>
                  <a:cubicBezTo>
                    <a:pt x="21" y="0"/>
                    <a:pt x="21" y="0"/>
                    <a:pt x="21" y="0"/>
                  </a:cubicBezTo>
                  <a:cubicBezTo>
                    <a:pt x="17" y="-1"/>
                    <a:pt x="13" y="4"/>
                    <a:pt x="11" y="7"/>
                  </a:cubicBezTo>
                  <a:lnTo>
                    <a:pt x="11" y="7"/>
                  </a:lnTo>
                  <a:cubicBezTo>
                    <a:pt x="9" y="9"/>
                    <a:pt x="7" y="12"/>
                    <a:pt x="6" y="14"/>
                  </a:cubicBezTo>
                  <a:cubicBezTo>
                    <a:pt x="3" y="19"/>
                    <a:pt x="1" y="23"/>
                    <a:pt x="0" y="29"/>
                  </a:cubicBezTo>
                  <a:lnTo>
                    <a:pt x="0" y="29"/>
                  </a:lnTo>
                  <a:cubicBezTo>
                    <a:pt x="0" y="31"/>
                    <a:pt x="0" y="33"/>
                    <a:pt x="0" y="36"/>
                  </a:cubicBezTo>
                  <a:cubicBezTo>
                    <a:pt x="0" y="42"/>
                    <a:pt x="1" y="49"/>
                    <a:pt x="4" y="55"/>
                  </a:cubicBezTo>
                  <a:cubicBezTo>
                    <a:pt x="6" y="57"/>
                    <a:pt x="9" y="55"/>
                    <a:pt x="8" y="5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6" name="Google Shape;1536;p40"/>
            <p:cNvSpPr/>
            <p:nvPr/>
          </p:nvSpPr>
          <p:spPr>
            <a:xfrm>
              <a:off x="2551963" y="2151569"/>
              <a:ext cx="22002" cy="50361"/>
            </a:xfrm>
            <a:custGeom>
              <a:rect b="b" l="l" r="r" t="t"/>
              <a:pathLst>
                <a:path extrusionOk="0" h="103" w="45">
                  <a:moveTo>
                    <a:pt x="0" y="103"/>
                  </a:moveTo>
                  <a:lnTo>
                    <a:pt x="0" y="103"/>
                  </a:lnTo>
                  <a:cubicBezTo>
                    <a:pt x="1" y="103"/>
                    <a:pt x="1" y="103"/>
                    <a:pt x="1" y="103"/>
                  </a:cubicBezTo>
                  <a:cubicBezTo>
                    <a:pt x="6" y="103"/>
                    <a:pt x="11" y="102"/>
                    <a:pt x="16" y="99"/>
                  </a:cubicBezTo>
                  <a:lnTo>
                    <a:pt x="16" y="99"/>
                  </a:lnTo>
                  <a:cubicBezTo>
                    <a:pt x="17" y="99"/>
                    <a:pt x="18" y="98"/>
                    <a:pt x="18" y="98"/>
                  </a:cubicBezTo>
                  <a:cubicBezTo>
                    <a:pt x="22" y="95"/>
                    <a:pt x="26" y="93"/>
                    <a:pt x="29" y="90"/>
                  </a:cubicBezTo>
                  <a:lnTo>
                    <a:pt x="29" y="90"/>
                  </a:lnTo>
                  <a:cubicBezTo>
                    <a:pt x="33" y="86"/>
                    <a:pt x="36" y="82"/>
                    <a:pt x="39" y="77"/>
                  </a:cubicBezTo>
                  <a:cubicBezTo>
                    <a:pt x="42" y="72"/>
                    <a:pt x="44" y="66"/>
                    <a:pt x="45" y="59"/>
                  </a:cubicBezTo>
                  <a:cubicBezTo>
                    <a:pt x="49" y="36"/>
                    <a:pt x="35" y="10"/>
                    <a:pt x="13" y="0"/>
                  </a:cubicBezTo>
                  <a:cubicBezTo>
                    <a:pt x="7" y="-2"/>
                    <a:pt x="2" y="7"/>
                    <a:pt x="8" y="10"/>
                  </a:cubicBezTo>
                  <a:lnTo>
                    <a:pt x="8" y="10"/>
                  </a:lnTo>
                  <a:cubicBezTo>
                    <a:pt x="10" y="10"/>
                    <a:pt x="11" y="11"/>
                    <a:pt x="13" y="12"/>
                  </a:cubicBezTo>
                  <a:cubicBezTo>
                    <a:pt x="20" y="17"/>
                    <a:pt x="26" y="23"/>
                    <a:pt x="31" y="30"/>
                  </a:cubicBezTo>
                  <a:cubicBezTo>
                    <a:pt x="35" y="38"/>
                    <a:pt x="37" y="46"/>
                    <a:pt x="37" y="55"/>
                  </a:cubicBezTo>
                  <a:cubicBezTo>
                    <a:pt x="37" y="56"/>
                    <a:pt x="37" y="57"/>
                    <a:pt x="37" y="58"/>
                  </a:cubicBezTo>
                  <a:cubicBezTo>
                    <a:pt x="35" y="80"/>
                    <a:pt x="19" y="95"/>
                    <a:pt x="0" y="10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7" name="Google Shape;1537;p40"/>
            <p:cNvSpPr/>
            <p:nvPr/>
          </p:nvSpPr>
          <p:spPr>
            <a:xfrm>
              <a:off x="2552452" y="2162815"/>
              <a:ext cx="16624" cy="24936"/>
            </a:xfrm>
            <a:custGeom>
              <a:rect b="b" l="l" r="r" t="t"/>
              <a:pathLst>
                <a:path extrusionOk="0" h="51" w="34">
                  <a:moveTo>
                    <a:pt x="31" y="45"/>
                  </a:moveTo>
                  <a:cubicBezTo>
                    <a:pt x="21" y="47"/>
                    <a:pt x="10" y="39"/>
                    <a:pt x="9" y="29"/>
                  </a:cubicBezTo>
                  <a:cubicBezTo>
                    <a:pt x="7" y="17"/>
                    <a:pt x="18" y="9"/>
                    <a:pt x="28" y="8"/>
                  </a:cubicBezTo>
                  <a:lnTo>
                    <a:pt x="28" y="8"/>
                  </a:lnTo>
                  <a:cubicBezTo>
                    <a:pt x="29" y="8"/>
                    <a:pt x="30" y="8"/>
                    <a:pt x="30" y="8"/>
                  </a:cubicBezTo>
                  <a:cubicBezTo>
                    <a:pt x="31" y="7"/>
                    <a:pt x="31" y="7"/>
                    <a:pt x="32" y="6"/>
                  </a:cubicBezTo>
                  <a:lnTo>
                    <a:pt x="32" y="5"/>
                  </a:lnTo>
                  <a:lnTo>
                    <a:pt x="32" y="5"/>
                  </a:lnTo>
                  <a:cubicBezTo>
                    <a:pt x="32" y="4"/>
                    <a:pt x="32" y="4"/>
                    <a:pt x="32" y="4"/>
                  </a:cubicBezTo>
                  <a:cubicBezTo>
                    <a:pt x="32" y="3"/>
                    <a:pt x="32" y="3"/>
                    <a:pt x="32" y="2"/>
                  </a:cubicBezTo>
                  <a:cubicBezTo>
                    <a:pt x="31" y="1"/>
                    <a:pt x="30" y="2"/>
                    <a:pt x="30" y="1"/>
                  </a:cubicBezTo>
                  <a:cubicBezTo>
                    <a:pt x="29" y="1"/>
                    <a:pt x="30" y="0"/>
                    <a:pt x="29" y="0"/>
                  </a:cubicBezTo>
                  <a:lnTo>
                    <a:pt x="29" y="0"/>
                  </a:lnTo>
                  <a:cubicBezTo>
                    <a:pt x="28" y="0"/>
                    <a:pt x="26" y="0"/>
                    <a:pt x="25" y="0"/>
                  </a:cubicBezTo>
                  <a:cubicBezTo>
                    <a:pt x="23" y="0"/>
                    <a:pt x="21" y="0"/>
                    <a:pt x="20" y="0"/>
                  </a:cubicBezTo>
                  <a:lnTo>
                    <a:pt x="20" y="0"/>
                  </a:lnTo>
                  <a:cubicBezTo>
                    <a:pt x="18" y="1"/>
                    <a:pt x="16" y="3"/>
                    <a:pt x="15" y="3"/>
                  </a:cubicBezTo>
                  <a:cubicBezTo>
                    <a:pt x="14" y="4"/>
                    <a:pt x="13" y="4"/>
                    <a:pt x="12" y="4"/>
                  </a:cubicBezTo>
                  <a:lnTo>
                    <a:pt x="12" y="4"/>
                  </a:lnTo>
                  <a:cubicBezTo>
                    <a:pt x="9" y="7"/>
                    <a:pt x="6" y="10"/>
                    <a:pt x="4" y="13"/>
                  </a:cubicBezTo>
                  <a:cubicBezTo>
                    <a:pt x="3" y="15"/>
                    <a:pt x="2" y="17"/>
                    <a:pt x="1" y="19"/>
                  </a:cubicBezTo>
                  <a:cubicBezTo>
                    <a:pt x="-2" y="31"/>
                    <a:pt x="4" y="43"/>
                    <a:pt x="15" y="48"/>
                  </a:cubicBezTo>
                  <a:lnTo>
                    <a:pt x="15" y="48"/>
                  </a:lnTo>
                  <a:cubicBezTo>
                    <a:pt x="18" y="50"/>
                    <a:pt x="22" y="51"/>
                    <a:pt x="26" y="51"/>
                  </a:cubicBezTo>
                  <a:cubicBezTo>
                    <a:pt x="28" y="51"/>
                    <a:pt x="30" y="50"/>
                    <a:pt x="33" y="50"/>
                  </a:cubicBezTo>
                  <a:cubicBezTo>
                    <a:pt x="36" y="49"/>
                    <a:pt x="34" y="45"/>
                    <a:pt x="31" y="4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38" name="Google Shape;1538;p40"/>
            <p:cNvSpPr/>
            <p:nvPr/>
          </p:nvSpPr>
          <p:spPr>
            <a:xfrm>
              <a:off x="2570054" y="2246912"/>
              <a:ext cx="222467" cy="132013"/>
            </a:xfrm>
            <a:custGeom>
              <a:rect b="b" l="l" r="r" t="t"/>
              <a:pathLst>
                <a:path extrusionOk="0" h="270" w="455">
                  <a:moveTo>
                    <a:pt x="0" y="48"/>
                  </a:moveTo>
                  <a:cubicBezTo>
                    <a:pt x="0" y="48"/>
                    <a:pt x="228" y="94"/>
                    <a:pt x="367" y="0"/>
                  </a:cubicBezTo>
                  <a:lnTo>
                    <a:pt x="455" y="270"/>
                  </a:lnTo>
                  <a:lnTo>
                    <a:pt x="5" y="270"/>
                  </a:lnTo>
                  <a:lnTo>
                    <a:pt x="0" y="48"/>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39" name="Google Shape;1539;p40"/>
            <p:cNvSpPr/>
            <p:nvPr/>
          </p:nvSpPr>
          <p:spPr>
            <a:xfrm>
              <a:off x="2576899" y="2311452"/>
              <a:ext cx="178462" cy="7334"/>
            </a:xfrm>
            <a:custGeom>
              <a:rect b="b" l="l" r="r" t="t"/>
              <a:pathLst>
                <a:path extrusionOk="0" h="15" w="365">
                  <a:moveTo>
                    <a:pt x="0" y="1"/>
                  </a:moveTo>
                  <a:cubicBezTo>
                    <a:pt x="11" y="4"/>
                    <a:pt x="23" y="4"/>
                    <a:pt x="34" y="6"/>
                  </a:cubicBezTo>
                  <a:cubicBezTo>
                    <a:pt x="46" y="7"/>
                    <a:pt x="58" y="8"/>
                    <a:pt x="69" y="9"/>
                  </a:cubicBezTo>
                  <a:cubicBezTo>
                    <a:pt x="93" y="10"/>
                    <a:pt x="117" y="12"/>
                    <a:pt x="140" y="13"/>
                  </a:cubicBezTo>
                  <a:cubicBezTo>
                    <a:pt x="187" y="15"/>
                    <a:pt x="234" y="16"/>
                    <a:pt x="281" y="14"/>
                  </a:cubicBezTo>
                  <a:cubicBezTo>
                    <a:pt x="308" y="14"/>
                    <a:pt x="335" y="12"/>
                    <a:pt x="362" y="11"/>
                  </a:cubicBezTo>
                  <a:cubicBezTo>
                    <a:pt x="367" y="10"/>
                    <a:pt x="367" y="3"/>
                    <a:pt x="362" y="3"/>
                  </a:cubicBezTo>
                  <a:lnTo>
                    <a:pt x="362" y="3"/>
                  </a:lnTo>
                  <a:cubicBezTo>
                    <a:pt x="311" y="6"/>
                    <a:pt x="259" y="8"/>
                    <a:pt x="208" y="8"/>
                  </a:cubicBezTo>
                  <a:cubicBezTo>
                    <a:pt x="165" y="8"/>
                    <a:pt x="122" y="7"/>
                    <a:pt x="79" y="4"/>
                  </a:cubicBezTo>
                  <a:cubicBezTo>
                    <a:pt x="66" y="4"/>
                    <a:pt x="53" y="3"/>
                    <a:pt x="40" y="2"/>
                  </a:cubicBezTo>
                  <a:cubicBezTo>
                    <a:pt x="27" y="1"/>
                    <a:pt x="13" y="-1"/>
                    <a:pt x="0" y="0"/>
                  </a:cubicBezTo>
                  <a:lnTo>
                    <a:pt x="0" y="0"/>
                  </a:lnTo>
                  <a:lnTo>
                    <a:pt x="0" y="0"/>
                  </a:lnTo>
                  <a:lnTo>
                    <a:pt x="0" y="0"/>
                  </a:lnTo>
                  <a:lnTo>
                    <a:pt x="0" y="0"/>
                  </a:lnTo>
                  <a:lnTo>
                    <a:pt x="0" y="1"/>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0" name="Google Shape;1540;p40"/>
            <p:cNvSpPr/>
            <p:nvPr/>
          </p:nvSpPr>
          <p:spPr>
            <a:xfrm>
              <a:off x="2591078" y="2292383"/>
              <a:ext cx="22980" cy="8801"/>
            </a:xfrm>
            <a:custGeom>
              <a:rect b="b" l="l" r="r" t="t"/>
              <a:pathLst>
                <a:path extrusionOk="0" h="18" w="47">
                  <a:moveTo>
                    <a:pt x="5" y="12"/>
                  </a:moveTo>
                  <a:cubicBezTo>
                    <a:pt x="8" y="13"/>
                    <a:pt x="10" y="14"/>
                    <a:pt x="13" y="14"/>
                  </a:cubicBezTo>
                  <a:cubicBezTo>
                    <a:pt x="15" y="15"/>
                    <a:pt x="17" y="15"/>
                    <a:pt x="19" y="15"/>
                  </a:cubicBezTo>
                  <a:lnTo>
                    <a:pt x="19" y="15"/>
                  </a:lnTo>
                  <a:lnTo>
                    <a:pt x="19" y="15"/>
                  </a:lnTo>
                  <a:lnTo>
                    <a:pt x="22" y="16"/>
                  </a:lnTo>
                  <a:cubicBezTo>
                    <a:pt x="25" y="16"/>
                    <a:pt x="27" y="17"/>
                    <a:pt x="30" y="17"/>
                  </a:cubicBezTo>
                  <a:cubicBezTo>
                    <a:pt x="31" y="17"/>
                    <a:pt x="32" y="18"/>
                    <a:pt x="33" y="18"/>
                  </a:cubicBezTo>
                  <a:lnTo>
                    <a:pt x="33" y="18"/>
                  </a:lnTo>
                  <a:lnTo>
                    <a:pt x="34" y="18"/>
                  </a:lnTo>
                  <a:cubicBezTo>
                    <a:pt x="35" y="18"/>
                    <a:pt x="36" y="18"/>
                    <a:pt x="37" y="17"/>
                  </a:cubicBezTo>
                  <a:lnTo>
                    <a:pt x="37" y="17"/>
                  </a:lnTo>
                  <a:cubicBezTo>
                    <a:pt x="39" y="17"/>
                    <a:pt x="39" y="17"/>
                    <a:pt x="41" y="16"/>
                  </a:cubicBezTo>
                  <a:cubicBezTo>
                    <a:pt x="42" y="16"/>
                    <a:pt x="43" y="15"/>
                    <a:pt x="44" y="13"/>
                  </a:cubicBezTo>
                  <a:lnTo>
                    <a:pt x="41" y="16"/>
                  </a:lnTo>
                  <a:lnTo>
                    <a:pt x="41" y="16"/>
                  </a:lnTo>
                  <a:lnTo>
                    <a:pt x="43" y="16"/>
                  </a:lnTo>
                  <a:lnTo>
                    <a:pt x="43" y="16"/>
                  </a:lnTo>
                  <a:cubicBezTo>
                    <a:pt x="43" y="15"/>
                    <a:pt x="44" y="15"/>
                    <a:pt x="44" y="15"/>
                  </a:cubicBezTo>
                  <a:cubicBezTo>
                    <a:pt x="45" y="15"/>
                    <a:pt x="45" y="14"/>
                    <a:pt x="46" y="14"/>
                  </a:cubicBezTo>
                  <a:cubicBezTo>
                    <a:pt x="47" y="13"/>
                    <a:pt x="48" y="10"/>
                    <a:pt x="47" y="8"/>
                  </a:cubicBezTo>
                  <a:lnTo>
                    <a:pt x="47" y="8"/>
                  </a:lnTo>
                  <a:cubicBezTo>
                    <a:pt x="46" y="7"/>
                    <a:pt x="45" y="6"/>
                    <a:pt x="44" y="6"/>
                  </a:cubicBezTo>
                  <a:lnTo>
                    <a:pt x="43" y="5"/>
                  </a:lnTo>
                  <a:cubicBezTo>
                    <a:pt x="42" y="5"/>
                    <a:pt x="42" y="4"/>
                    <a:pt x="43" y="5"/>
                  </a:cubicBezTo>
                  <a:lnTo>
                    <a:pt x="44" y="8"/>
                  </a:lnTo>
                  <a:cubicBezTo>
                    <a:pt x="44" y="5"/>
                    <a:pt x="42" y="3"/>
                    <a:pt x="39" y="2"/>
                  </a:cubicBezTo>
                  <a:lnTo>
                    <a:pt x="39" y="2"/>
                  </a:lnTo>
                  <a:cubicBezTo>
                    <a:pt x="38" y="2"/>
                    <a:pt x="37" y="1"/>
                    <a:pt x="35" y="1"/>
                  </a:cubicBezTo>
                  <a:cubicBezTo>
                    <a:pt x="34" y="1"/>
                    <a:pt x="33" y="1"/>
                    <a:pt x="32" y="1"/>
                  </a:cubicBezTo>
                  <a:cubicBezTo>
                    <a:pt x="29" y="0"/>
                    <a:pt x="27" y="0"/>
                    <a:pt x="24" y="0"/>
                  </a:cubicBezTo>
                  <a:lnTo>
                    <a:pt x="24" y="0"/>
                  </a:lnTo>
                  <a:cubicBezTo>
                    <a:pt x="23" y="0"/>
                    <a:pt x="21" y="0"/>
                    <a:pt x="20" y="0"/>
                  </a:cubicBezTo>
                  <a:cubicBezTo>
                    <a:pt x="15" y="0"/>
                    <a:pt x="10" y="0"/>
                    <a:pt x="5" y="1"/>
                  </a:cubicBezTo>
                  <a:cubicBezTo>
                    <a:pt x="2" y="2"/>
                    <a:pt x="0" y="5"/>
                    <a:pt x="1" y="7"/>
                  </a:cubicBezTo>
                  <a:lnTo>
                    <a:pt x="1" y="7"/>
                  </a:lnTo>
                  <a:cubicBezTo>
                    <a:pt x="1" y="8"/>
                    <a:pt x="0" y="9"/>
                    <a:pt x="1" y="10"/>
                  </a:cubicBezTo>
                  <a:cubicBezTo>
                    <a:pt x="1" y="12"/>
                    <a:pt x="3" y="11"/>
                    <a:pt x="4" y="12"/>
                  </a:cubicBezTo>
                  <a:lnTo>
                    <a:pt x="5" y="13"/>
                  </a:lnTo>
                  <a:lnTo>
                    <a:pt x="5"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1" name="Google Shape;1541;p40"/>
            <p:cNvSpPr/>
            <p:nvPr/>
          </p:nvSpPr>
          <p:spPr>
            <a:xfrm>
              <a:off x="3033078" y="2228822"/>
              <a:ext cx="207798" cy="79697"/>
            </a:xfrm>
            <a:custGeom>
              <a:rect b="b" l="l" r="r" t="t"/>
              <a:pathLst>
                <a:path extrusionOk="0" h="163" w="425">
                  <a:moveTo>
                    <a:pt x="0" y="31"/>
                  </a:moveTo>
                  <a:lnTo>
                    <a:pt x="206" y="0"/>
                  </a:lnTo>
                  <a:lnTo>
                    <a:pt x="425" y="163"/>
                  </a:lnTo>
                  <a:lnTo>
                    <a:pt x="0" y="31"/>
                  </a:lnTo>
                  <a:close/>
                </a:path>
              </a:pathLst>
            </a:custGeom>
            <a:solidFill>
              <a:srgbClr val="522207"/>
            </a:solidFill>
            <a:ln>
              <a:noFill/>
            </a:ln>
          </p:spPr>
          <p:txBody>
            <a:bodyPr anchorCtr="1" anchor="ctr" bIns="13675" lIns="90000" spcFirstLastPara="1" rIns="90000" wrap="square" tIns="13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2" name="Google Shape;1542;p40"/>
            <p:cNvSpPr/>
            <p:nvPr/>
          </p:nvSpPr>
          <p:spPr>
            <a:xfrm>
              <a:off x="3050191" y="1989731"/>
              <a:ext cx="211221" cy="378438"/>
            </a:xfrm>
            <a:custGeom>
              <a:rect b="b" l="l" r="r" t="t"/>
              <a:pathLst>
                <a:path extrusionOk="0" h="774" w="432">
                  <a:moveTo>
                    <a:pt x="327" y="774"/>
                  </a:moveTo>
                  <a:lnTo>
                    <a:pt x="325" y="509"/>
                  </a:lnTo>
                  <a:cubicBezTo>
                    <a:pt x="325" y="483"/>
                    <a:pt x="325" y="456"/>
                    <a:pt x="337" y="434"/>
                  </a:cubicBezTo>
                  <a:cubicBezTo>
                    <a:pt x="350" y="408"/>
                    <a:pt x="374" y="392"/>
                    <a:pt x="393" y="371"/>
                  </a:cubicBezTo>
                  <a:cubicBezTo>
                    <a:pt x="429" y="330"/>
                    <a:pt x="441" y="270"/>
                    <a:pt x="425" y="218"/>
                  </a:cubicBezTo>
                  <a:cubicBezTo>
                    <a:pt x="418" y="198"/>
                    <a:pt x="407" y="179"/>
                    <a:pt x="403" y="159"/>
                  </a:cubicBezTo>
                  <a:cubicBezTo>
                    <a:pt x="396" y="131"/>
                    <a:pt x="400" y="103"/>
                    <a:pt x="398" y="74"/>
                  </a:cubicBezTo>
                  <a:cubicBezTo>
                    <a:pt x="396" y="46"/>
                    <a:pt x="384" y="15"/>
                    <a:pt x="359" y="3"/>
                  </a:cubicBezTo>
                  <a:cubicBezTo>
                    <a:pt x="333" y="-8"/>
                    <a:pt x="294" y="13"/>
                    <a:pt x="302" y="41"/>
                  </a:cubicBezTo>
                  <a:cubicBezTo>
                    <a:pt x="297" y="19"/>
                    <a:pt x="273" y="3"/>
                    <a:pt x="251" y="6"/>
                  </a:cubicBezTo>
                  <a:cubicBezTo>
                    <a:pt x="228" y="9"/>
                    <a:pt x="211" y="31"/>
                    <a:pt x="212" y="54"/>
                  </a:cubicBezTo>
                  <a:cubicBezTo>
                    <a:pt x="194" y="35"/>
                    <a:pt x="163" y="29"/>
                    <a:pt x="139" y="38"/>
                  </a:cubicBezTo>
                  <a:cubicBezTo>
                    <a:pt x="114" y="48"/>
                    <a:pt x="97" y="73"/>
                    <a:pt x="97" y="100"/>
                  </a:cubicBezTo>
                  <a:cubicBezTo>
                    <a:pt x="71" y="80"/>
                    <a:pt x="31" y="98"/>
                    <a:pt x="15" y="126"/>
                  </a:cubicBezTo>
                  <a:cubicBezTo>
                    <a:pt x="-1" y="154"/>
                    <a:pt x="0" y="189"/>
                    <a:pt x="2" y="222"/>
                  </a:cubicBezTo>
                  <a:lnTo>
                    <a:pt x="26" y="699"/>
                  </a:lnTo>
                  <a:lnTo>
                    <a:pt x="30" y="770"/>
                  </a:lnTo>
                  <a:lnTo>
                    <a:pt x="327" y="774"/>
                  </a:lnTo>
                  <a:close/>
                </a:path>
              </a:pathLst>
            </a:custGeom>
            <a:solidFill>
              <a:srgbClr val="993C1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43" name="Google Shape;1543;p40"/>
            <p:cNvSpPr/>
            <p:nvPr/>
          </p:nvSpPr>
          <p:spPr>
            <a:xfrm>
              <a:off x="3235498" y="2021023"/>
              <a:ext cx="12712" cy="94854"/>
            </a:xfrm>
            <a:custGeom>
              <a:rect b="b" l="l" r="r" t="t"/>
              <a:pathLst>
                <a:path extrusionOk="0" h="194" w="26">
                  <a:moveTo>
                    <a:pt x="6" y="192"/>
                  </a:moveTo>
                  <a:cubicBezTo>
                    <a:pt x="10" y="176"/>
                    <a:pt x="12" y="160"/>
                    <a:pt x="15" y="144"/>
                  </a:cubicBezTo>
                  <a:cubicBezTo>
                    <a:pt x="18" y="128"/>
                    <a:pt x="22" y="112"/>
                    <a:pt x="24" y="95"/>
                  </a:cubicBezTo>
                  <a:lnTo>
                    <a:pt x="24" y="95"/>
                  </a:lnTo>
                  <a:cubicBezTo>
                    <a:pt x="25" y="83"/>
                    <a:pt x="26" y="72"/>
                    <a:pt x="26" y="60"/>
                  </a:cubicBezTo>
                  <a:cubicBezTo>
                    <a:pt x="26" y="40"/>
                    <a:pt x="24" y="20"/>
                    <a:pt x="19" y="1"/>
                  </a:cubicBezTo>
                  <a:cubicBezTo>
                    <a:pt x="19" y="-1"/>
                    <a:pt x="17" y="0"/>
                    <a:pt x="17" y="1"/>
                  </a:cubicBezTo>
                  <a:lnTo>
                    <a:pt x="17" y="1"/>
                  </a:lnTo>
                  <a:cubicBezTo>
                    <a:pt x="19" y="11"/>
                    <a:pt x="20" y="21"/>
                    <a:pt x="20" y="31"/>
                  </a:cubicBezTo>
                  <a:cubicBezTo>
                    <a:pt x="20" y="38"/>
                    <a:pt x="20" y="44"/>
                    <a:pt x="19" y="50"/>
                  </a:cubicBezTo>
                  <a:cubicBezTo>
                    <a:pt x="18" y="65"/>
                    <a:pt x="15" y="81"/>
                    <a:pt x="13" y="96"/>
                  </a:cubicBezTo>
                  <a:cubicBezTo>
                    <a:pt x="10" y="112"/>
                    <a:pt x="8" y="127"/>
                    <a:pt x="5" y="143"/>
                  </a:cubicBezTo>
                  <a:cubicBezTo>
                    <a:pt x="3" y="159"/>
                    <a:pt x="0" y="175"/>
                    <a:pt x="0" y="191"/>
                  </a:cubicBezTo>
                  <a:cubicBezTo>
                    <a:pt x="0" y="194"/>
                    <a:pt x="5" y="195"/>
                    <a:pt x="6" y="192"/>
                  </a:cubicBezTo>
                  <a:close/>
                </a:path>
              </a:pathLst>
            </a:custGeom>
            <a:solidFill>
              <a:srgbClr val="522207"/>
            </a:solidFill>
            <a:ln>
              <a:noFill/>
            </a:ln>
          </p:spPr>
          <p:txBody>
            <a:bodyPr anchorCtr="1" anchor="ctr" bIns="24825" lIns="90000" spcFirstLastPara="1" rIns="90000" wrap="square" tIns="248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4" name="Google Shape;1544;p40"/>
            <p:cNvSpPr/>
            <p:nvPr/>
          </p:nvSpPr>
          <p:spPr>
            <a:xfrm>
              <a:off x="3195405" y="2001954"/>
              <a:ext cx="6356" cy="15646"/>
            </a:xfrm>
            <a:custGeom>
              <a:rect b="b" l="l" r="r" t="t"/>
              <a:pathLst>
                <a:path extrusionOk="0" h="32" w="13">
                  <a:moveTo>
                    <a:pt x="2" y="3"/>
                  </a:moveTo>
                  <a:lnTo>
                    <a:pt x="2" y="3"/>
                  </a:lnTo>
                  <a:cubicBezTo>
                    <a:pt x="1" y="7"/>
                    <a:pt x="0" y="11"/>
                    <a:pt x="0" y="15"/>
                  </a:cubicBezTo>
                  <a:lnTo>
                    <a:pt x="0" y="16"/>
                  </a:lnTo>
                  <a:lnTo>
                    <a:pt x="0" y="16"/>
                  </a:lnTo>
                  <a:cubicBezTo>
                    <a:pt x="0" y="18"/>
                    <a:pt x="1" y="20"/>
                    <a:pt x="1" y="22"/>
                  </a:cubicBezTo>
                  <a:lnTo>
                    <a:pt x="1" y="22"/>
                  </a:lnTo>
                  <a:cubicBezTo>
                    <a:pt x="1" y="25"/>
                    <a:pt x="2" y="27"/>
                    <a:pt x="3" y="29"/>
                  </a:cubicBezTo>
                  <a:lnTo>
                    <a:pt x="3" y="29"/>
                  </a:lnTo>
                  <a:lnTo>
                    <a:pt x="3" y="29"/>
                  </a:lnTo>
                  <a:cubicBezTo>
                    <a:pt x="4" y="30"/>
                    <a:pt x="3" y="31"/>
                    <a:pt x="5" y="31"/>
                  </a:cubicBezTo>
                  <a:cubicBezTo>
                    <a:pt x="5" y="32"/>
                    <a:pt x="7" y="31"/>
                    <a:pt x="8" y="31"/>
                  </a:cubicBezTo>
                  <a:cubicBezTo>
                    <a:pt x="8" y="31"/>
                    <a:pt x="9" y="31"/>
                    <a:pt x="10" y="31"/>
                  </a:cubicBezTo>
                  <a:lnTo>
                    <a:pt x="10" y="31"/>
                  </a:lnTo>
                  <a:lnTo>
                    <a:pt x="10" y="31"/>
                  </a:lnTo>
                  <a:cubicBezTo>
                    <a:pt x="11" y="30"/>
                    <a:pt x="11" y="30"/>
                    <a:pt x="12" y="29"/>
                  </a:cubicBezTo>
                  <a:cubicBezTo>
                    <a:pt x="12" y="28"/>
                    <a:pt x="13" y="27"/>
                    <a:pt x="13" y="26"/>
                  </a:cubicBezTo>
                  <a:lnTo>
                    <a:pt x="12" y="25"/>
                  </a:lnTo>
                  <a:cubicBezTo>
                    <a:pt x="12" y="25"/>
                    <a:pt x="12" y="23"/>
                    <a:pt x="12" y="24"/>
                  </a:cubicBezTo>
                  <a:cubicBezTo>
                    <a:pt x="12" y="25"/>
                    <a:pt x="12" y="23"/>
                    <a:pt x="12" y="22"/>
                  </a:cubicBezTo>
                  <a:cubicBezTo>
                    <a:pt x="12" y="22"/>
                    <a:pt x="11" y="21"/>
                    <a:pt x="11" y="20"/>
                  </a:cubicBezTo>
                  <a:cubicBezTo>
                    <a:pt x="11" y="19"/>
                    <a:pt x="11" y="18"/>
                    <a:pt x="11" y="17"/>
                  </a:cubicBezTo>
                  <a:cubicBezTo>
                    <a:pt x="10" y="17"/>
                    <a:pt x="10" y="16"/>
                    <a:pt x="10" y="16"/>
                  </a:cubicBezTo>
                  <a:lnTo>
                    <a:pt x="10" y="15"/>
                  </a:lnTo>
                  <a:cubicBezTo>
                    <a:pt x="10" y="16"/>
                    <a:pt x="10" y="16"/>
                    <a:pt x="10" y="16"/>
                  </a:cubicBezTo>
                  <a:cubicBezTo>
                    <a:pt x="10" y="14"/>
                    <a:pt x="10" y="12"/>
                    <a:pt x="10" y="10"/>
                  </a:cubicBezTo>
                  <a:cubicBezTo>
                    <a:pt x="10" y="9"/>
                    <a:pt x="10" y="9"/>
                    <a:pt x="10" y="8"/>
                  </a:cubicBezTo>
                  <a:cubicBezTo>
                    <a:pt x="10" y="7"/>
                    <a:pt x="10" y="7"/>
                    <a:pt x="10" y="6"/>
                  </a:cubicBezTo>
                  <a:cubicBezTo>
                    <a:pt x="10" y="6"/>
                    <a:pt x="10" y="5"/>
                    <a:pt x="10" y="6"/>
                  </a:cubicBezTo>
                  <a:lnTo>
                    <a:pt x="10" y="6"/>
                  </a:lnTo>
                  <a:cubicBezTo>
                    <a:pt x="10" y="5"/>
                    <a:pt x="10" y="5"/>
                    <a:pt x="10" y="5"/>
                  </a:cubicBezTo>
                  <a:cubicBezTo>
                    <a:pt x="10" y="4"/>
                    <a:pt x="10" y="3"/>
                    <a:pt x="10" y="2"/>
                  </a:cubicBezTo>
                  <a:lnTo>
                    <a:pt x="10" y="2"/>
                  </a:lnTo>
                  <a:cubicBezTo>
                    <a:pt x="9" y="2"/>
                    <a:pt x="9" y="1"/>
                    <a:pt x="8" y="1"/>
                  </a:cubicBezTo>
                  <a:lnTo>
                    <a:pt x="7" y="0"/>
                  </a:lnTo>
                  <a:lnTo>
                    <a:pt x="7" y="0"/>
                  </a:lnTo>
                  <a:lnTo>
                    <a:pt x="6" y="0"/>
                  </a:lnTo>
                  <a:cubicBezTo>
                    <a:pt x="5" y="0"/>
                    <a:pt x="4" y="1"/>
                    <a:pt x="4" y="1"/>
                  </a:cubicBezTo>
                  <a:cubicBezTo>
                    <a:pt x="3" y="2"/>
                    <a:pt x="2" y="2"/>
                    <a:pt x="2" y="2"/>
                  </a:cubicBezTo>
                  <a:cubicBezTo>
                    <a:pt x="1" y="3"/>
                    <a:pt x="2" y="3"/>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5" name="Google Shape;1545;p40"/>
            <p:cNvSpPr/>
            <p:nvPr/>
          </p:nvSpPr>
          <p:spPr>
            <a:xfrm>
              <a:off x="3149445" y="2012222"/>
              <a:ext cx="5867" cy="16135"/>
            </a:xfrm>
            <a:custGeom>
              <a:rect b="b" l="l" r="r" t="t"/>
              <a:pathLst>
                <a:path extrusionOk="0" h="33" w="12">
                  <a:moveTo>
                    <a:pt x="6" y="1"/>
                  </a:moveTo>
                  <a:lnTo>
                    <a:pt x="6" y="1"/>
                  </a:lnTo>
                  <a:cubicBezTo>
                    <a:pt x="5" y="2"/>
                    <a:pt x="5" y="2"/>
                    <a:pt x="5" y="3"/>
                  </a:cubicBezTo>
                  <a:cubicBezTo>
                    <a:pt x="4" y="4"/>
                    <a:pt x="3" y="6"/>
                    <a:pt x="2" y="7"/>
                  </a:cubicBezTo>
                  <a:lnTo>
                    <a:pt x="2" y="7"/>
                  </a:lnTo>
                  <a:cubicBezTo>
                    <a:pt x="1" y="10"/>
                    <a:pt x="1" y="13"/>
                    <a:pt x="1" y="16"/>
                  </a:cubicBezTo>
                  <a:lnTo>
                    <a:pt x="1" y="16"/>
                  </a:lnTo>
                  <a:cubicBezTo>
                    <a:pt x="1" y="17"/>
                    <a:pt x="0" y="19"/>
                    <a:pt x="0" y="21"/>
                  </a:cubicBezTo>
                  <a:lnTo>
                    <a:pt x="0" y="22"/>
                  </a:lnTo>
                  <a:cubicBezTo>
                    <a:pt x="1" y="26"/>
                    <a:pt x="1" y="30"/>
                    <a:pt x="4" y="32"/>
                  </a:cubicBezTo>
                  <a:cubicBezTo>
                    <a:pt x="6" y="33"/>
                    <a:pt x="9" y="33"/>
                    <a:pt x="10" y="31"/>
                  </a:cubicBezTo>
                  <a:lnTo>
                    <a:pt x="10" y="31"/>
                  </a:lnTo>
                  <a:cubicBezTo>
                    <a:pt x="11" y="31"/>
                    <a:pt x="10" y="31"/>
                    <a:pt x="11" y="30"/>
                  </a:cubicBezTo>
                  <a:cubicBezTo>
                    <a:pt x="11" y="29"/>
                    <a:pt x="12" y="28"/>
                    <a:pt x="12" y="27"/>
                  </a:cubicBezTo>
                  <a:lnTo>
                    <a:pt x="12" y="27"/>
                  </a:lnTo>
                  <a:cubicBezTo>
                    <a:pt x="12" y="26"/>
                    <a:pt x="12" y="26"/>
                    <a:pt x="12" y="25"/>
                  </a:cubicBezTo>
                  <a:cubicBezTo>
                    <a:pt x="12" y="24"/>
                    <a:pt x="12" y="23"/>
                    <a:pt x="12" y="24"/>
                  </a:cubicBezTo>
                  <a:cubicBezTo>
                    <a:pt x="12" y="24"/>
                    <a:pt x="12" y="23"/>
                    <a:pt x="12" y="22"/>
                  </a:cubicBezTo>
                  <a:cubicBezTo>
                    <a:pt x="11" y="22"/>
                    <a:pt x="11" y="22"/>
                    <a:pt x="12" y="22"/>
                  </a:cubicBezTo>
                  <a:lnTo>
                    <a:pt x="12" y="22"/>
                  </a:lnTo>
                  <a:cubicBezTo>
                    <a:pt x="11" y="22"/>
                    <a:pt x="11" y="21"/>
                    <a:pt x="11" y="20"/>
                  </a:cubicBezTo>
                  <a:lnTo>
                    <a:pt x="11" y="19"/>
                  </a:lnTo>
                  <a:cubicBezTo>
                    <a:pt x="11" y="18"/>
                    <a:pt x="11" y="17"/>
                    <a:pt x="11" y="16"/>
                  </a:cubicBezTo>
                  <a:cubicBezTo>
                    <a:pt x="11" y="15"/>
                    <a:pt x="11" y="14"/>
                    <a:pt x="11" y="13"/>
                  </a:cubicBezTo>
                  <a:cubicBezTo>
                    <a:pt x="11" y="13"/>
                    <a:pt x="12" y="11"/>
                    <a:pt x="12" y="12"/>
                  </a:cubicBezTo>
                  <a:cubicBezTo>
                    <a:pt x="12" y="11"/>
                    <a:pt x="12" y="11"/>
                    <a:pt x="12" y="10"/>
                  </a:cubicBezTo>
                  <a:cubicBezTo>
                    <a:pt x="12" y="9"/>
                    <a:pt x="12" y="8"/>
                    <a:pt x="12" y="7"/>
                  </a:cubicBezTo>
                  <a:cubicBezTo>
                    <a:pt x="12" y="6"/>
                    <a:pt x="12" y="6"/>
                    <a:pt x="12" y="5"/>
                  </a:cubicBezTo>
                  <a:cubicBezTo>
                    <a:pt x="12" y="6"/>
                    <a:pt x="12" y="4"/>
                    <a:pt x="12" y="4"/>
                  </a:cubicBezTo>
                  <a:lnTo>
                    <a:pt x="12" y="4"/>
                  </a:lnTo>
                  <a:lnTo>
                    <a:pt x="12" y="3"/>
                  </a:lnTo>
                  <a:cubicBezTo>
                    <a:pt x="12" y="2"/>
                    <a:pt x="12" y="2"/>
                    <a:pt x="12" y="1"/>
                  </a:cubicBezTo>
                  <a:lnTo>
                    <a:pt x="11" y="0"/>
                  </a:lnTo>
                  <a:cubicBezTo>
                    <a:pt x="10" y="0"/>
                    <a:pt x="9" y="0"/>
                    <a:pt x="9" y="0"/>
                  </a:cubicBezTo>
                  <a:cubicBezTo>
                    <a:pt x="8" y="0"/>
                    <a:pt x="8" y="0"/>
                    <a:pt x="7" y="0"/>
                  </a:cubicBezTo>
                  <a:cubicBezTo>
                    <a:pt x="6" y="0"/>
                    <a:pt x="6" y="1"/>
                    <a:pt x="6"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6" name="Google Shape;1546;p40"/>
            <p:cNvSpPr/>
            <p:nvPr/>
          </p:nvSpPr>
          <p:spPr>
            <a:xfrm>
              <a:off x="3094684" y="2037647"/>
              <a:ext cx="5867" cy="13201"/>
            </a:xfrm>
            <a:custGeom>
              <a:rect b="b" l="l" r="r" t="t"/>
              <a:pathLst>
                <a:path extrusionOk="0" h="27" w="12">
                  <a:moveTo>
                    <a:pt x="2" y="3"/>
                  </a:moveTo>
                  <a:lnTo>
                    <a:pt x="2" y="3"/>
                  </a:lnTo>
                  <a:cubicBezTo>
                    <a:pt x="1" y="6"/>
                    <a:pt x="0" y="9"/>
                    <a:pt x="0" y="12"/>
                  </a:cubicBezTo>
                  <a:cubicBezTo>
                    <a:pt x="0" y="13"/>
                    <a:pt x="0" y="13"/>
                    <a:pt x="0" y="14"/>
                  </a:cubicBezTo>
                  <a:lnTo>
                    <a:pt x="0" y="14"/>
                  </a:lnTo>
                  <a:cubicBezTo>
                    <a:pt x="0" y="16"/>
                    <a:pt x="1" y="18"/>
                    <a:pt x="1" y="20"/>
                  </a:cubicBezTo>
                  <a:cubicBezTo>
                    <a:pt x="2" y="23"/>
                    <a:pt x="4" y="24"/>
                    <a:pt x="6" y="26"/>
                  </a:cubicBezTo>
                  <a:lnTo>
                    <a:pt x="6" y="26"/>
                  </a:lnTo>
                  <a:lnTo>
                    <a:pt x="7" y="26"/>
                  </a:lnTo>
                  <a:cubicBezTo>
                    <a:pt x="7" y="27"/>
                    <a:pt x="8" y="27"/>
                    <a:pt x="8" y="27"/>
                  </a:cubicBezTo>
                  <a:cubicBezTo>
                    <a:pt x="9" y="27"/>
                    <a:pt x="9" y="27"/>
                    <a:pt x="10" y="27"/>
                  </a:cubicBezTo>
                  <a:lnTo>
                    <a:pt x="10" y="27"/>
                  </a:lnTo>
                  <a:cubicBezTo>
                    <a:pt x="10" y="27"/>
                    <a:pt x="9" y="27"/>
                    <a:pt x="10" y="26"/>
                  </a:cubicBezTo>
                  <a:cubicBezTo>
                    <a:pt x="10" y="26"/>
                    <a:pt x="11" y="26"/>
                    <a:pt x="12" y="25"/>
                  </a:cubicBezTo>
                  <a:cubicBezTo>
                    <a:pt x="12" y="25"/>
                    <a:pt x="12" y="24"/>
                    <a:pt x="12" y="23"/>
                  </a:cubicBezTo>
                  <a:lnTo>
                    <a:pt x="12" y="23"/>
                  </a:lnTo>
                  <a:cubicBezTo>
                    <a:pt x="12" y="21"/>
                    <a:pt x="12" y="19"/>
                    <a:pt x="12" y="17"/>
                  </a:cubicBezTo>
                  <a:cubicBezTo>
                    <a:pt x="12" y="17"/>
                    <a:pt x="12" y="16"/>
                    <a:pt x="11" y="15"/>
                  </a:cubicBezTo>
                  <a:lnTo>
                    <a:pt x="11" y="14"/>
                  </a:lnTo>
                  <a:cubicBezTo>
                    <a:pt x="11" y="14"/>
                    <a:pt x="11" y="12"/>
                    <a:pt x="11" y="13"/>
                  </a:cubicBezTo>
                  <a:cubicBezTo>
                    <a:pt x="11" y="14"/>
                    <a:pt x="11" y="13"/>
                    <a:pt x="11" y="13"/>
                  </a:cubicBezTo>
                  <a:cubicBezTo>
                    <a:pt x="11" y="12"/>
                    <a:pt x="11" y="11"/>
                    <a:pt x="11" y="10"/>
                  </a:cubicBezTo>
                  <a:lnTo>
                    <a:pt x="10" y="9"/>
                  </a:lnTo>
                  <a:lnTo>
                    <a:pt x="10" y="9"/>
                  </a:lnTo>
                  <a:lnTo>
                    <a:pt x="10" y="9"/>
                  </a:lnTo>
                  <a:lnTo>
                    <a:pt x="10" y="9"/>
                  </a:lnTo>
                  <a:cubicBezTo>
                    <a:pt x="10" y="8"/>
                    <a:pt x="10" y="7"/>
                    <a:pt x="10" y="6"/>
                  </a:cubicBezTo>
                  <a:cubicBezTo>
                    <a:pt x="10" y="5"/>
                    <a:pt x="10" y="5"/>
                    <a:pt x="10" y="4"/>
                  </a:cubicBezTo>
                  <a:lnTo>
                    <a:pt x="10" y="4"/>
                  </a:lnTo>
                  <a:cubicBezTo>
                    <a:pt x="10" y="3"/>
                    <a:pt x="10" y="2"/>
                    <a:pt x="10" y="2"/>
                  </a:cubicBezTo>
                  <a:cubicBezTo>
                    <a:pt x="9" y="1"/>
                    <a:pt x="9" y="1"/>
                    <a:pt x="8" y="0"/>
                  </a:cubicBezTo>
                  <a:lnTo>
                    <a:pt x="7" y="0"/>
                  </a:lnTo>
                  <a:lnTo>
                    <a:pt x="7" y="0"/>
                  </a:lnTo>
                  <a:lnTo>
                    <a:pt x="6" y="0"/>
                  </a:lnTo>
                  <a:cubicBezTo>
                    <a:pt x="5" y="0"/>
                    <a:pt x="5" y="0"/>
                    <a:pt x="4" y="0"/>
                  </a:cubicBezTo>
                  <a:cubicBezTo>
                    <a:pt x="3" y="1"/>
                    <a:pt x="3" y="2"/>
                    <a:pt x="3" y="2"/>
                  </a:cubicBezTo>
                  <a:cubicBezTo>
                    <a:pt x="2" y="3"/>
                    <a:pt x="2" y="2"/>
                    <a:pt x="2"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7" name="Google Shape;1547;p40"/>
            <p:cNvSpPr/>
            <p:nvPr/>
          </p:nvSpPr>
          <p:spPr>
            <a:xfrm>
              <a:off x="3073171" y="2074317"/>
              <a:ext cx="16624" cy="8312"/>
            </a:xfrm>
            <a:custGeom>
              <a:rect b="b" l="l" r="r" t="t"/>
              <a:pathLst>
                <a:path extrusionOk="0" h="17" w="34">
                  <a:moveTo>
                    <a:pt x="4" y="16"/>
                  </a:moveTo>
                  <a:lnTo>
                    <a:pt x="4" y="16"/>
                  </a:lnTo>
                  <a:lnTo>
                    <a:pt x="4" y="16"/>
                  </a:lnTo>
                  <a:cubicBezTo>
                    <a:pt x="5" y="14"/>
                    <a:pt x="7" y="12"/>
                    <a:pt x="9" y="11"/>
                  </a:cubicBezTo>
                  <a:lnTo>
                    <a:pt x="9" y="11"/>
                  </a:lnTo>
                  <a:lnTo>
                    <a:pt x="9" y="11"/>
                  </a:lnTo>
                  <a:cubicBezTo>
                    <a:pt x="10" y="10"/>
                    <a:pt x="10" y="10"/>
                    <a:pt x="11" y="10"/>
                  </a:cubicBezTo>
                  <a:lnTo>
                    <a:pt x="11" y="10"/>
                  </a:lnTo>
                  <a:lnTo>
                    <a:pt x="11" y="10"/>
                  </a:lnTo>
                  <a:lnTo>
                    <a:pt x="12" y="9"/>
                  </a:lnTo>
                  <a:cubicBezTo>
                    <a:pt x="12" y="9"/>
                    <a:pt x="13" y="9"/>
                    <a:pt x="14" y="9"/>
                  </a:cubicBezTo>
                  <a:lnTo>
                    <a:pt x="15" y="9"/>
                  </a:lnTo>
                  <a:cubicBezTo>
                    <a:pt x="14" y="9"/>
                    <a:pt x="15" y="9"/>
                    <a:pt x="15" y="9"/>
                  </a:cubicBezTo>
                  <a:lnTo>
                    <a:pt x="15" y="9"/>
                  </a:lnTo>
                  <a:lnTo>
                    <a:pt x="16" y="9"/>
                  </a:lnTo>
                  <a:cubicBezTo>
                    <a:pt x="17" y="9"/>
                    <a:pt x="18" y="9"/>
                    <a:pt x="19" y="9"/>
                  </a:cubicBezTo>
                  <a:cubicBezTo>
                    <a:pt x="17" y="9"/>
                    <a:pt x="19" y="9"/>
                    <a:pt x="20" y="9"/>
                  </a:cubicBezTo>
                  <a:cubicBezTo>
                    <a:pt x="20" y="9"/>
                    <a:pt x="21" y="9"/>
                    <a:pt x="22" y="10"/>
                  </a:cubicBezTo>
                  <a:lnTo>
                    <a:pt x="22" y="10"/>
                  </a:lnTo>
                  <a:cubicBezTo>
                    <a:pt x="23" y="10"/>
                    <a:pt x="23" y="10"/>
                    <a:pt x="22" y="10"/>
                  </a:cubicBezTo>
                  <a:lnTo>
                    <a:pt x="23" y="10"/>
                  </a:lnTo>
                  <a:lnTo>
                    <a:pt x="23" y="10"/>
                  </a:lnTo>
                  <a:lnTo>
                    <a:pt x="23" y="11"/>
                  </a:lnTo>
                  <a:cubicBezTo>
                    <a:pt x="24" y="11"/>
                    <a:pt x="24" y="11"/>
                    <a:pt x="24" y="11"/>
                  </a:cubicBezTo>
                  <a:lnTo>
                    <a:pt x="24" y="11"/>
                  </a:lnTo>
                  <a:cubicBezTo>
                    <a:pt x="25" y="11"/>
                    <a:pt x="25" y="11"/>
                    <a:pt x="24" y="11"/>
                  </a:cubicBezTo>
                  <a:cubicBezTo>
                    <a:pt x="24" y="11"/>
                    <a:pt x="25" y="12"/>
                    <a:pt x="26" y="12"/>
                  </a:cubicBezTo>
                  <a:lnTo>
                    <a:pt x="27" y="13"/>
                  </a:lnTo>
                  <a:lnTo>
                    <a:pt x="27" y="13"/>
                  </a:lnTo>
                  <a:cubicBezTo>
                    <a:pt x="28" y="14"/>
                    <a:pt x="29" y="14"/>
                    <a:pt x="30" y="14"/>
                  </a:cubicBezTo>
                  <a:cubicBezTo>
                    <a:pt x="30" y="14"/>
                    <a:pt x="31" y="14"/>
                    <a:pt x="32" y="13"/>
                  </a:cubicBezTo>
                  <a:lnTo>
                    <a:pt x="33" y="13"/>
                  </a:lnTo>
                  <a:lnTo>
                    <a:pt x="33" y="13"/>
                  </a:lnTo>
                  <a:cubicBezTo>
                    <a:pt x="33" y="12"/>
                    <a:pt x="33" y="12"/>
                    <a:pt x="33" y="12"/>
                  </a:cubicBezTo>
                  <a:cubicBezTo>
                    <a:pt x="34" y="11"/>
                    <a:pt x="34" y="10"/>
                    <a:pt x="34" y="9"/>
                  </a:cubicBezTo>
                  <a:cubicBezTo>
                    <a:pt x="34" y="8"/>
                    <a:pt x="34" y="8"/>
                    <a:pt x="33" y="7"/>
                  </a:cubicBezTo>
                  <a:cubicBezTo>
                    <a:pt x="32" y="4"/>
                    <a:pt x="28" y="2"/>
                    <a:pt x="24" y="1"/>
                  </a:cubicBezTo>
                  <a:lnTo>
                    <a:pt x="24" y="1"/>
                  </a:lnTo>
                  <a:cubicBezTo>
                    <a:pt x="23" y="0"/>
                    <a:pt x="21" y="0"/>
                    <a:pt x="20" y="0"/>
                  </a:cubicBezTo>
                  <a:cubicBezTo>
                    <a:pt x="18" y="0"/>
                    <a:pt x="16" y="1"/>
                    <a:pt x="14" y="1"/>
                  </a:cubicBezTo>
                  <a:cubicBezTo>
                    <a:pt x="7" y="3"/>
                    <a:pt x="1" y="8"/>
                    <a:pt x="0" y="15"/>
                  </a:cubicBezTo>
                  <a:cubicBezTo>
                    <a:pt x="0" y="17"/>
                    <a:pt x="3" y="17"/>
                    <a:pt x="4" y="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8" name="Google Shape;1548;p40"/>
            <p:cNvSpPr/>
            <p:nvPr/>
          </p:nvSpPr>
          <p:spPr>
            <a:xfrm>
              <a:off x="3116197" y="2061605"/>
              <a:ext cx="22980" cy="9290"/>
            </a:xfrm>
            <a:custGeom>
              <a:rect b="b" l="l" r="r" t="t"/>
              <a:pathLst>
                <a:path extrusionOk="0" h="19" w="47">
                  <a:moveTo>
                    <a:pt x="5" y="17"/>
                  </a:moveTo>
                  <a:lnTo>
                    <a:pt x="5" y="17"/>
                  </a:lnTo>
                  <a:cubicBezTo>
                    <a:pt x="7" y="16"/>
                    <a:pt x="8" y="16"/>
                    <a:pt x="10" y="14"/>
                  </a:cubicBezTo>
                  <a:cubicBezTo>
                    <a:pt x="11" y="14"/>
                    <a:pt x="12" y="13"/>
                    <a:pt x="13" y="12"/>
                  </a:cubicBezTo>
                  <a:lnTo>
                    <a:pt x="13" y="12"/>
                  </a:lnTo>
                  <a:cubicBezTo>
                    <a:pt x="15" y="12"/>
                    <a:pt x="17" y="11"/>
                    <a:pt x="18" y="11"/>
                  </a:cubicBezTo>
                  <a:cubicBezTo>
                    <a:pt x="17" y="11"/>
                    <a:pt x="19" y="11"/>
                    <a:pt x="19" y="11"/>
                  </a:cubicBezTo>
                  <a:lnTo>
                    <a:pt x="21" y="11"/>
                  </a:lnTo>
                  <a:cubicBezTo>
                    <a:pt x="20" y="11"/>
                    <a:pt x="21" y="11"/>
                    <a:pt x="21" y="11"/>
                  </a:cubicBezTo>
                  <a:cubicBezTo>
                    <a:pt x="22" y="11"/>
                    <a:pt x="22" y="11"/>
                    <a:pt x="23" y="11"/>
                  </a:cubicBezTo>
                  <a:cubicBezTo>
                    <a:pt x="24" y="11"/>
                    <a:pt x="24" y="11"/>
                    <a:pt x="25" y="11"/>
                  </a:cubicBezTo>
                  <a:lnTo>
                    <a:pt x="26" y="11"/>
                  </a:lnTo>
                  <a:cubicBezTo>
                    <a:pt x="25" y="11"/>
                    <a:pt x="27" y="11"/>
                    <a:pt x="27" y="11"/>
                  </a:cubicBezTo>
                  <a:lnTo>
                    <a:pt x="27" y="11"/>
                  </a:lnTo>
                  <a:cubicBezTo>
                    <a:pt x="29" y="11"/>
                    <a:pt x="30" y="12"/>
                    <a:pt x="32" y="12"/>
                  </a:cubicBezTo>
                  <a:cubicBezTo>
                    <a:pt x="31" y="12"/>
                    <a:pt x="32" y="12"/>
                    <a:pt x="32" y="12"/>
                  </a:cubicBezTo>
                  <a:cubicBezTo>
                    <a:pt x="33" y="13"/>
                    <a:pt x="33" y="13"/>
                    <a:pt x="33" y="13"/>
                  </a:cubicBezTo>
                  <a:cubicBezTo>
                    <a:pt x="34" y="13"/>
                    <a:pt x="35" y="14"/>
                    <a:pt x="35" y="14"/>
                  </a:cubicBezTo>
                  <a:cubicBezTo>
                    <a:pt x="34" y="14"/>
                    <a:pt x="35" y="14"/>
                    <a:pt x="36" y="15"/>
                  </a:cubicBezTo>
                  <a:lnTo>
                    <a:pt x="36" y="15"/>
                  </a:lnTo>
                  <a:cubicBezTo>
                    <a:pt x="36" y="15"/>
                    <a:pt x="37" y="16"/>
                    <a:pt x="38" y="16"/>
                  </a:cubicBezTo>
                  <a:lnTo>
                    <a:pt x="38" y="16"/>
                  </a:lnTo>
                  <a:lnTo>
                    <a:pt x="38" y="16"/>
                  </a:lnTo>
                  <a:cubicBezTo>
                    <a:pt x="39" y="17"/>
                    <a:pt x="40" y="17"/>
                    <a:pt x="41" y="18"/>
                  </a:cubicBezTo>
                  <a:cubicBezTo>
                    <a:pt x="45" y="19"/>
                    <a:pt x="48" y="15"/>
                    <a:pt x="47" y="12"/>
                  </a:cubicBezTo>
                  <a:cubicBezTo>
                    <a:pt x="46" y="6"/>
                    <a:pt x="40" y="3"/>
                    <a:pt x="35" y="2"/>
                  </a:cubicBezTo>
                  <a:lnTo>
                    <a:pt x="35" y="2"/>
                  </a:lnTo>
                  <a:cubicBezTo>
                    <a:pt x="32" y="0"/>
                    <a:pt x="29" y="0"/>
                    <a:pt x="25" y="0"/>
                  </a:cubicBezTo>
                  <a:cubicBezTo>
                    <a:pt x="24" y="0"/>
                    <a:pt x="23" y="0"/>
                    <a:pt x="22" y="0"/>
                  </a:cubicBezTo>
                  <a:lnTo>
                    <a:pt x="22" y="0"/>
                  </a:lnTo>
                  <a:cubicBezTo>
                    <a:pt x="18" y="0"/>
                    <a:pt x="14" y="3"/>
                    <a:pt x="11" y="4"/>
                  </a:cubicBezTo>
                  <a:cubicBezTo>
                    <a:pt x="10" y="5"/>
                    <a:pt x="10" y="4"/>
                    <a:pt x="9" y="5"/>
                  </a:cubicBezTo>
                  <a:lnTo>
                    <a:pt x="9" y="5"/>
                  </a:lnTo>
                  <a:cubicBezTo>
                    <a:pt x="7" y="7"/>
                    <a:pt x="4" y="10"/>
                    <a:pt x="3" y="12"/>
                  </a:cubicBezTo>
                  <a:cubicBezTo>
                    <a:pt x="2" y="14"/>
                    <a:pt x="2" y="14"/>
                    <a:pt x="1" y="15"/>
                  </a:cubicBezTo>
                  <a:cubicBezTo>
                    <a:pt x="0" y="17"/>
                    <a:pt x="4" y="19"/>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49" name="Google Shape;1549;p40"/>
            <p:cNvSpPr/>
            <p:nvPr/>
          </p:nvSpPr>
          <p:spPr>
            <a:xfrm>
              <a:off x="3163624" y="2045959"/>
              <a:ext cx="22491" cy="12712"/>
            </a:xfrm>
            <a:custGeom>
              <a:rect b="b" l="l" r="r" t="t"/>
              <a:pathLst>
                <a:path extrusionOk="0" h="26" w="46">
                  <a:moveTo>
                    <a:pt x="6" y="24"/>
                  </a:moveTo>
                  <a:cubicBezTo>
                    <a:pt x="7" y="17"/>
                    <a:pt x="13" y="13"/>
                    <a:pt x="19" y="12"/>
                  </a:cubicBezTo>
                  <a:lnTo>
                    <a:pt x="19" y="12"/>
                  </a:lnTo>
                  <a:cubicBezTo>
                    <a:pt x="21" y="11"/>
                    <a:pt x="24" y="11"/>
                    <a:pt x="26" y="11"/>
                  </a:cubicBezTo>
                  <a:cubicBezTo>
                    <a:pt x="28" y="11"/>
                    <a:pt x="30" y="11"/>
                    <a:pt x="31" y="11"/>
                  </a:cubicBezTo>
                  <a:cubicBezTo>
                    <a:pt x="33" y="11"/>
                    <a:pt x="35" y="12"/>
                    <a:pt x="37" y="12"/>
                  </a:cubicBezTo>
                  <a:lnTo>
                    <a:pt x="37" y="12"/>
                  </a:lnTo>
                  <a:cubicBezTo>
                    <a:pt x="38" y="12"/>
                    <a:pt x="38" y="12"/>
                    <a:pt x="39" y="12"/>
                  </a:cubicBezTo>
                  <a:cubicBezTo>
                    <a:pt x="41" y="12"/>
                    <a:pt x="42" y="12"/>
                    <a:pt x="44" y="11"/>
                  </a:cubicBezTo>
                  <a:lnTo>
                    <a:pt x="45" y="10"/>
                  </a:lnTo>
                  <a:lnTo>
                    <a:pt x="45" y="10"/>
                  </a:lnTo>
                  <a:cubicBezTo>
                    <a:pt x="46" y="10"/>
                    <a:pt x="46" y="9"/>
                    <a:pt x="46" y="9"/>
                  </a:cubicBezTo>
                  <a:cubicBezTo>
                    <a:pt x="46" y="8"/>
                    <a:pt x="46" y="8"/>
                    <a:pt x="46" y="7"/>
                  </a:cubicBezTo>
                  <a:cubicBezTo>
                    <a:pt x="46" y="7"/>
                    <a:pt x="46" y="6"/>
                    <a:pt x="46" y="5"/>
                  </a:cubicBezTo>
                  <a:lnTo>
                    <a:pt x="46" y="5"/>
                  </a:lnTo>
                  <a:lnTo>
                    <a:pt x="46" y="5"/>
                  </a:lnTo>
                  <a:cubicBezTo>
                    <a:pt x="45" y="4"/>
                    <a:pt x="44" y="3"/>
                    <a:pt x="43" y="2"/>
                  </a:cubicBezTo>
                  <a:cubicBezTo>
                    <a:pt x="42" y="1"/>
                    <a:pt x="40" y="1"/>
                    <a:pt x="38" y="1"/>
                  </a:cubicBezTo>
                  <a:lnTo>
                    <a:pt x="38" y="1"/>
                  </a:lnTo>
                  <a:cubicBezTo>
                    <a:pt x="35" y="0"/>
                    <a:pt x="32" y="0"/>
                    <a:pt x="30" y="0"/>
                  </a:cubicBezTo>
                  <a:lnTo>
                    <a:pt x="30" y="0"/>
                  </a:lnTo>
                  <a:cubicBezTo>
                    <a:pt x="29" y="0"/>
                    <a:pt x="28" y="0"/>
                    <a:pt x="28" y="0"/>
                  </a:cubicBezTo>
                  <a:cubicBezTo>
                    <a:pt x="23" y="0"/>
                    <a:pt x="18" y="1"/>
                    <a:pt x="14" y="3"/>
                  </a:cubicBezTo>
                  <a:cubicBezTo>
                    <a:pt x="6" y="6"/>
                    <a:pt x="-1" y="14"/>
                    <a:pt x="1" y="24"/>
                  </a:cubicBezTo>
                  <a:cubicBezTo>
                    <a:pt x="1" y="26"/>
                    <a:pt x="5" y="26"/>
                    <a:pt x="6" y="2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0" name="Google Shape;1550;p40"/>
            <p:cNvSpPr/>
            <p:nvPr/>
          </p:nvSpPr>
          <p:spPr>
            <a:xfrm>
              <a:off x="3205184" y="2038136"/>
              <a:ext cx="18580" cy="6356"/>
            </a:xfrm>
            <a:custGeom>
              <a:rect b="b" l="l" r="r" t="t"/>
              <a:pathLst>
                <a:path extrusionOk="0" h="13" w="38">
                  <a:moveTo>
                    <a:pt x="2" y="12"/>
                  </a:moveTo>
                  <a:lnTo>
                    <a:pt x="2" y="12"/>
                  </a:lnTo>
                  <a:cubicBezTo>
                    <a:pt x="7" y="11"/>
                    <a:pt x="11" y="10"/>
                    <a:pt x="16" y="10"/>
                  </a:cubicBezTo>
                  <a:cubicBezTo>
                    <a:pt x="17" y="10"/>
                    <a:pt x="18" y="10"/>
                    <a:pt x="19" y="10"/>
                  </a:cubicBezTo>
                  <a:lnTo>
                    <a:pt x="20" y="10"/>
                  </a:lnTo>
                  <a:cubicBezTo>
                    <a:pt x="21" y="10"/>
                    <a:pt x="21" y="10"/>
                    <a:pt x="21" y="10"/>
                  </a:cubicBezTo>
                  <a:cubicBezTo>
                    <a:pt x="21" y="10"/>
                    <a:pt x="22" y="11"/>
                    <a:pt x="23" y="11"/>
                  </a:cubicBezTo>
                  <a:cubicBezTo>
                    <a:pt x="24" y="11"/>
                    <a:pt x="25" y="11"/>
                    <a:pt x="27" y="12"/>
                  </a:cubicBezTo>
                  <a:cubicBezTo>
                    <a:pt x="29" y="12"/>
                    <a:pt x="31" y="13"/>
                    <a:pt x="33" y="13"/>
                  </a:cubicBezTo>
                  <a:lnTo>
                    <a:pt x="33" y="13"/>
                  </a:lnTo>
                  <a:cubicBezTo>
                    <a:pt x="34" y="13"/>
                    <a:pt x="36" y="12"/>
                    <a:pt x="37" y="12"/>
                  </a:cubicBezTo>
                  <a:lnTo>
                    <a:pt x="37" y="12"/>
                  </a:lnTo>
                  <a:lnTo>
                    <a:pt x="37" y="12"/>
                  </a:lnTo>
                  <a:cubicBezTo>
                    <a:pt x="37" y="11"/>
                    <a:pt x="38" y="11"/>
                    <a:pt x="38" y="11"/>
                  </a:cubicBezTo>
                  <a:cubicBezTo>
                    <a:pt x="38" y="10"/>
                    <a:pt x="38" y="10"/>
                    <a:pt x="38" y="9"/>
                  </a:cubicBezTo>
                  <a:lnTo>
                    <a:pt x="38" y="9"/>
                  </a:lnTo>
                  <a:lnTo>
                    <a:pt x="38" y="9"/>
                  </a:lnTo>
                  <a:cubicBezTo>
                    <a:pt x="38" y="8"/>
                    <a:pt x="37" y="8"/>
                    <a:pt x="37" y="6"/>
                  </a:cubicBezTo>
                  <a:cubicBezTo>
                    <a:pt x="36" y="5"/>
                    <a:pt x="37" y="5"/>
                    <a:pt x="37" y="5"/>
                  </a:cubicBezTo>
                  <a:cubicBezTo>
                    <a:pt x="35" y="3"/>
                    <a:pt x="33" y="2"/>
                    <a:pt x="30" y="1"/>
                  </a:cubicBezTo>
                  <a:lnTo>
                    <a:pt x="30" y="1"/>
                  </a:lnTo>
                  <a:cubicBezTo>
                    <a:pt x="27" y="0"/>
                    <a:pt x="25" y="0"/>
                    <a:pt x="22" y="0"/>
                  </a:cubicBezTo>
                  <a:cubicBezTo>
                    <a:pt x="21" y="0"/>
                    <a:pt x="20" y="0"/>
                    <a:pt x="19" y="0"/>
                  </a:cubicBezTo>
                  <a:lnTo>
                    <a:pt x="19" y="0"/>
                  </a:lnTo>
                  <a:cubicBezTo>
                    <a:pt x="14" y="1"/>
                    <a:pt x="9" y="2"/>
                    <a:pt x="6" y="4"/>
                  </a:cubicBezTo>
                  <a:cubicBezTo>
                    <a:pt x="3" y="6"/>
                    <a:pt x="2" y="7"/>
                    <a:pt x="0" y="8"/>
                  </a:cubicBezTo>
                  <a:lnTo>
                    <a:pt x="0" y="8"/>
                  </a:lnTo>
                  <a:lnTo>
                    <a:pt x="0" y="9"/>
                  </a:lnTo>
                  <a:lnTo>
                    <a:pt x="0" y="10"/>
                  </a:lnTo>
                  <a:lnTo>
                    <a:pt x="0" y="11"/>
                  </a:lnTo>
                  <a:cubicBezTo>
                    <a:pt x="0" y="11"/>
                    <a:pt x="0" y="12"/>
                    <a:pt x="1" y="12"/>
                  </a:cubicBezTo>
                  <a:lnTo>
                    <a:pt x="2" y="1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1" name="Google Shape;1551;p40"/>
            <p:cNvSpPr/>
            <p:nvPr/>
          </p:nvSpPr>
          <p:spPr>
            <a:xfrm>
              <a:off x="3033078" y="2243979"/>
              <a:ext cx="213666" cy="134947"/>
            </a:xfrm>
            <a:custGeom>
              <a:rect b="b" l="l" r="r" t="t"/>
              <a:pathLst>
                <a:path extrusionOk="0" h="276" w="437">
                  <a:moveTo>
                    <a:pt x="0" y="0"/>
                  </a:moveTo>
                  <a:lnTo>
                    <a:pt x="425" y="132"/>
                  </a:lnTo>
                  <a:lnTo>
                    <a:pt x="437" y="276"/>
                  </a:lnTo>
                  <a:lnTo>
                    <a:pt x="0" y="276"/>
                  </a:lnTo>
                  <a:lnTo>
                    <a:pt x="0" y="0"/>
                  </a:lnTo>
                  <a:close/>
                </a:path>
              </a:pathLst>
            </a:custGeom>
            <a:solidFill>
              <a:srgbClr val="4A825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52" name="Google Shape;1552;p40"/>
            <p:cNvSpPr/>
            <p:nvPr/>
          </p:nvSpPr>
          <p:spPr>
            <a:xfrm>
              <a:off x="3041879" y="2312430"/>
              <a:ext cx="197531" cy="23469"/>
            </a:xfrm>
            <a:custGeom>
              <a:rect b="b" l="l" r="r" t="t"/>
              <a:pathLst>
                <a:path extrusionOk="0" h="48" w="404">
                  <a:moveTo>
                    <a:pt x="0" y="2"/>
                  </a:moveTo>
                  <a:cubicBezTo>
                    <a:pt x="4" y="6"/>
                    <a:pt x="10" y="6"/>
                    <a:pt x="15" y="7"/>
                  </a:cubicBezTo>
                  <a:cubicBezTo>
                    <a:pt x="22" y="9"/>
                    <a:pt x="29" y="10"/>
                    <a:pt x="35" y="11"/>
                  </a:cubicBezTo>
                  <a:cubicBezTo>
                    <a:pt x="49" y="14"/>
                    <a:pt x="62" y="16"/>
                    <a:pt x="75" y="18"/>
                  </a:cubicBezTo>
                  <a:cubicBezTo>
                    <a:pt x="101" y="22"/>
                    <a:pt x="127" y="26"/>
                    <a:pt x="153" y="29"/>
                  </a:cubicBezTo>
                  <a:cubicBezTo>
                    <a:pt x="205" y="35"/>
                    <a:pt x="258" y="40"/>
                    <a:pt x="311" y="43"/>
                  </a:cubicBezTo>
                  <a:cubicBezTo>
                    <a:pt x="325" y="44"/>
                    <a:pt x="340" y="45"/>
                    <a:pt x="355" y="46"/>
                  </a:cubicBezTo>
                  <a:cubicBezTo>
                    <a:pt x="363" y="46"/>
                    <a:pt x="370" y="47"/>
                    <a:pt x="378" y="47"/>
                  </a:cubicBezTo>
                  <a:cubicBezTo>
                    <a:pt x="385" y="47"/>
                    <a:pt x="393" y="48"/>
                    <a:pt x="400" y="47"/>
                  </a:cubicBezTo>
                  <a:cubicBezTo>
                    <a:pt x="404" y="47"/>
                    <a:pt x="406" y="40"/>
                    <a:pt x="401" y="40"/>
                  </a:cubicBezTo>
                  <a:cubicBezTo>
                    <a:pt x="389" y="38"/>
                    <a:pt x="375" y="38"/>
                    <a:pt x="362" y="38"/>
                  </a:cubicBezTo>
                  <a:cubicBezTo>
                    <a:pt x="349" y="37"/>
                    <a:pt x="335" y="37"/>
                    <a:pt x="322" y="36"/>
                  </a:cubicBezTo>
                  <a:cubicBezTo>
                    <a:pt x="296" y="35"/>
                    <a:pt x="269" y="33"/>
                    <a:pt x="243" y="30"/>
                  </a:cubicBezTo>
                  <a:cubicBezTo>
                    <a:pt x="190" y="26"/>
                    <a:pt x="137" y="19"/>
                    <a:pt x="85" y="11"/>
                  </a:cubicBezTo>
                  <a:cubicBezTo>
                    <a:pt x="70" y="9"/>
                    <a:pt x="56" y="7"/>
                    <a:pt x="41" y="5"/>
                  </a:cubicBezTo>
                  <a:cubicBezTo>
                    <a:pt x="33" y="4"/>
                    <a:pt x="26" y="3"/>
                    <a:pt x="18" y="2"/>
                  </a:cubicBezTo>
                  <a:cubicBezTo>
                    <a:pt x="12" y="1"/>
                    <a:pt x="6" y="-2"/>
                    <a:pt x="0" y="1"/>
                  </a:cubicBezTo>
                  <a:lnTo>
                    <a:pt x="0" y="1"/>
                  </a:lnTo>
                  <a:lnTo>
                    <a:pt x="0" y="1"/>
                  </a:lnTo>
                  <a:lnTo>
                    <a:pt x="0"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3" name="Google Shape;1553;p40"/>
            <p:cNvSpPr/>
            <p:nvPr/>
          </p:nvSpPr>
          <p:spPr>
            <a:xfrm>
              <a:off x="3054102" y="2268914"/>
              <a:ext cx="23958" cy="29825"/>
            </a:xfrm>
            <a:custGeom>
              <a:rect b="b" l="l" r="r" t="t"/>
              <a:pathLst>
                <a:path extrusionOk="0" h="61" w="49">
                  <a:moveTo>
                    <a:pt x="23" y="10"/>
                  </a:moveTo>
                  <a:cubicBezTo>
                    <a:pt x="18" y="9"/>
                    <a:pt x="13" y="10"/>
                    <a:pt x="9" y="13"/>
                  </a:cubicBezTo>
                  <a:cubicBezTo>
                    <a:pt x="4" y="16"/>
                    <a:pt x="1" y="22"/>
                    <a:pt x="1" y="28"/>
                  </a:cubicBezTo>
                  <a:cubicBezTo>
                    <a:pt x="0" y="39"/>
                    <a:pt x="7" y="51"/>
                    <a:pt x="17" y="57"/>
                  </a:cubicBezTo>
                  <a:cubicBezTo>
                    <a:pt x="22" y="60"/>
                    <a:pt x="27" y="61"/>
                    <a:pt x="33" y="60"/>
                  </a:cubicBezTo>
                  <a:cubicBezTo>
                    <a:pt x="38" y="59"/>
                    <a:pt x="43" y="54"/>
                    <a:pt x="45" y="49"/>
                  </a:cubicBezTo>
                  <a:cubicBezTo>
                    <a:pt x="48" y="40"/>
                    <a:pt x="47" y="28"/>
                    <a:pt x="44" y="19"/>
                  </a:cubicBezTo>
                  <a:cubicBezTo>
                    <a:pt x="40" y="10"/>
                    <a:pt x="32" y="2"/>
                    <a:pt x="22" y="3"/>
                  </a:cubicBezTo>
                  <a:cubicBezTo>
                    <a:pt x="9" y="5"/>
                    <a:pt x="2" y="17"/>
                    <a:pt x="2" y="29"/>
                  </a:cubicBezTo>
                  <a:cubicBezTo>
                    <a:pt x="2" y="40"/>
                    <a:pt x="8" y="53"/>
                    <a:pt x="18" y="58"/>
                  </a:cubicBezTo>
                  <a:cubicBezTo>
                    <a:pt x="28" y="63"/>
                    <a:pt x="42" y="61"/>
                    <a:pt x="47" y="50"/>
                  </a:cubicBezTo>
                  <a:cubicBezTo>
                    <a:pt x="50" y="44"/>
                    <a:pt x="50" y="38"/>
                    <a:pt x="49" y="31"/>
                  </a:cubicBezTo>
                  <a:cubicBezTo>
                    <a:pt x="48" y="25"/>
                    <a:pt x="47" y="17"/>
                    <a:pt x="43" y="11"/>
                  </a:cubicBezTo>
                  <a:lnTo>
                    <a:pt x="43" y="11"/>
                  </a:lnTo>
                  <a:cubicBezTo>
                    <a:pt x="41" y="8"/>
                    <a:pt x="39" y="5"/>
                    <a:pt x="35" y="3"/>
                  </a:cubicBezTo>
                  <a:cubicBezTo>
                    <a:pt x="33" y="2"/>
                    <a:pt x="31" y="1"/>
                    <a:pt x="29" y="1"/>
                  </a:cubicBezTo>
                  <a:lnTo>
                    <a:pt x="29" y="1"/>
                  </a:lnTo>
                  <a:cubicBezTo>
                    <a:pt x="28" y="1"/>
                    <a:pt x="27" y="0"/>
                    <a:pt x="25" y="0"/>
                  </a:cubicBezTo>
                  <a:cubicBezTo>
                    <a:pt x="23" y="0"/>
                    <a:pt x="22" y="1"/>
                    <a:pt x="20" y="1"/>
                  </a:cubicBezTo>
                  <a:lnTo>
                    <a:pt x="20" y="1"/>
                  </a:lnTo>
                  <a:cubicBezTo>
                    <a:pt x="19" y="2"/>
                    <a:pt x="18" y="2"/>
                    <a:pt x="18" y="2"/>
                  </a:cubicBezTo>
                  <a:cubicBezTo>
                    <a:pt x="16" y="3"/>
                    <a:pt x="15" y="4"/>
                    <a:pt x="14" y="6"/>
                  </a:cubicBezTo>
                  <a:cubicBezTo>
                    <a:pt x="14" y="6"/>
                    <a:pt x="14" y="7"/>
                    <a:pt x="13" y="8"/>
                  </a:cubicBezTo>
                  <a:lnTo>
                    <a:pt x="13" y="8"/>
                  </a:lnTo>
                  <a:lnTo>
                    <a:pt x="13" y="9"/>
                  </a:lnTo>
                  <a:cubicBezTo>
                    <a:pt x="13" y="10"/>
                    <a:pt x="13" y="10"/>
                    <a:pt x="14" y="11"/>
                  </a:cubicBezTo>
                  <a:lnTo>
                    <a:pt x="15" y="12"/>
                  </a:lnTo>
                  <a:cubicBezTo>
                    <a:pt x="16" y="13"/>
                    <a:pt x="16" y="13"/>
                    <a:pt x="17" y="13"/>
                  </a:cubicBezTo>
                  <a:cubicBezTo>
                    <a:pt x="18" y="13"/>
                    <a:pt x="18" y="13"/>
                    <a:pt x="19" y="12"/>
                  </a:cubicBezTo>
                  <a:lnTo>
                    <a:pt x="19" y="12"/>
                  </a:lnTo>
                  <a:cubicBezTo>
                    <a:pt x="20" y="12"/>
                    <a:pt x="22" y="11"/>
                    <a:pt x="23" y="11"/>
                  </a:cubicBezTo>
                  <a:lnTo>
                    <a:pt x="23" y="11"/>
                  </a:lnTo>
                  <a:cubicBezTo>
                    <a:pt x="24" y="10"/>
                    <a:pt x="24" y="10"/>
                    <a:pt x="25" y="10"/>
                  </a:cubicBezTo>
                  <a:cubicBezTo>
                    <a:pt x="26" y="10"/>
                    <a:pt x="26" y="10"/>
                    <a:pt x="27" y="10"/>
                  </a:cubicBezTo>
                  <a:lnTo>
                    <a:pt x="27" y="10"/>
                  </a:lnTo>
                  <a:cubicBezTo>
                    <a:pt x="28" y="11"/>
                    <a:pt x="28" y="12"/>
                    <a:pt x="30" y="12"/>
                  </a:cubicBezTo>
                  <a:cubicBezTo>
                    <a:pt x="31" y="14"/>
                    <a:pt x="33" y="14"/>
                    <a:pt x="34" y="16"/>
                  </a:cubicBezTo>
                  <a:cubicBezTo>
                    <a:pt x="37" y="19"/>
                    <a:pt x="38" y="23"/>
                    <a:pt x="38" y="27"/>
                  </a:cubicBezTo>
                  <a:lnTo>
                    <a:pt x="38" y="27"/>
                  </a:lnTo>
                  <a:cubicBezTo>
                    <a:pt x="39" y="32"/>
                    <a:pt x="40" y="36"/>
                    <a:pt x="40" y="41"/>
                  </a:cubicBezTo>
                  <a:cubicBezTo>
                    <a:pt x="40" y="44"/>
                    <a:pt x="39" y="48"/>
                    <a:pt x="36" y="50"/>
                  </a:cubicBezTo>
                  <a:lnTo>
                    <a:pt x="36" y="50"/>
                  </a:lnTo>
                  <a:lnTo>
                    <a:pt x="35" y="50"/>
                  </a:lnTo>
                  <a:cubicBezTo>
                    <a:pt x="33" y="51"/>
                    <a:pt x="31" y="52"/>
                    <a:pt x="29" y="52"/>
                  </a:cubicBezTo>
                  <a:cubicBezTo>
                    <a:pt x="28" y="52"/>
                    <a:pt x="28" y="52"/>
                    <a:pt x="27" y="52"/>
                  </a:cubicBezTo>
                  <a:cubicBezTo>
                    <a:pt x="19" y="50"/>
                    <a:pt x="14" y="43"/>
                    <a:pt x="12" y="36"/>
                  </a:cubicBezTo>
                  <a:cubicBezTo>
                    <a:pt x="9" y="27"/>
                    <a:pt x="10" y="17"/>
                    <a:pt x="18" y="13"/>
                  </a:cubicBezTo>
                  <a:cubicBezTo>
                    <a:pt x="24" y="9"/>
                    <a:pt x="31" y="12"/>
                    <a:pt x="34" y="18"/>
                  </a:cubicBezTo>
                  <a:cubicBezTo>
                    <a:pt x="39" y="26"/>
                    <a:pt x="43" y="55"/>
                    <a:pt x="27" y="51"/>
                  </a:cubicBezTo>
                  <a:cubicBezTo>
                    <a:pt x="18" y="50"/>
                    <a:pt x="11" y="41"/>
                    <a:pt x="9" y="33"/>
                  </a:cubicBezTo>
                  <a:cubicBezTo>
                    <a:pt x="8" y="28"/>
                    <a:pt x="10" y="24"/>
                    <a:pt x="12" y="20"/>
                  </a:cubicBezTo>
                  <a:lnTo>
                    <a:pt x="12" y="20"/>
                  </a:lnTo>
                  <a:lnTo>
                    <a:pt x="12" y="19"/>
                  </a:lnTo>
                  <a:cubicBezTo>
                    <a:pt x="13" y="17"/>
                    <a:pt x="15" y="15"/>
                    <a:pt x="17" y="14"/>
                  </a:cubicBezTo>
                  <a:cubicBezTo>
                    <a:pt x="19" y="13"/>
                    <a:pt x="20" y="13"/>
                    <a:pt x="22" y="13"/>
                  </a:cubicBezTo>
                  <a:lnTo>
                    <a:pt x="22" y="13"/>
                  </a:lnTo>
                  <a:lnTo>
                    <a:pt x="23" y="13"/>
                  </a:lnTo>
                  <a:cubicBezTo>
                    <a:pt x="23" y="12"/>
                    <a:pt x="23" y="12"/>
                    <a:pt x="23" y="12"/>
                  </a:cubicBezTo>
                  <a:lnTo>
                    <a:pt x="23" y="11"/>
                  </a:lnTo>
                  <a:lnTo>
                    <a:pt x="23" y="11"/>
                  </a:lnTo>
                  <a:lnTo>
                    <a:pt x="23" y="10"/>
                  </a:lnTo>
                  <a:lnTo>
                    <a:pt x="22" y="10"/>
                  </a:lnTo>
                  <a:lnTo>
                    <a:pt x="23" y="10"/>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4" name="Google Shape;1554;p40"/>
            <p:cNvSpPr/>
            <p:nvPr/>
          </p:nvSpPr>
          <p:spPr>
            <a:xfrm>
              <a:off x="3200295" y="2318297"/>
              <a:ext cx="5378" cy="23469"/>
            </a:xfrm>
            <a:custGeom>
              <a:rect b="b" l="l" r="r" t="t"/>
              <a:pathLst>
                <a:path extrusionOk="0" h="48" w="11">
                  <a:moveTo>
                    <a:pt x="1" y="1"/>
                  </a:moveTo>
                  <a:lnTo>
                    <a:pt x="1" y="1"/>
                  </a:lnTo>
                  <a:cubicBezTo>
                    <a:pt x="0" y="2"/>
                    <a:pt x="0" y="4"/>
                    <a:pt x="0" y="6"/>
                  </a:cubicBezTo>
                  <a:lnTo>
                    <a:pt x="0" y="6"/>
                  </a:lnTo>
                  <a:lnTo>
                    <a:pt x="0" y="12"/>
                  </a:lnTo>
                  <a:cubicBezTo>
                    <a:pt x="0" y="16"/>
                    <a:pt x="1" y="20"/>
                    <a:pt x="1" y="23"/>
                  </a:cubicBezTo>
                  <a:lnTo>
                    <a:pt x="2" y="34"/>
                  </a:lnTo>
                  <a:cubicBezTo>
                    <a:pt x="2" y="36"/>
                    <a:pt x="2" y="38"/>
                    <a:pt x="2" y="40"/>
                  </a:cubicBezTo>
                  <a:lnTo>
                    <a:pt x="2" y="40"/>
                  </a:lnTo>
                  <a:cubicBezTo>
                    <a:pt x="2" y="41"/>
                    <a:pt x="2" y="42"/>
                    <a:pt x="2" y="43"/>
                  </a:cubicBezTo>
                  <a:lnTo>
                    <a:pt x="2" y="43"/>
                  </a:lnTo>
                  <a:cubicBezTo>
                    <a:pt x="3" y="44"/>
                    <a:pt x="3" y="45"/>
                    <a:pt x="4" y="45"/>
                  </a:cubicBezTo>
                  <a:cubicBezTo>
                    <a:pt x="4" y="46"/>
                    <a:pt x="4" y="46"/>
                    <a:pt x="4" y="46"/>
                  </a:cubicBezTo>
                  <a:cubicBezTo>
                    <a:pt x="6" y="49"/>
                    <a:pt x="10" y="48"/>
                    <a:pt x="11" y="45"/>
                  </a:cubicBezTo>
                  <a:lnTo>
                    <a:pt x="11" y="45"/>
                  </a:lnTo>
                  <a:cubicBezTo>
                    <a:pt x="11" y="44"/>
                    <a:pt x="11" y="42"/>
                    <a:pt x="11" y="41"/>
                  </a:cubicBezTo>
                  <a:cubicBezTo>
                    <a:pt x="11" y="40"/>
                    <a:pt x="11" y="40"/>
                    <a:pt x="11" y="39"/>
                  </a:cubicBezTo>
                  <a:lnTo>
                    <a:pt x="10" y="33"/>
                  </a:lnTo>
                  <a:lnTo>
                    <a:pt x="9" y="22"/>
                  </a:lnTo>
                  <a:cubicBezTo>
                    <a:pt x="9" y="19"/>
                    <a:pt x="8" y="15"/>
                    <a:pt x="7" y="11"/>
                  </a:cubicBezTo>
                  <a:lnTo>
                    <a:pt x="6" y="6"/>
                  </a:lnTo>
                  <a:lnTo>
                    <a:pt x="6" y="6"/>
                  </a:lnTo>
                  <a:cubicBezTo>
                    <a:pt x="6" y="4"/>
                    <a:pt x="5" y="3"/>
                    <a:pt x="5" y="1"/>
                  </a:cubicBezTo>
                  <a:lnTo>
                    <a:pt x="4" y="1"/>
                  </a:lnTo>
                  <a:lnTo>
                    <a:pt x="4" y="1"/>
                  </a:lnTo>
                  <a:cubicBezTo>
                    <a:pt x="4" y="0"/>
                    <a:pt x="4" y="0"/>
                    <a:pt x="4" y="0"/>
                  </a:cubicBezTo>
                  <a:cubicBezTo>
                    <a:pt x="3" y="0"/>
                    <a:pt x="3" y="0"/>
                    <a:pt x="3" y="0"/>
                  </a:cubicBezTo>
                  <a:cubicBezTo>
                    <a:pt x="2" y="0"/>
                    <a:pt x="2" y="0"/>
                    <a:pt x="2" y="0"/>
                  </a:cubicBezTo>
                  <a:cubicBezTo>
                    <a:pt x="2" y="0"/>
                    <a:pt x="1" y="0"/>
                    <a:pt x="1" y="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5" name="Google Shape;1555;p40"/>
            <p:cNvSpPr/>
            <p:nvPr/>
          </p:nvSpPr>
          <p:spPr>
            <a:xfrm>
              <a:off x="3124020" y="2305585"/>
              <a:ext cx="4889" cy="55250"/>
            </a:xfrm>
            <a:custGeom>
              <a:rect b="b" l="l" r="r" t="t"/>
              <a:pathLst>
                <a:path extrusionOk="0" h="113" w="10">
                  <a:moveTo>
                    <a:pt x="2" y="2"/>
                  </a:moveTo>
                  <a:cubicBezTo>
                    <a:pt x="1" y="20"/>
                    <a:pt x="0" y="39"/>
                    <a:pt x="1" y="57"/>
                  </a:cubicBezTo>
                  <a:cubicBezTo>
                    <a:pt x="2" y="67"/>
                    <a:pt x="2" y="76"/>
                    <a:pt x="3" y="85"/>
                  </a:cubicBezTo>
                  <a:cubicBezTo>
                    <a:pt x="3" y="94"/>
                    <a:pt x="3" y="103"/>
                    <a:pt x="6" y="112"/>
                  </a:cubicBezTo>
                  <a:cubicBezTo>
                    <a:pt x="7" y="113"/>
                    <a:pt x="10" y="114"/>
                    <a:pt x="10" y="112"/>
                  </a:cubicBezTo>
                  <a:cubicBezTo>
                    <a:pt x="11" y="103"/>
                    <a:pt x="10" y="94"/>
                    <a:pt x="9" y="85"/>
                  </a:cubicBezTo>
                  <a:cubicBezTo>
                    <a:pt x="8" y="76"/>
                    <a:pt x="7" y="67"/>
                    <a:pt x="7" y="57"/>
                  </a:cubicBezTo>
                  <a:cubicBezTo>
                    <a:pt x="6" y="39"/>
                    <a:pt x="5" y="20"/>
                    <a:pt x="4" y="2"/>
                  </a:cubicBezTo>
                  <a:lnTo>
                    <a:pt x="4" y="2"/>
                  </a:lnTo>
                  <a:cubicBezTo>
                    <a:pt x="4" y="1"/>
                    <a:pt x="4" y="1"/>
                    <a:pt x="4" y="1"/>
                  </a:cubicBezTo>
                  <a:lnTo>
                    <a:pt x="4" y="0"/>
                  </a:lnTo>
                  <a:cubicBezTo>
                    <a:pt x="3" y="0"/>
                    <a:pt x="3" y="0"/>
                    <a:pt x="3" y="0"/>
                  </a:cubicBezTo>
                  <a:lnTo>
                    <a:pt x="2" y="0"/>
                  </a:lnTo>
                  <a:lnTo>
                    <a:pt x="2" y="1"/>
                  </a:lnTo>
                  <a:cubicBezTo>
                    <a:pt x="2" y="1"/>
                    <a:pt x="1" y="1"/>
                    <a:pt x="1" y="2"/>
                  </a:cubicBezTo>
                  <a:lnTo>
                    <a:pt x="2" y="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6" name="Google Shape;1556;p40"/>
            <p:cNvSpPr/>
            <p:nvPr/>
          </p:nvSpPr>
          <p:spPr>
            <a:xfrm>
              <a:off x="3578733" y="2282116"/>
              <a:ext cx="218555" cy="44982"/>
            </a:xfrm>
            <a:custGeom>
              <a:rect b="b" l="l" r="r" t="t"/>
              <a:pathLst>
                <a:path extrusionOk="0" h="92" w="447">
                  <a:moveTo>
                    <a:pt x="0" y="15"/>
                  </a:moveTo>
                  <a:lnTo>
                    <a:pt x="174" y="0"/>
                  </a:lnTo>
                  <a:lnTo>
                    <a:pt x="346" y="1"/>
                  </a:lnTo>
                  <a:lnTo>
                    <a:pt x="447" y="92"/>
                  </a:lnTo>
                  <a:lnTo>
                    <a:pt x="0" y="1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57" name="Google Shape;1557;p40"/>
            <p:cNvSpPr/>
            <p:nvPr/>
          </p:nvSpPr>
          <p:spPr>
            <a:xfrm>
              <a:off x="3525438" y="1930569"/>
              <a:ext cx="283095" cy="441999"/>
            </a:xfrm>
            <a:custGeom>
              <a:rect b="b" l="l" r="r" t="t"/>
              <a:pathLst>
                <a:path extrusionOk="0" h="904" w="579">
                  <a:moveTo>
                    <a:pt x="513" y="904"/>
                  </a:moveTo>
                  <a:cubicBezTo>
                    <a:pt x="473" y="691"/>
                    <a:pt x="492" y="467"/>
                    <a:pt x="569" y="264"/>
                  </a:cubicBezTo>
                  <a:cubicBezTo>
                    <a:pt x="575" y="248"/>
                    <a:pt x="582" y="230"/>
                    <a:pt x="576" y="213"/>
                  </a:cubicBezTo>
                  <a:cubicBezTo>
                    <a:pt x="573" y="204"/>
                    <a:pt x="566" y="197"/>
                    <a:pt x="557" y="195"/>
                  </a:cubicBezTo>
                  <a:cubicBezTo>
                    <a:pt x="543" y="191"/>
                    <a:pt x="533" y="201"/>
                    <a:pt x="525" y="211"/>
                  </a:cubicBezTo>
                  <a:cubicBezTo>
                    <a:pt x="496" y="250"/>
                    <a:pt x="490" y="306"/>
                    <a:pt x="462" y="344"/>
                  </a:cubicBezTo>
                  <a:cubicBezTo>
                    <a:pt x="455" y="355"/>
                    <a:pt x="437" y="348"/>
                    <a:pt x="440" y="335"/>
                  </a:cubicBezTo>
                  <a:cubicBezTo>
                    <a:pt x="447" y="291"/>
                    <a:pt x="469" y="249"/>
                    <a:pt x="488" y="207"/>
                  </a:cubicBezTo>
                  <a:cubicBezTo>
                    <a:pt x="512" y="151"/>
                    <a:pt x="531" y="86"/>
                    <a:pt x="502" y="31"/>
                  </a:cubicBezTo>
                  <a:lnTo>
                    <a:pt x="502" y="31"/>
                  </a:lnTo>
                  <a:cubicBezTo>
                    <a:pt x="501" y="30"/>
                    <a:pt x="501" y="30"/>
                    <a:pt x="501" y="30"/>
                  </a:cubicBezTo>
                  <a:cubicBezTo>
                    <a:pt x="498" y="24"/>
                    <a:pt x="495" y="20"/>
                    <a:pt x="489" y="17"/>
                  </a:cubicBezTo>
                  <a:cubicBezTo>
                    <a:pt x="489" y="17"/>
                    <a:pt x="487" y="17"/>
                    <a:pt x="487" y="16"/>
                  </a:cubicBezTo>
                  <a:cubicBezTo>
                    <a:pt x="465" y="6"/>
                    <a:pt x="447" y="27"/>
                    <a:pt x="438" y="46"/>
                  </a:cubicBezTo>
                  <a:cubicBezTo>
                    <a:pt x="397" y="134"/>
                    <a:pt x="410" y="240"/>
                    <a:pt x="359" y="324"/>
                  </a:cubicBezTo>
                  <a:cubicBezTo>
                    <a:pt x="355" y="330"/>
                    <a:pt x="348" y="334"/>
                    <a:pt x="340" y="333"/>
                  </a:cubicBezTo>
                  <a:cubicBezTo>
                    <a:pt x="325" y="331"/>
                    <a:pt x="324" y="311"/>
                    <a:pt x="327" y="297"/>
                  </a:cubicBezTo>
                  <a:cubicBezTo>
                    <a:pt x="339" y="238"/>
                    <a:pt x="351" y="179"/>
                    <a:pt x="363" y="120"/>
                  </a:cubicBezTo>
                  <a:cubicBezTo>
                    <a:pt x="370" y="87"/>
                    <a:pt x="376" y="51"/>
                    <a:pt x="356" y="22"/>
                  </a:cubicBezTo>
                  <a:cubicBezTo>
                    <a:pt x="345" y="5"/>
                    <a:pt x="325" y="-4"/>
                    <a:pt x="306" y="1"/>
                  </a:cubicBezTo>
                  <a:cubicBezTo>
                    <a:pt x="286" y="5"/>
                    <a:pt x="279" y="22"/>
                    <a:pt x="274" y="38"/>
                  </a:cubicBezTo>
                  <a:cubicBezTo>
                    <a:pt x="248" y="128"/>
                    <a:pt x="280" y="225"/>
                    <a:pt x="264" y="317"/>
                  </a:cubicBezTo>
                  <a:lnTo>
                    <a:pt x="264" y="317"/>
                  </a:lnTo>
                  <a:cubicBezTo>
                    <a:pt x="263" y="323"/>
                    <a:pt x="261" y="329"/>
                    <a:pt x="258" y="335"/>
                  </a:cubicBezTo>
                  <a:cubicBezTo>
                    <a:pt x="251" y="350"/>
                    <a:pt x="228" y="345"/>
                    <a:pt x="227" y="328"/>
                  </a:cubicBezTo>
                  <a:cubicBezTo>
                    <a:pt x="225" y="254"/>
                    <a:pt x="222" y="179"/>
                    <a:pt x="219" y="105"/>
                  </a:cubicBezTo>
                  <a:cubicBezTo>
                    <a:pt x="219" y="82"/>
                    <a:pt x="217" y="60"/>
                    <a:pt x="206" y="40"/>
                  </a:cubicBezTo>
                  <a:cubicBezTo>
                    <a:pt x="195" y="21"/>
                    <a:pt x="169" y="7"/>
                    <a:pt x="149" y="17"/>
                  </a:cubicBezTo>
                  <a:cubicBezTo>
                    <a:pt x="138" y="22"/>
                    <a:pt x="131" y="33"/>
                    <a:pt x="126" y="44"/>
                  </a:cubicBezTo>
                  <a:cubicBezTo>
                    <a:pt x="79" y="148"/>
                    <a:pt x="206" y="268"/>
                    <a:pt x="168" y="376"/>
                  </a:cubicBezTo>
                  <a:cubicBezTo>
                    <a:pt x="166" y="381"/>
                    <a:pt x="164" y="387"/>
                    <a:pt x="158" y="389"/>
                  </a:cubicBezTo>
                  <a:cubicBezTo>
                    <a:pt x="154" y="391"/>
                    <a:pt x="150" y="390"/>
                    <a:pt x="146" y="389"/>
                  </a:cubicBezTo>
                  <a:cubicBezTo>
                    <a:pt x="119" y="379"/>
                    <a:pt x="107" y="349"/>
                    <a:pt x="96" y="323"/>
                  </a:cubicBezTo>
                  <a:cubicBezTo>
                    <a:pt x="84" y="297"/>
                    <a:pt x="61" y="270"/>
                    <a:pt x="34" y="277"/>
                  </a:cubicBezTo>
                  <a:cubicBezTo>
                    <a:pt x="10" y="282"/>
                    <a:pt x="0" y="310"/>
                    <a:pt x="0" y="334"/>
                  </a:cubicBezTo>
                  <a:cubicBezTo>
                    <a:pt x="2" y="403"/>
                    <a:pt x="55" y="461"/>
                    <a:pt x="109" y="504"/>
                  </a:cubicBezTo>
                  <a:cubicBezTo>
                    <a:pt x="213" y="584"/>
                    <a:pt x="178" y="828"/>
                    <a:pt x="175" y="904"/>
                  </a:cubicBezTo>
                  <a:cubicBezTo>
                    <a:pt x="179" y="897"/>
                    <a:pt x="507" y="898"/>
                    <a:pt x="513" y="904"/>
                  </a:cubicBezTo>
                  <a:close/>
                </a:path>
              </a:pathLst>
            </a:custGeom>
            <a:solidFill>
              <a:srgbClr val="773A3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58" name="Google Shape;1558;p40"/>
            <p:cNvSpPr/>
            <p:nvPr/>
          </p:nvSpPr>
          <p:spPr>
            <a:xfrm>
              <a:off x="3578733" y="2289450"/>
              <a:ext cx="218555" cy="89476"/>
            </a:xfrm>
            <a:custGeom>
              <a:rect b="b" l="l" r="r" t="t"/>
              <a:pathLst>
                <a:path extrusionOk="0" h="183" w="447">
                  <a:moveTo>
                    <a:pt x="0" y="0"/>
                  </a:moveTo>
                  <a:lnTo>
                    <a:pt x="447" y="77"/>
                  </a:lnTo>
                  <a:lnTo>
                    <a:pt x="447" y="183"/>
                  </a:lnTo>
                  <a:lnTo>
                    <a:pt x="0" y="183"/>
                  </a:lnTo>
                  <a:lnTo>
                    <a:pt x="0" y="0"/>
                  </a:lnTo>
                  <a:close/>
                </a:path>
              </a:pathLst>
            </a:custGeom>
            <a:solidFill>
              <a:srgbClr val="D39A47"/>
            </a:solidFill>
            <a:ln>
              <a:noFill/>
            </a:ln>
          </p:spPr>
          <p:txBody>
            <a:bodyPr anchorCtr="1" anchor="ctr" bIns="20875" lIns="90000" spcFirstLastPara="1" rIns="90000" wrap="square" tIns="208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559" name="Google Shape;1559;p40"/>
            <p:cNvSpPr/>
            <p:nvPr/>
          </p:nvSpPr>
          <p:spPr>
            <a:xfrm>
              <a:off x="3591445" y="2338344"/>
              <a:ext cx="67962" cy="17602"/>
            </a:xfrm>
            <a:custGeom>
              <a:rect b="b" l="l" r="r" t="t"/>
              <a:pathLst>
                <a:path extrusionOk="0" h="36" w="139">
                  <a:moveTo>
                    <a:pt x="2" y="4"/>
                  </a:moveTo>
                  <a:cubicBezTo>
                    <a:pt x="23" y="12"/>
                    <a:pt x="47" y="15"/>
                    <a:pt x="69" y="21"/>
                  </a:cubicBezTo>
                  <a:cubicBezTo>
                    <a:pt x="80" y="23"/>
                    <a:pt x="92" y="26"/>
                    <a:pt x="103" y="29"/>
                  </a:cubicBezTo>
                  <a:cubicBezTo>
                    <a:pt x="108" y="30"/>
                    <a:pt x="114" y="32"/>
                    <a:pt x="120" y="33"/>
                  </a:cubicBezTo>
                  <a:cubicBezTo>
                    <a:pt x="125" y="34"/>
                    <a:pt x="131" y="36"/>
                    <a:pt x="136" y="35"/>
                  </a:cubicBezTo>
                  <a:cubicBezTo>
                    <a:pt x="139" y="35"/>
                    <a:pt x="140" y="30"/>
                    <a:pt x="138" y="29"/>
                  </a:cubicBezTo>
                  <a:cubicBezTo>
                    <a:pt x="134" y="25"/>
                    <a:pt x="128" y="24"/>
                    <a:pt x="123" y="23"/>
                  </a:cubicBezTo>
                  <a:cubicBezTo>
                    <a:pt x="118" y="21"/>
                    <a:pt x="112" y="20"/>
                    <a:pt x="106" y="19"/>
                  </a:cubicBezTo>
                  <a:cubicBezTo>
                    <a:pt x="95" y="16"/>
                    <a:pt x="83" y="14"/>
                    <a:pt x="71" y="11"/>
                  </a:cubicBezTo>
                  <a:cubicBezTo>
                    <a:pt x="49" y="6"/>
                    <a:pt x="25" y="0"/>
                    <a:pt x="2" y="0"/>
                  </a:cubicBezTo>
                  <a:cubicBezTo>
                    <a:pt x="0" y="0"/>
                    <a:pt x="0" y="3"/>
                    <a:pt x="2" y="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0" name="Google Shape;1560;p40"/>
            <p:cNvSpPr/>
            <p:nvPr/>
          </p:nvSpPr>
          <p:spPr>
            <a:xfrm>
              <a:off x="3676031" y="2353012"/>
              <a:ext cx="18091" cy="4889"/>
            </a:xfrm>
            <a:custGeom>
              <a:rect b="b" l="l" r="r" t="t"/>
              <a:pathLst>
                <a:path extrusionOk="0" h="10" w="37">
                  <a:moveTo>
                    <a:pt x="1" y="7"/>
                  </a:moveTo>
                  <a:cubicBezTo>
                    <a:pt x="4" y="7"/>
                    <a:pt x="7" y="7"/>
                    <a:pt x="10" y="7"/>
                  </a:cubicBezTo>
                  <a:cubicBezTo>
                    <a:pt x="12" y="8"/>
                    <a:pt x="15" y="7"/>
                    <a:pt x="18" y="8"/>
                  </a:cubicBezTo>
                  <a:cubicBezTo>
                    <a:pt x="21" y="8"/>
                    <a:pt x="24" y="8"/>
                    <a:pt x="26" y="9"/>
                  </a:cubicBezTo>
                  <a:lnTo>
                    <a:pt x="26" y="9"/>
                  </a:lnTo>
                  <a:cubicBezTo>
                    <a:pt x="28" y="9"/>
                    <a:pt x="29" y="9"/>
                    <a:pt x="31" y="9"/>
                  </a:cubicBezTo>
                  <a:cubicBezTo>
                    <a:pt x="32" y="10"/>
                    <a:pt x="34" y="10"/>
                    <a:pt x="35" y="9"/>
                  </a:cubicBezTo>
                  <a:lnTo>
                    <a:pt x="35" y="9"/>
                  </a:lnTo>
                  <a:lnTo>
                    <a:pt x="36" y="9"/>
                  </a:lnTo>
                  <a:cubicBezTo>
                    <a:pt x="36" y="9"/>
                    <a:pt x="35" y="9"/>
                    <a:pt x="36" y="8"/>
                  </a:cubicBezTo>
                  <a:cubicBezTo>
                    <a:pt x="36" y="8"/>
                    <a:pt x="37" y="8"/>
                    <a:pt x="37" y="7"/>
                  </a:cubicBezTo>
                  <a:lnTo>
                    <a:pt x="36" y="6"/>
                  </a:lnTo>
                  <a:cubicBezTo>
                    <a:pt x="36" y="5"/>
                    <a:pt x="34" y="4"/>
                    <a:pt x="33" y="3"/>
                  </a:cubicBezTo>
                  <a:lnTo>
                    <a:pt x="33" y="3"/>
                  </a:lnTo>
                  <a:cubicBezTo>
                    <a:pt x="31" y="3"/>
                    <a:pt x="30" y="2"/>
                    <a:pt x="28" y="2"/>
                  </a:cubicBezTo>
                  <a:lnTo>
                    <a:pt x="28" y="2"/>
                  </a:lnTo>
                  <a:cubicBezTo>
                    <a:pt x="25" y="1"/>
                    <a:pt x="22" y="0"/>
                    <a:pt x="19" y="0"/>
                  </a:cubicBezTo>
                  <a:lnTo>
                    <a:pt x="19" y="0"/>
                  </a:lnTo>
                  <a:cubicBezTo>
                    <a:pt x="18" y="0"/>
                    <a:pt x="17" y="0"/>
                    <a:pt x="16" y="0"/>
                  </a:cubicBezTo>
                  <a:cubicBezTo>
                    <a:pt x="14" y="0"/>
                    <a:pt x="12" y="1"/>
                    <a:pt x="9" y="1"/>
                  </a:cubicBezTo>
                  <a:lnTo>
                    <a:pt x="9" y="1"/>
                  </a:lnTo>
                  <a:cubicBezTo>
                    <a:pt x="7" y="2"/>
                    <a:pt x="4" y="3"/>
                    <a:pt x="2" y="4"/>
                  </a:cubicBezTo>
                  <a:cubicBezTo>
                    <a:pt x="2" y="4"/>
                    <a:pt x="1" y="4"/>
                    <a:pt x="1" y="5"/>
                  </a:cubicBezTo>
                  <a:lnTo>
                    <a:pt x="1" y="5"/>
                  </a:lnTo>
                  <a:lnTo>
                    <a:pt x="0" y="5"/>
                  </a:lnTo>
                  <a:lnTo>
                    <a:pt x="0" y="6"/>
                  </a:lnTo>
                  <a:lnTo>
                    <a:pt x="0" y="6"/>
                  </a:lnTo>
                  <a:cubicBezTo>
                    <a:pt x="1" y="6"/>
                    <a:pt x="1" y="6"/>
                    <a:pt x="1" y="6"/>
                  </a:cubicBezTo>
                  <a:cubicBezTo>
                    <a:pt x="1" y="7"/>
                    <a:pt x="1" y="7"/>
                    <a:pt x="1" y="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1" name="Google Shape;1561;p40"/>
            <p:cNvSpPr/>
            <p:nvPr/>
          </p:nvSpPr>
          <p:spPr>
            <a:xfrm>
              <a:off x="3631538" y="2137390"/>
              <a:ext cx="83119" cy="96810"/>
            </a:xfrm>
            <a:custGeom>
              <a:rect b="b" l="l" r="r" t="t"/>
              <a:pathLst>
                <a:path extrusionOk="0" h="198" w="170">
                  <a:moveTo>
                    <a:pt x="0" y="184"/>
                  </a:moveTo>
                  <a:cubicBezTo>
                    <a:pt x="12" y="203"/>
                    <a:pt x="42" y="199"/>
                    <a:pt x="59" y="191"/>
                  </a:cubicBezTo>
                  <a:cubicBezTo>
                    <a:pt x="80" y="181"/>
                    <a:pt x="97" y="160"/>
                    <a:pt x="99" y="136"/>
                  </a:cubicBezTo>
                  <a:cubicBezTo>
                    <a:pt x="100" y="113"/>
                    <a:pt x="85" y="94"/>
                    <a:pt x="74" y="75"/>
                  </a:cubicBezTo>
                  <a:cubicBezTo>
                    <a:pt x="69" y="67"/>
                    <a:pt x="65" y="57"/>
                    <a:pt x="65" y="47"/>
                  </a:cubicBezTo>
                  <a:cubicBezTo>
                    <a:pt x="66" y="36"/>
                    <a:pt x="72" y="27"/>
                    <a:pt x="80" y="20"/>
                  </a:cubicBezTo>
                  <a:cubicBezTo>
                    <a:pt x="91" y="11"/>
                    <a:pt x="105" y="8"/>
                    <a:pt x="119" y="9"/>
                  </a:cubicBezTo>
                  <a:lnTo>
                    <a:pt x="119" y="9"/>
                  </a:lnTo>
                  <a:cubicBezTo>
                    <a:pt x="128" y="10"/>
                    <a:pt x="136" y="11"/>
                    <a:pt x="145" y="13"/>
                  </a:cubicBezTo>
                  <a:cubicBezTo>
                    <a:pt x="152" y="15"/>
                    <a:pt x="161" y="20"/>
                    <a:pt x="168" y="18"/>
                  </a:cubicBezTo>
                  <a:cubicBezTo>
                    <a:pt x="170" y="18"/>
                    <a:pt x="171" y="15"/>
                    <a:pt x="169" y="14"/>
                  </a:cubicBezTo>
                  <a:cubicBezTo>
                    <a:pt x="165" y="9"/>
                    <a:pt x="157" y="8"/>
                    <a:pt x="150" y="6"/>
                  </a:cubicBezTo>
                  <a:lnTo>
                    <a:pt x="150" y="6"/>
                  </a:lnTo>
                  <a:cubicBezTo>
                    <a:pt x="143" y="4"/>
                    <a:pt x="136" y="2"/>
                    <a:pt x="129" y="1"/>
                  </a:cubicBezTo>
                  <a:cubicBezTo>
                    <a:pt x="116" y="-1"/>
                    <a:pt x="103" y="-1"/>
                    <a:pt x="91" y="3"/>
                  </a:cubicBezTo>
                  <a:cubicBezTo>
                    <a:pt x="69" y="10"/>
                    <a:pt x="51" y="28"/>
                    <a:pt x="53" y="52"/>
                  </a:cubicBezTo>
                  <a:cubicBezTo>
                    <a:pt x="54" y="74"/>
                    <a:pt x="70" y="91"/>
                    <a:pt x="79" y="110"/>
                  </a:cubicBezTo>
                  <a:cubicBezTo>
                    <a:pt x="84" y="119"/>
                    <a:pt x="87" y="130"/>
                    <a:pt x="86" y="140"/>
                  </a:cubicBezTo>
                  <a:cubicBezTo>
                    <a:pt x="85" y="151"/>
                    <a:pt x="79" y="162"/>
                    <a:pt x="71" y="170"/>
                  </a:cubicBezTo>
                  <a:cubicBezTo>
                    <a:pt x="53" y="189"/>
                    <a:pt x="24" y="198"/>
                    <a:pt x="1" y="183"/>
                  </a:cubicBezTo>
                  <a:lnTo>
                    <a:pt x="1" y="183"/>
                  </a:lnTo>
                  <a:lnTo>
                    <a:pt x="0" y="183"/>
                  </a:lnTo>
                  <a:lnTo>
                    <a:pt x="0" y="183"/>
                  </a:lnTo>
                  <a:lnTo>
                    <a:pt x="0" y="184"/>
                  </a:lnTo>
                  <a:close/>
                </a:path>
              </a:pathLst>
            </a:custGeom>
            <a:solidFill>
              <a:srgbClr val="522207"/>
            </a:solidFill>
            <a:ln>
              <a:noFill/>
            </a:ln>
          </p:spPr>
          <p:txBody>
            <a:bodyPr anchorCtr="1" anchor="ctr" bIns="26275" lIns="90000" spcFirstLastPara="1" rIns="90000" wrap="square" tIns="26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2" name="Google Shape;1562;p40"/>
            <p:cNvSpPr/>
            <p:nvPr/>
          </p:nvSpPr>
          <p:spPr>
            <a:xfrm>
              <a:off x="3725903" y="2151569"/>
              <a:ext cx="14668" cy="12223"/>
            </a:xfrm>
            <a:custGeom>
              <a:rect b="b" l="l" r="r" t="t"/>
              <a:pathLst>
                <a:path extrusionOk="0" h="25" w="30">
                  <a:moveTo>
                    <a:pt x="1" y="2"/>
                  </a:moveTo>
                  <a:lnTo>
                    <a:pt x="1" y="2"/>
                  </a:lnTo>
                  <a:cubicBezTo>
                    <a:pt x="3" y="4"/>
                    <a:pt x="4" y="5"/>
                    <a:pt x="5" y="7"/>
                  </a:cubicBezTo>
                  <a:cubicBezTo>
                    <a:pt x="7" y="9"/>
                    <a:pt x="8" y="11"/>
                    <a:pt x="10" y="12"/>
                  </a:cubicBezTo>
                  <a:cubicBezTo>
                    <a:pt x="11" y="14"/>
                    <a:pt x="13" y="15"/>
                    <a:pt x="15" y="16"/>
                  </a:cubicBezTo>
                  <a:cubicBezTo>
                    <a:pt x="16" y="18"/>
                    <a:pt x="18" y="19"/>
                    <a:pt x="19" y="21"/>
                  </a:cubicBezTo>
                  <a:lnTo>
                    <a:pt x="19" y="21"/>
                  </a:lnTo>
                  <a:cubicBezTo>
                    <a:pt x="20" y="22"/>
                    <a:pt x="21" y="22"/>
                    <a:pt x="21" y="22"/>
                  </a:cubicBezTo>
                  <a:cubicBezTo>
                    <a:pt x="23" y="23"/>
                    <a:pt x="22" y="23"/>
                    <a:pt x="23" y="23"/>
                  </a:cubicBezTo>
                  <a:cubicBezTo>
                    <a:pt x="24" y="24"/>
                    <a:pt x="26" y="25"/>
                    <a:pt x="28" y="24"/>
                  </a:cubicBezTo>
                  <a:lnTo>
                    <a:pt x="28" y="24"/>
                  </a:lnTo>
                  <a:cubicBezTo>
                    <a:pt x="28" y="23"/>
                    <a:pt x="29" y="23"/>
                    <a:pt x="29" y="22"/>
                  </a:cubicBezTo>
                  <a:cubicBezTo>
                    <a:pt x="30" y="22"/>
                    <a:pt x="30" y="21"/>
                    <a:pt x="30" y="20"/>
                  </a:cubicBezTo>
                  <a:cubicBezTo>
                    <a:pt x="30" y="20"/>
                    <a:pt x="30" y="19"/>
                    <a:pt x="29" y="19"/>
                  </a:cubicBezTo>
                  <a:lnTo>
                    <a:pt x="29" y="19"/>
                  </a:lnTo>
                  <a:cubicBezTo>
                    <a:pt x="29" y="17"/>
                    <a:pt x="28" y="16"/>
                    <a:pt x="28" y="15"/>
                  </a:cubicBezTo>
                  <a:cubicBezTo>
                    <a:pt x="27" y="13"/>
                    <a:pt x="24" y="11"/>
                    <a:pt x="22" y="9"/>
                  </a:cubicBezTo>
                  <a:lnTo>
                    <a:pt x="22" y="9"/>
                  </a:lnTo>
                  <a:cubicBezTo>
                    <a:pt x="21" y="8"/>
                    <a:pt x="19" y="6"/>
                    <a:pt x="17" y="5"/>
                  </a:cubicBezTo>
                  <a:lnTo>
                    <a:pt x="17" y="5"/>
                  </a:lnTo>
                  <a:cubicBezTo>
                    <a:pt x="15" y="3"/>
                    <a:pt x="13" y="2"/>
                    <a:pt x="10" y="1"/>
                  </a:cubicBezTo>
                  <a:lnTo>
                    <a:pt x="10" y="1"/>
                  </a:lnTo>
                  <a:cubicBezTo>
                    <a:pt x="9" y="1"/>
                    <a:pt x="8" y="1"/>
                    <a:pt x="7" y="1"/>
                  </a:cubicBezTo>
                  <a:cubicBezTo>
                    <a:pt x="5" y="0"/>
                    <a:pt x="4" y="0"/>
                    <a:pt x="3" y="0"/>
                  </a:cubicBezTo>
                  <a:cubicBezTo>
                    <a:pt x="1" y="0"/>
                    <a:pt x="0" y="1"/>
                    <a:pt x="1"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3" name="Google Shape;1563;p40"/>
            <p:cNvSpPr/>
            <p:nvPr/>
          </p:nvSpPr>
          <p:spPr>
            <a:xfrm>
              <a:off x="3616381" y="2210242"/>
              <a:ext cx="8801" cy="9290"/>
            </a:xfrm>
            <a:custGeom>
              <a:rect b="b" l="l" r="r" t="t"/>
              <a:pathLst>
                <a:path extrusionOk="0" h="19" w="18">
                  <a:moveTo>
                    <a:pt x="0" y="5"/>
                  </a:moveTo>
                  <a:lnTo>
                    <a:pt x="0" y="5"/>
                  </a:lnTo>
                  <a:cubicBezTo>
                    <a:pt x="1" y="6"/>
                    <a:pt x="1" y="8"/>
                    <a:pt x="2" y="9"/>
                  </a:cubicBezTo>
                  <a:lnTo>
                    <a:pt x="2" y="9"/>
                  </a:lnTo>
                  <a:cubicBezTo>
                    <a:pt x="2" y="10"/>
                    <a:pt x="2" y="11"/>
                    <a:pt x="3" y="12"/>
                  </a:cubicBezTo>
                  <a:lnTo>
                    <a:pt x="3" y="12"/>
                  </a:lnTo>
                  <a:cubicBezTo>
                    <a:pt x="3" y="12"/>
                    <a:pt x="4" y="13"/>
                    <a:pt x="5" y="14"/>
                  </a:cubicBezTo>
                  <a:lnTo>
                    <a:pt x="5" y="14"/>
                  </a:lnTo>
                  <a:cubicBezTo>
                    <a:pt x="6" y="15"/>
                    <a:pt x="7" y="16"/>
                    <a:pt x="9" y="17"/>
                  </a:cubicBezTo>
                  <a:lnTo>
                    <a:pt x="9" y="17"/>
                  </a:lnTo>
                  <a:lnTo>
                    <a:pt x="9" y="17"/>
                  </a:lnTo>
                  <a:cubicBezTo>
                    <a:pt x="10" y="18"/>
                    <a:pt x="10" y="18"/>
                    <a:pt x="11" y="18"/>
                  </a:cubicBezTo>
                  <a:lnTo>
                    <a:pt x="11" y="18"/>
                  </a:lnTo>
                  <a:cubicBezTo>
                    <a:pt x="12" y="19"/>
                    <a:pt x="13" y="19"/>
                    <a:pt x="14" y="19"/>
                  </a:cubicBezTo>
                  <a:lnTo>
                    <a:pt x="15" y="19"/>
                  </a:lnTo>
                  <a:lnTo>
                    <a:pt x="15" y="19"/>
                  </a:lnTo>
                  <a:cubicBezTo>
                    <a:pt x="16" y="19"/>
                    <a:pt x="16" y="19"/>
                    <a:pt x="16" y="18"/>
                  </a:cubicBezTo>
                  <a:lnTo>
                    <a:pt x="17" y="18"/>
                  </a:lnTo>
                  <a:lnTo>
                    <a:pt x="17" y="18"/>
                  </a:lnTo>
                  <a:lnTo>
                    <a:pt x="18" y="17"/>
                  </a:lnTo>
                  <a:lnTo>
                    <a:pt x="18" y="16"/>
                  </a:lnTo>
                  <a:lnTo>
                    <a:pt x="18" y="16"/>
                  </a:lnTo>
                  <a:lnTo>
                    <a:pt x="18" y="15"/>
                  </a:lnTo>
                  <a:lnTo>
                    <a:pt x="18" y="14"/>
                  </a:lnTo>
                  <a:lnTo>
                    <a:pt x="18" y="14"/>
                  </a:lnTo>
                  <a:lnTo>
                    <a:pt x="18" y="13"/>
                  </a:lnTo>
                  <a:cubicBezTo>
                    <a:pt x="17" y="12"/>
                    <a:pt x="17" y="12"/>
                    <a:pt x="16" y="12"/>
                  </a:cubicBezTo>
                  <a:lnTo>
                    <a:pt x="16" y="11"/>
                  </a:lnTo>
                  <a:lnTo>
                    <a:pt x="17" y="12"/>
                  </a:lnTo>
                  <a:lnTo>
                    <a:pt x="17" y="12"/>
                  </a:lnTo>
                  <a:cubicBezTo>
                    <a:pt x="16" y="11"/>
                    <a:pt x="15" y="11"/>
                    <a:pt x="15" y="10"/>
                  </a:cubicBezTo>
                  <a:cubicBezTo>
                    <a:pt x="14" y="10"/>
                    <a:pt x="14" y="10"/>
                    <a:pt x="13" y="9"/>
                  </a:cubicBezTo>
                  <a:lnTo>
                    <a:pt x="14" y="10"/>
                  </a:lnTo>
                  <a:lnTo>
                    <a:pt x="14" y="10"/>
                  </a:lnTo>
                  <a:cubicBezTo>
                    <a:pt x="13" y="9"/>
                    <a:pt x="12" y="8"/>
                    <a:pt x="11" y="7"/>
                  </a:cubicBezTo>
                  <a:lnTo>
                    <a:pt x="12" y="8"/>
                  </a:lnTo>
                  <a:cubicBezTo>
                    <a:pt x="11" y="7"/>
                    <a:pt x="10" y="6"/>
                    <a:pt x="9" y="5"/>
                  </a:cubicBezTo>
                  <a:lnTo>
                    <a:pt x="10" y="6"/>
                  </a:lnTo>
                  <a:lnTo>
                    <a:pt x="10" y="6"/>
                  </a:lnTo>
                  <a:cubicBezTo>
                    <a:pt x="10" y="5"/>
                    <a:pt x="9" y="5"/>
                    <a:pt x="9" y="4"/>
                  </a:cubicBezTo>
                  <a:cubicBezTo>
                    <a:pt x="9" y="3"/>
                    <a:pt x="8" y="3"/>
                    <a:pt x="8" y="2"/>
                  </a:cubicBezTo>
                  <a:lnTo>
                    <a:pt x="8" y="3"/>
                  </a:lnTo>
                  <a:lnTo>
                    <a:pt x="8" y="3"/>
                  </a:lnTo>
                  <a:lnTo>
                    <a:pt x="8" y="3"/>
                  </a:lnTo>
                  <a:lnTo>
                    <a:pt x="8" y="3"/>
                  </a:lnTo>
                  <a:cubicBezTo>
                    <a:pt x="8" y="2"/>
                    <a:pt x="8" y="2"/>
                    <a:pt x="8" y="2"/>
                  </a:cubicBezTo>
                  <a:cubicBezTo>
                    <a:pt x="7" y="1"/>
                    <a:pt x="7" y="1"/>
                    <a:pt x="6" y="0"/>
                  </a:cubicBezTo>
                  <a:lnTo>
                    <a:pt x="6" y="0"/>
                  </a:lnTo>
                  <a:lnTo>
                    <a:pt x="6" y="0"/>
                  </a:lnTo>
                  <a:cubicBezTo>
                    <a:pt x="6" y="0"/>
                    <a:pt x="5" y="0"/>
                    <a:pt x="4" y="0"/>
                  </a:cubicBezTo>
                  <a:lnTo>
                    <a:pt x="2" y="0"/>
                  </a:lnTo>
                  <a:cubicBezTo>
                    <a:pt x="1" y="1"/>
                    <a:pt x="1" y="1"/>
                    <a:pt x="1" y="2"/>
                  </a:cubicBezTo>
                  <a:lnTo>
                    <a:pt x="1" y="2"/>
                  </a:lnTo>
                  <a:cubicBezTo>
                    <a:pt x="1" y="2"/>
                    <a:pt x="0" y="3"/>
                    <a:pt x="0" y="4"/>
                  </a:cubicBezTo>
                  <a:lnTo>
                    <a:pt x="0" y="5"/>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4" name="Google Shape;1564;p40"/>
            <p:cNvSpPr/>
            <p:nvPr/>
          </p:nvSpPr>
          <p:spPr>
            <a:xfrm>
              <a:off x="3567976" y="2123211"/>
              <a:ext cx="7334" cy="8801"/>
            </a:xfrm>
            <a:custGeom>
              <a:rect b="b" l="l" r="r" t="t"/>
              <a:pathLst>
                <a:path extrusionOk="0" h="18" w="15">
                  <a:moveTo>
                    <a:pt x="5" y="17"/>
                  </a:moveTo>
                  <a:cubicBezTo>
                    <a:pt x="7" y="17"/>
                    <a:pt x="8" y="16"/>
                    <a:pt x="9" y="15"/>
                  </a:cubicBezTo>
                  <a:lnTo>
                    <a:pt x="8" y="15"/>
                  </a:lnTo>
                  <a:lnTo>
                    <a:pt x="9" y="15"/>
                  </a:lnTo>
                  <a:lnTo>
                    <a:pt x="9" y="15"/>
                  </a:lnTo>
                  <a:cubicBezTo>
                    <a:pt x="9" y="15"/>
                    <a:pt x="9" y="14"/>
                    <a:pt x="10" y="14"/>
                  </a:cubicBezTo>
                  <a:lnTo>
                    <a:pt x="10" y="14"/>
                  </a:lnTo>
                  <a:lnTo>
                    <a:pt x="10" y="13"/>
                  </a:lnTo>
                  <a:lnTo>
                    <a:pt x="11" y="12"/>
                  </a:lnTo>
                  <a:lnTo>
                    <a:pt x="12" y="10"/>
                  </a:lnTo>
                  <a:lnTo>
                    <a:pt x="14" y="8"/>
                  </a:lnTo>
                  <a:lnTo>
                    <a:pt x="14" y="8"/>
                  </a:lnTo>
                  <a:lnTo>
                    <a:pt x="15" y="7"/>
                  </a:lnTo>
                  <a:lnTo>
                    <a:pt x="15" y="7"/>
                  </a:lnTo>
                  <a:cubicBezTo>
                    <a:pt x="15" y="7"/>
                    <a:pt x="15" y="6"/>
                    <a:pt x="15" y="5"/>
                  </a:cubicBezTo>
                  <a:lnTo>
                    <a:pt x="15" y="5"/>
                  </a:lnTo>
                  <a:lnTo>
                    <a:pt x="15" y="4"/>
                  </a:lnTo>
                  <a:cubicBezTo>
                    <a:pt x="15" y="4"/>
                    <a:pt x="15" y="3"/>
                    <a:pt x="15" y="2"/>
                  </a:cubicBezTo>
                  <a:cubicBezTo>
                    <a:pt x="14" y="2"/>
                    <a:pt x="13" y="2"/>
                    <a:pt x="13" y="1"/>
                  </a:cubicBezTo>
                  <a:cubicBezTo>
                    <a:pt x="12" y="1"/>
                    <a:pt x="12" y="0"/>
                    <a:pt x="11" y="0"/>
                  </a:cubicBezTo>
                  <a:cubicBezTo>
                    <a:pt x="10" y="0"/>
                    <a:pt x="10" y="0"/>
                    <a:pt x="9" y="1"/>
                  </a:cubicBezTo>
                  <a:lnTo>
                    <a:pt x="8" y="1"/>
                  </a:lnTo>
                  <a:lnTo>
                    <a:pt x="8" y="1"/>
                  </a:lnTo>
                  <a:cubicBezTo>
                    <a:pt x="8" y="1"/>
                    <a:pt x="7" y="2"/>
                    <a:pt x="6" y="3"/>
                  </a:cubicBezTo>
                  <a:cubicBezTo>
                    <a:pt x="6" y="3"/>
                    <a:pt x="6" y="4"/>
                    <a:pt x="5" y="4"/>
                  </a:cubicBezTo>
                  <a:lnTo>
                    <a:pt x="3" y="7"/>
                  </a:lnTo>
                  <a:lnTo>
                    <a:pt x="2" y="9"/>
                  </a:lnTo>
                  <a:lnTo>
                    <a:pt x="2" y="9"/>
                  </a:lnTo>
                  <a:lnTo>
                    <a:pt x="2" y="9"/>
                  </a:lnTo>
                  <a:cubicBezTo>
                    <a:pt x="2" y="9"/>
                    <a:pt x="1" y="10"/>
                    <a:pt x="1" y="11"/>
                  </a:cubicBezTo>
                  <a:cubicBezTo>
                    <a:pt x="1" y="12"/>
                    <a:pt x="0" y="13"/>
                    <a:pt x="0" y="14"/>
                  </a:cubicBezTo>
                  <a:lnTo>
                    <a:pt x="0" y="15"/>
                  </a:lnTo>
                  <a:lnTo>
                    <a:pt x="0" y="15"/>
                  </a:lnTo>
                  <a:lnTo>
                    <a:pt x="0" y="15"/>
                  </a:lnTo>
                  <a:cubicBezTo>
                    <a:pt x="0" y="16"/>
                    <a:pt x="0" y="16"/>
                    <a:pt x="0" y="16"/>
                  </a:cubicBezTo>
                  <a:lnTo>
                    <a:pt x="0" y="16"/>
                  </a:lnTo>
                  <a:cubicBezTo>
                    <a:pt x="0" y="17"/>
                    <a:pt x="0" y="17"/>
                    <a:pt x="0" y="17"/>
                  </a:cubicBezTo>
                  <a:lnTo>
                    <a:pt x="1" y="18"/>
                  </a:lnTo>
                  <a:lnTo>
                    <a:pt x="1" y="18"/>
                  </a:lnTo>
                  <a:lnTo>
                    <a:pt x="1" y="18"/>
                  </a:lnTo>
                  <a:cubicBezTo>
                    <a:pt x="2" y="18"/>
                    <a:pt x="2" y="18"/>
                    <a:pt x="3" y="18"/>
                  </a:cubicBezTo>
                  <a:lnTo>
                    <a:pt x="3" y="18"/>
                  </a:lnTo>
                  <a:cubicBezTo>
                    <a:pt x="4" y="18"/>
                    <a:pt x="4" y="18"/>
                    <a:pt x="5" y="18"/>
                  </a:cubicBezTo>
                  <a:lnTo>
                    <a:pt x="5" y="1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5" name="Google Shape;1565;p40"/>
            <p:cNvSpPr/>
            <p:nvPr/>
          </p:nvSpPr>
          <p:spPr>
            <a:xfrm>
              <a:off x="3563087" y="2114899"/>
              <a:ext cx="7334" cy="10268"/>
            </a:xfrm>
            <a:custGeom>
              <a:rect b="b" l="l" r="r" t="t"/>
              <a:pathLst>
                <a:path extrusionOk="0" h="21" w="15">
                  <a:moveTo>
                    <a:pt x="7" y="20"/>
                  </a:moveTo>
                  <a:lnTo>
                    <a:pt x="7" y="20"/>
                  </a:lnTo>
                  <a:cubicBezTo>
                    <a:pt x="8" y="19"/>
                    <a:pt x="9" y="18"/>
                    <a:pt x="10" y="17"/>
                  </a:cubicBezTo>
                  <a:lnTo>
                    <a:pt x="10" y="17"/>
                  </a:lnTo>
                  <a:cubicBezTo>
                    <a:pt x="11" y="16"/>
                    <a:pt x="11" y="15"/>
                    <a:pt x="12" y="14"/>
                  </a:cubicBezTo>
                  <a:cubicBezTo>
                    <a:pt x="12" y="13"/>
                    <a:pt x="13" y="13"/>
                    <a:pt x="13" y="12"/>
                  </a:cubicBezTo>
                  <a:lnTo>
                    <a:pt x="13" y="12"/>
                  </a:lnTo>
                  <a:cubicBezTo>
                    <a:pt x="14" y="10"/>
                    <a:pt x="14" y="8"/>
                    <a:pt x="15" y="7"/>
                  </a:cubicBezTo>
                  <a:lnTo>
                    <a:pt x="15" y="7"/>
                  </a:lnTo>
                  <a:cubicBezTo>
                    <a:pt x="15" y="5"/>
                    <a:pt x="15" y="4"/>
                    <a:pt x="15" y="3"/>
                  </a:cubicBezTo>
                  <a:cubicBezTo>
                    <a:pt x="15" y="2"/>
                    <a:pt x="15" y="2"/>
                    <a:pt x="15" y="1"/>
                  </a:cubicBezTo>
                  <a:lnTo>
                    <a:pt x="15" y="1"/>
                  </a:lnTo>
                  <a:lnTo>
                    <a:pt x="15" y="1"/>
                  </a:lnTo>
                  <a:cubicBezTo>
                    <a:pt x="15" y="0"/>
                    <a:pt x="14" y="0"/>
                    <a:pt x="14" y="0"/>
                  </a:cubicBezTo>
                  <a:lnTo>
                    <a:pt x="13" y="0"/>
                  </a:lnTo>
                  <a:lnTo>
                    <a:pt x="12" y="0"/>
                  </a:lnTo>
                  <a:lnTo>
                    <a:pt x="12" y="0"/>
                  </a:lnTo>
                  <a:lnTo>
                    <a:pt x="12" y="0"/>
                  </a:lnTo>
                  <a:cubicBezTo>
                    <a:pt x="11" y="2"/>
                    <a:pt x="10" y="3"/>
                    <a:pt x="9" y="4"/>
                  </a:cubicBezTo>
                  <a:lnTo>
                    <a:pt x="9" y="4"/>
                  </a:lnTo>
                  <a:cubicBezTo>
                    <a:pt x="9" y="5"/>
                    <a:pt x="9" y="5"/>
                    <a:pt x="9" y="5"/>
                  </a:cubicBezTo>
                  <a:lnTo>
                    <a:pt x="8" y="6"/>
                  </a:lnTo>
                  <a:cubicBezTo>
                    <a:pt x="8" y="6"/>
                    <a:pt x="9" y="5"/>
                    <a:pt x="8" y="6"/>
                  </a:cubicBezTo>
                  <a:cubicBezTo>
                    <a:pt x="8" y="6"/>
                    <a:pt x="7" y="7"/>
                    <a:pt x="7" y="8"/>
                  </a:cubicBezTo>
                  <a:cubicBezTo>
                    <a:pt x="6" y="8"/>
                    <a:pt x="6" y="9"/>
                    <a:pt x="6" y="9"/>
                  </a:cubicBezTo>
                  <a:cubicBezTo>
                    <a:pt x="6" y="9"/>
                    <a:pt x="5" y="10"/>
                    <a:pt x="6" y="9"/>
                  </a:cubicBezTo>
                  <a:lnTo>
                    <a:pt x="6" y="9"/>
                  </a:lnTo>
                  <a:cubicBezTo>
                    <a:pt x="5" y="10"/>
                    <a:pt x="4" y="11"/>
                    <a:pt x="4" y="12"/>
                  </a:cubicBezTo>
                  <a:lnTo>
                    <a:pt x="3" y="13"/>
                  </a:lnTo>
                  <a:lnTo>
                    <a:pt x="3" y="13"/>
                  </a:lnTo>
                  <a:cubicBezTo>
                    <a:pt x="3" y="12"/>
                    <a:pt x="3" y="13"/>
                    <a:pt x="3" y="13"/>
                  </a:cubicBezTo>
                  <a:cubicBezTo>
                    <a:pt x="2" y="14"/>
                    <a:pt x="2" y="14"/>
                    <a:pt x="1" y="15"/>
                  </a:cubicBezTo>
                  <a:lnTo>
                    <a:pt x="1" y="15"/>
                  </a:lnTo>
                  <a:lnTo>
                    <a:pt x="1" y="16"/>
                  </a:lnTo>
                  <a:cubicBezTo>
                    <a:pt x="0" y="17"/>
                    <a:pt x="0" y="17"/>
                    <a:pt x="0" y="18"/>
                  </a:cubicBezTo>
                  <a:cubicBezTo>
                    <a:pt x="0" y="18"/>
                    <a:pt x="0" y="19"/>
                    <a:pt x="1" y="19"/>
                  </a:cubicBezTo>
                  <a:cubicBezTo>
                    <a:pt x="1" y="20"/>
                    <a:pt x="1" y="20"/>
                    <a:pt x="1" y="20"/>
                  </a:cubicBezTo>
                  <a:lnTo>
                    <a:pt x="1" y="20"/>
                  </a:lnTo>
                  <a:lnTo>
                    <a:pt x="2" y="21"/>
                  </a:lnTo>
                  <a:cubicBezTo>
                    <a:pt x="3" y="21"/>
                    <a:pt x="3" y="21"/>
                    <a:pt x="4" y="21"/>
                  </a:cubicBezTo>
                  <a:cubicBezTo>
                    <a:pt x="5" y="21"/>
                    <a:pt x="5" y="21"/>
                    <a:pt x="6" y="21"/>
                  </a:cubicBezTo>
                  <a:cubicBezTo>
                    <a:pt x="6" y="21"/>
                    <a:pt x="6" y="20"/>
                    <a:pt x="7" y="2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6" name="Google Shape;1566;p40"/>
            <p:cNvSpPr/>
            <p:nvPr/>
          </p:nvSpPr>
          <p:spPr>
            <a:xfrm>
              <a:off x="3616381" y="2034224"/>
              <a:ext cx="12223" cy="6845"/>
            </a:xfrm>
            <a:custGeom>
              <a:rect b="b" l="l" r="r" t="t"/>
              <a:pathLst>
                <a:path extrusionOk="0" h="14" w="25">
                  <a:moveTo>
                    <a:pt x="4" y="14"/>
                  </a:moveTo>
                  <a:lnTo>
                    <a:pt x="8" y="14"/>
                  </a:lnTo>
                  <a:lnTo>
                    <a:pt x="11" y="14"/>
                  </a:lnTo>
                  <a:lnTo>
                    <a:pt x="11" y="14"/>
                  </a:lnTo>
                  <a:cubicBezTo>
                    <a:pt x="12" y="14"/>
                    <a:pt x="13" y="13"/>
                    <a:pt x="14" y="13"/>
                  </a:cubicBezTo>
                  <a:cubicBezTo>
                    <a:pt x="16" y="12"/>
                    <a:pt x="18" y="11"/>
                    <a:pt x="20" y="11"/>
                  </a:cubicBezTo>
                  <a:cubicBezTo>
                    <a:pt x="20" y="10"/>
                    <a:pt x="21" y="10"/>
                    <a:pt x="22" y="10"/>
                  </a:cubicBezTo>
                  <a:lnTo>
                    <a:pt x="22" y="10"/>
                  </a:lnTo>
                  <a:cubicBezTo>
                    <a:pt x="22" y="9"/>
                    <a:pt x="22" y="9"/>
                    <a:pt x="22" y="9"/>
                  </a:cubicBezTo>
                  <a:cubicBezTo>
                    <a:pt x="23" y="9"/>
                    <a:pt x="24" y="8"/>
                    <a:pt x="24" y="8"/>
                  </a:cubicBezTo>
                  <a:cubicBezTo>
                    <a:pt x="25" y="7"/>
                    <a:pt x="25" y="6"/>
                    <a:pt x="25" y="5"/>
                  </a:cubicBezTo>
                  <a:lnTo>
                    <a:pt x="25" y="4"/>
                  </a:lnTo>
                  <a:lnTo>
                    <a:pt x="25" y="4"/>
                  </a:lnTo>
                  <a:cubicBezTo>
                    <a:pt x="25" y="3"/>
                    <a:pt x="24" y="3"/>
                    <a:pt x="24" y="3"/>
                  </a:cubicBezTo>
                  <a:cubicBezTo>
                    <a:pt x="24" y="2"/>
                    <a:pt x="22" y="2"/>
                    <a:pt x="22" y="1"/>
                  </a:cubicBezTo>
                  <a:cubicBezTo>
                    <a:pt x="21" y="1"/>
                    <a:pt x="21" y="0"/>
                    <a:pt x="20" y="0"/>
                  </a:cubicBezTo>
                  <a:cubicBezTo>
                    <a:pt x="19" y="0"/>
                    <a:pt x="19" y="0"/>
                    <a:pt x="18" y="0"/>
                  </a:cubicBezTo>
                  <a:cubicBezTo>
                    <a:pt x="18" y="0"/>
                    <a:pt x="17" y="1"/>
                    <a:pt x="16" y="1"/>
                  </a:cubicBezTo>
                  <a:cubicBezTo>
                    <a:pt x="14" y="1"/>
                    <a:pt x="13" y="2"/>
                    <a:pt x="11" y="2"/>
                  </a:cubicBezTo>
                  <a:lnTo>
                    <a:pt x="11" y="2"/>
                  </a:lnTo>
                  <a:cubicBezTo>
                    <a:pt x="10" y="2"/>
                    <a:pt x="9" y="3"/>
                    <a:pt x="8" y="3"/>
                  </a:cubicBezTo>
                  <a:cubicBezTo>
                    <a:pt x="7" y="4"/>
                    <a:pt x="7" y="4"/>
                    <a:pt x="6" y="5"/>
                  </a:cubicBezTo>
                  <a:lnTo>
                    <a:pt x="2" y="7"/>
                  </a:lnTo>
                  <a:lnTo>
                    <a:pt x="2" y="7"/>
                  </a:lnTo>
                  <a:cubicBezTo>
                    <a:pt x="1" y="8"/>
                    <a:pt x="1" y="9"/>
                    <a:pt x="1" y="9"/>
                  </a:cubicBezTo>
                  <a:cubicBezTo>
                    <a:pt x="0" y="10"/>
                    <a:pt x="0" y="10"/>
                    <a:pt x="0" y="10"/>
                  </a:cubicBezTo>
                  <a:cubicBezTo>
                    <a:pt x="0" y="11"/>
                    <a:pt x="0" y="12"/>
                    <a:pt x="1" y="12"/>
                  </a:cubicBezTo>
                  <a:cubicBezTo>
                    <a:pt x="1" y="13"/>
                    <a:pt x="1" y="13"/>
                    <a:pt x="2" y="13"/>
                  </a:cubicBezTo>
                  <a:cubicBezTo>
                    <a:pt x="2" y="14"/>
                    <a:pt x="3" y="14"/>
                    <a:pt x="4" y="1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7" name="Google Shape;1567;p40"/>
            <p:cNvSpPr/>
            <p:nvPr/>
          </p:nvSpPr>
          <p:spPr>
            <a:xfrm>
              <a:off x="3611980" y="2023467"/>
              <a:ext cx="13201" cy="8312"/>
            </a:xfrm>
            <a:custGeom>
              <a:rect b="b" l="l" r="r" t="t"/>
              <a:pathLst>
                <a:path extrusionOk="0" h="17" w="27">
                  <a:moveTo>
                    <a:pt x="5" y="17"/>
                  </a:moveTo>
                  <a:lnTo>
                    <a:pt x="5" y="17"/>
                  </a:lnTo>
                  <a:cubicBezTo>
                    <a:pt x="9" y="16"/>
                    <a:pt x="13" y="14"/>
                    <a:pt x="17" y="13"/>
                  </a:cubicBezTo>
                  <a:cubicBezTo>
                    <a:pt x="18" y="12"/>
                    <a:pt x="21" y="10"/>
                    <a:pt x="21" y="10"/>
                  </a:cubicBezTo>
                  <a:cubicBezTo>
                    <a:pt x="19" y="11"/>
                    <a:pt x="19" y="11"/>
                    <a:pt x="20" y="10"/>
                  </a:cubicBezTo>
                  <a:lnTo>
                    <a:pt x="21" y="10"/>
                  </a:lnTo>
                  <a:lnTo>
                    <a:pt x="22" y="9"/>
                  </a:lnTo>
                  <a:lnTo>
                    <a:pt x="22" y="9"/>
                  </a:lnTo>
                  <a:cubicBezTo>
                    <a:pt x="23" y="8"/>
                    <a:pt x="25" y="7"/>
                    <a:pt x="26" y="5"/>
                  </a:cubicBezTo>
                  <a:cubicBezTo>
                    <a:pt x="28" y="3"/>
                    <a:pt x="27" y="0"/>
                    <a:pt x="24" y="0"/>
                  </a:cubicBezTo>
                  <a:lnTo>
                    <a:pt x="24" y="0"/>
                  </a:lnTo>
                  <a:cubicBezTo>
                    <a:pt x="22" y="1"/>
                    <a:pt x="20" y="1"/>
                    <a:pt x="18" y="2"/>
                  </a:cubicBezTo>
                  <a:lnTo>
                    <a:pt x="17" y="2"/>
                  </a:lnTo>
                  <a:lnTo>
                    <a:pt x="16" y="2"/>
                  </a:lnTo>
                  <a:lnTo>
                    <a:pt x="17" y="2"/>
                  </a:lnTo>
                  <a:lnTo>
                    <a:pt x="17" y="2"/>
                  </a:lnTo>
                  <a:cubicBezTo>
                    <a:pt x="16" y="2"/>
                    <a:pt x="16" y="2"/>
                    <a:pt x="16" y="2"/>
                  </a:cubicBezTo>
                  <a:lnTo>
                    <a:pt x="15" y="2"/>
                  </a:lnTo>
                  <a:lnTo>
                    <a:pt x="14" y="2"/>
                  </a:lnTo>
                  <a:lnTo>
                    <a:pt x="14" y="2"/>
                  </a:lnTo>
                  <a:cubicBezTo>
                    <a:pt x="14" y="3"/>
                    <a:pt x="13" y="3"/>
                    <a:pt x="12" y="3"/>
                  </a:cubicBezTo>
                  <a:lnTo>
                    <a:pt x="12" y="3"/>
                  </a:lnTo>
                  <a:cubicBezTo>
                    <a:pt x="11" y="4"/>
                    <a:pt x="10" y="4"/>
                    <a:pt x="9" y="5"/>
                  </a:cubicBezTo>
                  <a:cubicBezTo>
                    <a:pt x="7" y="6"/>
                    <a:pt x="4" y="8"/>
                    <a:pt x="2" y="9"/>
                  </a:cubicBezTo>
                  <a:lnTo>
                    <a:pt x="2" y="9"/>
                  </a:lnTo>
                  <a:cubicBezTo>
                    <a:pt x="2" y="10"/>
                    <a:pt x="1" y="11"/>
                    <a:pt x="1" y="11"/>
                  </a:cubicBezTo>
                  <a:cubicBezTo>
                    <a:pt x="0" y="12"/>
                    <a:pt x="0" y="12"/>
                    <a:pt x="0" y="13"/>
                  </a:cubicBezTo>
                  <a:cubicBezTo>
                    <a:pt x="0" y="13"/>
                    <a:pt x="0" y="14"/>
                    <a:pt x="1" y="14"/>
                  </a:cubicBezTo>
                  <a:lnTo>
                    <a:pt x="1" y="14"/>
                  </a:lnTo>
                  <a:cubicBezTo>
                    <a:pt x="1" y="15"/>
                    <a:pt x="1" y="15"/>
                    <a:pt x="1" y="15"/>
                  </a:cubicBezTo>
                  <a:cubicBezTo>
                    <a:pt x="1" y="16"/>
                    <a:pt x="2" y="16"/>
                    <a:pt x="2" y="16"/>
                  </a:cubicBezTo>
                  <a:cubicBezTo>
                    <a:pt x="3" y="17"/>
                    <a:pt x="4" y="17"/>
                    <a:pt x="4" y="17"/>
                  </a:cubicBezTo>
                  <a:cubicBezTo>
                    <a:pt x="5" y="17"/>
                    <a:pt x="5" y="17"/>
                    <a:pt x="5" y="1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8" name="Google Shape;1568;p40"/>
            <p:cNvSpPr/>
            <p:nvPr/>
          </p:nvSpPr>
          <p:spPr>
            <a:xfrm>
              <a:off x="3671142" y="2030801"/>
              <a:ext cx="12712" cy="6356"/>
            </a:xfrm>
            <a:custGeom>
              <a:rect b="b" l="l" r="r" t="t"/>
              <a:pathLst>
                <a:path extrusionOk="0" h="13" w="26">
                  <a:moveTo>
                    <a:pt x="3" y="13"/>
                  </a:moveTo>
                  <a:cubicBezTo>
                    <a:pt x="7" y="13"/>
                    <a:pt x="10" y="12"/>
                    <a:pt x="14" y="12"/>
                  </a:cubicBezTo>
                  <a:lnTo>
                    <a:pt x="14" y="12"/>
                  </a:lnTo>
                  <a:cubicBezTo>
                    <a:pt x="16" y="12"/>
                    <a:pt x="18" y="11"/>
                    <a:pt x="20" y="10"/>
                  </a:cubicBezTo>
                  <a:cubicBezTo>
                    <a:pt x="22" y="9"/>
                    <a:pt x="25" y="9"/>
                    <a:pt x="26" y="6"/>
                  </a:cubicBezTo>
                  <a:lnTo>
                    <a:pt x="26" y="6"/>
                  </a:lnTo>
                  <a:lnTo>
                    <a:pt x="26" y="6"/>
                  </a:lnTo>
                  <a:cubicBezTo>
                    <a:pt x="26" y="6"/>
                    <a:pt x="26" y="5"/>
                    <a:pt x="26" y="4"/>
                  </a:cubicBezTo>
                  <a:cubicBezTo>
                    <a:pt x="26" y="4"/>
                    <a:pt x="26" y="3"/>
                    <a:pt x="26" y="2"/>
                  </a:cubicBezTo>
                  <a:cubicBezTo>
                    <a:pt x="26" y="2"/>
                    <a:pt x="25" y="1"/>
                    <a:pt x="24" y="1"/>
                  </a:cubicBezTo>
                  <a:lnTo>
                    <a:pt x="24" y="1"/>
                  </a:lnTo>
                  <a:cubicBezTo>
                    <a:pt x="24" y="0"/>
                    <a:pt x="23" y="0"/>
                    <a:pt x="22" y="0"/>
                  </a:cubicBezTo>
                  <a:cubicBezTo>
                    <a:pt x="21" y="0"/>
                    <a:pt x="21" y="0"/>
                    <a:pt x="21" y="0"/>
                  </a:cubicBezTo>
                  <a:cubicBezTo>
                    <a:pt x="20" y="0"/>
                    <a:pt x="20" y="0"/>
                    <a:pt x="20" y="0"/>
                  </a:cubicBezTo>
                  <a:lnTo>
                    <a:pt x="17" y="1"/>
                  </a:lnTo>
                  <a:lnTo>
                    <a:pt x="17" y="1"/>
                  </a:lnTo>
                  <a:cubicBezTo>
                    <a:pt x="15" y="1"/>
                    <a:pt x="13" y="2"/>
                    <a:pt x="11" y="3"/>
                  </a:cubicBezTo>
                  <a:cubicBezTo>
                    <a:pt x="8" y="4"/>
                    <a:pt x="5" y="6"/>
                    <a:pt x="2" y="7"/>
                  </a:cubicBezTo>
                  <a:lnTo>
                    <a:pt x="2" y="7"/>
                  </a:lnTo>
                  <a:cubicBezTo>
                    <a:pt x="1" y="8"/>
                    <a:pt x="1" y="8"/>
                    <a:pt x="1" y="8"/>
                  </a:cubicBezTo>
                  <a:cubicBezTo>
                    <a:pt x="0" y="9"/>
                    <a:pt x="0" y="9"/>
                    <a:pt x="0" y="10"/>
                  </a:cubicBezTo>
                  <a:cubicBezTo>
                    <a:pt x="0" y="11"/>
                    <a:pt x="0" y="11"/>
                    <a:pt x="1" y="12"/>
                  </a:cubicBezTo>
                  <a:lnTo>
                    <a:pt x="2" y="13"/>
                  </a:lnTo>
                  <a:lnTo>
                    <a:pt x="3" y="13"/>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69" name="Google Shape;1569;p40"/>
            <p:cNvSpPr/>
            <p:nvPr/>
          </p:nvSpPr>
          <p:spPr>
            <a:xfrm>
              <a:off x="3670653" y="2019067"/>
              <a:ext cx="15157" cy="6356"/>
            </a:xfrm>
            <a:custGeom>
              <a:rect b="b" l="l" r="r" t="t"/>
              <a:pathLst>
                <a:path extrusionOk="0" h="13" w="31">
                  <a:moveTo>
                    <a:pt x="4" y="13"/>
                  </a:moveTo>
                  <a:lnTo>
                    <a:pt x="4" y="13"/>
                  </a:lnTo>
                  <a:cubicBezTo>
                    <a:pt x="5" y="13"/>
                    <a:pt x="6" y="13"/>
                    <a:pt x="7" y="13"/>
                  </a:cubicBezTo>
                  <a:cubicBezTo>
                    <a:pt x="11" y="13"/>
                    <a:pt x="15" y="12"/>
                    <a:pt x="18" y="12"/>
                  </a:cubicBezTo>
                  <a:lnTo>
                    <a:pt x="18" y="12"/>
                  </a:lnTo>
                  <a:cubicBezTo>
                    <a:pt x="19" y="12"/>
                    <a:pt x="20" y="11"/>
                    <a:pt x="20" y="11"/>
                  </a:cubicBezTo>
                  <a:cubicBezTo>
                    <a:pt x="21" y="11"/>
                    <a:pt x="21" y="10"/>
                    <a:pt x="22" y="10"/>
                  </a:cubicBezTo>
                  <a:cubicBezTo>
                    <a:pt x="23" y="9"/>
                    <a:pt x="24" y="9"/>
                    <a:pt x="25" y="8"/>
                  </a:cubicBezTo>
                  <a:lnTo>
                    <a:pt x="25" y="8"/>
                  </a:lnTo>
                  <a:lnTo>
                    <a:pt x="26" y="8"/>
                  </a:lnTo>
                  <a:cubicBezTo>
                    <a:pt x="27" y="7"/>
                    <a:pt x="29" y="6"/>
                    <a:pt x="30" y="5"/>
                  </a:cubicBezTo>
                  <a:cubicBezTo>
                    <a:pt x="33" y="3"/>
                    <a:pt x="31" y="-1"/>
                    <a:pt x="28" y="0"/>
                  </a:cubicBezTo>
                  <a:lnTo>
                    <a:pt x="28" y="0"/>
                  </a:lnTo>
                  <a:cubicBezTo>
                    <a:pt x="26" y="1"/>
                    <a:pt x="24" y="1"/>
                    <a:pt x="22" y="2"/>
                  </a:cubicBezTo>
                  <a:cubicBezTo>
                    <a:pt x="22" y="2"/>
                    <a:pt x="21" y="2"/>
                    <a:pt x="20" y="2"/>
                  </a:cubicBezTo>
                  <a:cubicBezTo>
                    <a:pt x="21" y="2"/>
                    <a:pt x="20" y="2"/>
                    <a:pt x="20" y="2"/>
                  </a:cubicBezTo>
                  <a:cubicBezTo>
                    <a:pt x="19" y="2"/>
                    <a:pt x="19" y="2"/>
                    <a:pt x="18" y="2"/>
                  </a:cubicBezTo>
                  <a:lnTo>
                    <a:pt x="18" y="2"/>
                  </a:lnTo>
                  <a:lnTo>
                    <a:pt x="18" y="2"/>
                  </a:lnTo>
                  <a:cubicBezTo>
                    <a:pt x="17" y="2"/>
                    <a:pt x="17" y="2"/>
                    <a:pt x="16" y="2"/>
                  </a:cubicBezTo>
                  <a:cubicBezTo>
                    <a:pt x="14" y="3"/>
                    <a:pt x="12" y="3"/>
                    <a:pt x="10" y="3"/>
                  </a:cubicBezTo>
                  <a:cubicBezTo>
                    <a:pt x="9" y="4"/>
                    <a:pt x="7" y="4"/>
                    <a:pt x="6" y="4"/>
                  </a:cubicBezTo>
                  <a:cubicBezTo>
                    <a:pt x="7" y="4"/>
                    <a:pt x="6" y="4"/>
                    <a:pt x="6" y="4"/>
                  </a:cubicBezTo>
                  <a:lnTo>
                    <a:pt x="4" y="4"/>
                  </a:lnTo>
                  <a:cubicBezTo>
                    <a:pt x="2" y="4"/>
                    <a:pt x="0" y="6"/>
                    <a:pt x="0" y="8"/>
                  </a:cubicBezTo>
                  <a:lnTo>
                    <a:pt x="0" y="8"/>
                  </a:lnTo>
                  <a:cubicBezTo>
                    <a:pt x="0" y="9"/>
                    <a:pt x="0" y="10"/>
                    <a:pt x="0" y="10"/>
                  </a:cubicBezTo>
                  <a:cubicBezTo>
                    <a:pt x="1" y="11"/>
                    <a:pt x="1" y="12"/>
                    <a:pt x="2" y="12"/>
                  </a:cubicBezTo>
                  <a:cubicBezTo>
                    <a:pt x="3" y="12"/>
                    <a:pt x="3" y="13"/>
                    <a:pt x="4" y="1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70" name="Google Shape;1570;p40"/>
            <p:cNvSpPr/>
            <p:nvPr/>
          </p:nvSpPr>
          <p:spPr>
            <a:xfrm>
              <a:off x="3735193" y="2041558"/>
              <a:ext cx="10757" cy="5867"/>
            </a:xfrm>
            <a:custGeom>
              <a:rect b="b" l="l" r="r" t="t"/>
              <a:pathLst>
                <a:path extrusionOk="0" h="12" w="22">
                  <a:moveTo>
                    <a:pt x="3" y="8"/>
                  </a:moveTo>
                  <a:lnTo>
                    <a:pt x="11" y="10"/>
                  </a:lnTo>
                  <a:lnTo>
                    <a:pt x="14" y="11"/>
                  </a:lnTo>
                  <a:lnTo>
                    <a:pt x="14" y="11"/>
                  </a:lnTo>
                  <a:cubicBezTo>
                    <a:pt x="15" y="11"/>
                    <a:pt x="16" y="11"/>
                    <a:pt x="17" y="11"/>
                  </a:cubicBezTo>
                  <a:lnTo>
                    <a:pt x="17" y="11"/>
                  </a:lnTo>
                  <a:cubicBezTo>
                    <a:pt x="18" y="11"/>
                    <a:pt x="20" y="12"/>
                    <a:pt x="20" y="11"/>
                  </a:cubicBezTo>
                  <a:cubicBezTo>
                    <a:pt x="21" y="11"/>
                    <a:pt x="21" y="10"/>
                    <a:pt x="21" y="10"/>
                  </a:cubicBezTo>
                  <a:lnTo>
                    <a:pt x="21" y="10"/>
                  </a:lnTo>
                  <a:cubicBezTo>
                    <a:pt x="21" y="9"/>
                    <a:pt x="22" y="9"/>
                    <a:pt x="22" y="9"/>
                  </a:cubicBezTo>
                  <a:cubicBezTo>
                    <a:pt x="22" y="8"/>
                    <a:pt x="22" y="7"/>
                    <a:pt x="22" y="7"/>
                  </a:cubicBezTo>
                  <a:cubicBezTo>
                    <a:pt x="22" y="6"/>
                    <a:pt x="22" y="5"/>
                    <a:pt x="22" y="5"/>
                  </a:cubicBezTo>
                  <a:lnTo>
                    <a:pt x="22" y="5"/>
                  </a:lnTo>
                  <a:lnTo>
                    <a:pt x="22" y="4"/>
                  </a:lnTo>
                  <a:cubicBezTo>
                    <a:pt x="21" y="4"/>
                    <a:pt x="22" y="3"/>
                    <a:pt x="20" y="2"/>
                  </a:cubicBezTo>
                  <a:lnTo>
                    <a:pt x="19" y="2"/>
                  </a:lnTo>
                  <a:cubicBezTo>
                    <a:pt x="18" y="2"/>
                    <a:pt x="17" y="2"/>
                    <a:pt x="17" y="2"/>
                  </a:cubicBezTo>
                  <a:lnTo>
                    <a:pt x="13" y="1"/>
                  </a:lnTo>
                  <a:lnTo>
                    <a:pt x="6" y="0"/>
                  </a:lnTo>
                  <a:lnTo>
                    <a:pt x="6" y="0"/>
                  </a:lnTo>
                  <a:cubicBezTo>
                    <a:pt x="5" y="0"/>
                    <a:pt x="5" y="0"/>
                    <a:pt x="5" y="0"/>
                  </a:cubicBezTo>
                  <a:cubicBezTo>
                    <a:pt x="4" y="0"/>
                    <a:pt x="3" y="0"/>
                    <a:pt x="2" y="0"/>
                  </a:cubicBezTo>
                  <a:lnTo>
                    <a:pt x="2" y="0"/>
                  </a:lnTo>
                  <a:cubicBezTo>
                    <a:pt x="2" y="1"/>
                    <a:pt x="1" y="1"/>
                    <a:pt x="1" y="2"/>
                  </a:cubicBezTo>
                  <a:cubicBezTo>
                    <a:pt x="1" y="2"/>
                    <a:pt x="0" y="2"/>
                    <a:pt x="0" y="3"/>
                  </a:cubicBezTo>
                  <a:lnTo>
                    <a:pt x="0" y="3"/>
                  </a:lnTo>
                  <a:lnTo>
                    <a:pt x="0" y="4"/>
                  </a:lnTo>
                  <a:cubicBezTo>
                    <a:pt x="0" y="5"/>
                    <a:pt x="1" y="6"/>
                    <a:pt x="1" y="6"/>
                  </a:cubicBezTo>
                  <a:cubicBezTo>
                    <a:pt x="2" y="7"/>
                    <a:pt x="2" y="8"/>
                    <a:pt x="2" y="8"/>
                  </a:cubicBezTo>
                  <a:cubicBezTo>
                    <a:pt x="3" y="9"/>
                    <a:pt x="3" y="8"/>
                    <a:pt x="3" y="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71" name="Google Shape;1571;p40"/>
            <p:cNvSpPr/>
            <p:nvPr/>
          </p:nvSpPr>
          <p:spPr>
            <a:xfrm>
              <a:off x="3738126" y="2030801"/>
              <a:ext cx="10268" cy="6845"/>
            </a:xfrm>
            <a:custGeom>
              <a:rect b="b" l="l" r="r" t="t"/>
              <a:pathLst>
                <a:path extrusionOk="0" h="14" w="21">
                  <a:moveTo>
                    <a:pt x="1" y="6"/>
                  </a:moveTo>
                  <a:lnTo>
                    <a:pt x="1" y="6"/>
                  </a:lnTo>
                  <a:cubicBezTo>
                    <a:pt x="2" y="8"/>
                    <a:pt x="4" y="10"/>
                    <a:pt x="7" y="12"/>
                  </a:cubicBezTo>
                  <a:cubicBezTo>
                    <a:pt x="7" y="12"/>
                    <a:pt x="8" y="12"/>
                    <a:pt x="9" y="13"/>
                  </a:cubicBezTo>
                  <a:lnTo>
                    <a:pt x="9" y="13"/>
                  </a:lnTo>
                  <a:cubicBezTo>
                    <a:pt x="11" y="13"/>
                    <a:pt x="12" y="14"/>
                    <a:pt x="14" y="14"/>
                  </a:cubicBezTo>
                  <a:lnTo>
                    <a:pt x="14" y="14"/>
                  </a:lnTo>
                  <a:lnTo>
                    <a:pt x="14" y="14"/>
                  </a:lnTo>
                  <a:lnTo>
                    <a:pt x="15" y="14"/>
                  </a:lnTo>
                  <a:cubicBezTo>
                    <a:pt x="16" y="14"/>
                    <a:pt x="17" y="13"/>
                    <a:pt x="18" y="13"/>
                  </a:cubicBezTo>
                  <a:lnTo>
                    <a:pt x="18" y="13"/>
                  </a:lnTo>
                  <a:cubicBezTo>
                    <a:pt x="19" y="12"/>
                    <a:pt x="19" y="12"/>
                    <a:pt x="20" y="11"/>
                  </a:cubicBezTo>
                  <a:lnTo>
                    <a:pt x="20" y="11"/>
                  </a:lnTo>
                  <a:lnTo>
                    <a:pt x="20" y="11"/>
                  </a:lnTo>
                  <a:cubicBezTo>
                    <a:pt x="21" y="10"/>
                    <a:pt x="21" y="10"/>
                    <a:pt x="21" y="9"/>
                  </a:cubicBezTo>
                  <a:lnTo>
                    <a:pt x="20" y="8"/>
                  </a:lnTo>
                  <a:cubicBezTo>
                    <a:pt x="20" y="8"/>
                    <a:pt x="20" y="7"/>
                    <a:pt x="19" y="7"/>
                  </a:cubicBezTo>
                  <a:lnTo>
                    <a:pt x="19" y="7"/>
                  </a:lnTo>
                  <a:lnTo>
                    <a:pt x="18" y="6"/>
                  </a:lnTo>
                  <a:lnTo>
                    <a:pt x="17" y="6"/>
                  </a:lnTo>
                  <a:lnTo>
                    <a:pt x="17" y="6"/>
                  </a:lnTo>
                  <a:lnTo>
                    <a:pt x="17" y="6"/>
                  </a:lnTo>
                  <a:lnTo>
                    <a:pt x="17" y="6"/>
                  </a:lnTo>
                  <a:lnTo>
                    <a:pt x="16" y="6"/>
                  </a:lnTo>
                  <a:lnTo>
                    <a:pt x="16" y="6"/>
                  </a:lnTo>
                  <a:lnTo>
                    <a:pt x="15" y="6"/>
                  </a:lnTo>
                  <a:lnTo>
                    <a:pt x="14" y="6"/>
                  </a:lnTo>
                  <a:lnTo>
                    <a:pt x="15" y="6"/>
                  </a:lnTo>
                  <a:lnTo>
                    <a:pt x="15" y="6"/>
                  </a:lnTo>
                  <a:cubicBezTo>
                    <a:pt x="14" y="6"/>
                    <a:pt x="12" y="5"/>
                    <a:pt x="11" y="4"/>
                  </a:cubicBezTo>
                  <a:lnTo>
                    <a:pt x="12" y="5"/>
                  </a:lnTo>
                  <a:lnTo>
                    <a:pt x="12" y="5"/>
                  </a:lnTo>
                  <a:cubicBezTo>
                    <a:pt x="11" y="5"/>
                    <a:pt x="11" y="4"/>
                    <a:pt x="10" y="4"/>
                  </a:cubicBezTo>
                  <a:lnTo>
                    <a:pt x="10" y="4"/>
                  </a:lnTo>
                  <a:lnTo>
                    <a:pt x="10" y="4"/>
                  </a:lnTo>
                  <a:lnTo>
                    <a:pt x="9" y="3"/>
                  </a:lnTo>
                  <a:lnTo>
                    <a:pt x="10" y="4"/>
                  </a:lnTo>
                  <a:lnTo>
                    <a:pt x="10" y="4"/>
                  </a:lnTo>
                  <a:cubicBezTo>
                    <a:pt x="9" y="3"/>
                    <a:pt x="9" y="3"/>
                    <a:pt x="8" y="2"/>
                  </a:cubicBezTo>
                  <a:lnTo>
                    <a:pt x="8" y="2"/>
                  </a:lnTo>
                  <a:lnTo>
                    <a:pt x="8" y="2"/>
                  </a:lnTo>
                  <a:cubicBezTo>
                    <a:pt x="8" y="2"/>
                    <a:pt x="8" y="3"/>
                    <a:pt x="8" y="2"/>
                  </a:cubicBezTo>
                  <a:lnTo>
                    <a:pt x="8" y="2"/>
                  </a:lnTo>
                  <a:lnTo>
                    <a:pt x="8" y="2"/>
                  </a:lnTo>
                  <a:cubicBezTo>
                    <a:pt x="7" y="1"/>
                    <a:pt x="7" y="1"/>
                    <a:pt x="6" y="0"/>
                  </a:cubicBezTo>
                  <a:cubicBezTo>
                    <a:pt x="6" y="0"/>
                    <a:pt x="5" y="0"/>
                    <a:pt x="4" y="0"/>
                  </a:cubicBezTo>
                  <a:cubicBezTo>
                    <a:pt x="4" y="0"/>
                    <a:pt x="3" y="0"/>
                    <a:pt x="2" y="0"/>
                  </a:cubicBezTo>
                  <a:cubicBezTo>
                    <a:pt x="2" y="1"/>
                    <a:pt x="2" y="2"/>
                    <a:pt x="1" y="2"/>
                  </a:cubicBezTo>
                  <a:cubicBezTo>
                    <a:pt x="1" y="3"/>
                    <a:pt x="0" y="3"/>
                    <a:pt x="0" y="4"/>
                  </a:cubicBezTo>
                  <a:cubicBezTo>
                    <a:pt x="0" y="5"/>
                    <a:pt x="0" y="5"/>
                    <a:pt x="1" y="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72" name="Google Shape;1572;p40"/>
            <p:cNvSpPr/>
            <p:nvPr/>
          </p:nvSpPr>
          <p:spPr>
            <a:xfrm>
              <a:off x="3777241" y="2082140"/>
              <a:ext cx="7823" cy="5378"/>
            </a:xfrm>
            <a:custGeom>
              <a:rect b="b" l="l" r="r" t="t"/>
              <a:pathLst>
                <a:path extrusionOk="0" h="11" w="16">
                  <a:moveTo>
                    <a:pt x="0" y="5"/>
                  </a:moveTo>
                  <a:lnTo>
                    <a:pt x="1" y="6"/>
                  </a:lnTo>
                  <a:lnTo>
                    <a:pt x="0" y="4"/>
                  </a:lnTo>
                  <a:lnTo>
                    <a:pt x="0" y="4"/>
                  </a:lnTo>
                  <a:lnTo>
                    <a:pt x="0" y="4"/>
                  </a:lnTo>
                  <a:cubicBezTo>
                    <a:pt x="0" y="5"/>
                    <a:pt x="1" y="6"/>
                    <a:pt x="1" y="6"/>
                  </a:cubicBezTo>
                  <a:cubicBezTo>
                    <a:pt x="2" y="7"/>
                    <a:pt x="1" y="7"/>
                    <a:pt x="2" y="8"/>
                  </a:cubicBezTo>
                  <a:lnTo>
                    <a:pt x="2" y="8"/>
                  </a:lnTo>
                  <a:lnTo>
                    <a:pt x="3" y="9"/>
                  </a:lnTo>
                  <a:lnTo>
                    <a:pt x="3" y="9"/>
                  </a:lnTo>
                  <a:cubicBezTo>
                    <a:pt x="5" y="9"/>
                    <a:pt x="6" y="10"/>
                    <a:pt x="7" y="10"/>
                  </a:cubicBezTo>
                  <a:lnTo>
                    <a:pt x="7" y="10"/>
                  </a:lnTo>
                  <a:cubicBezTo>
                    <a:pt x="8" y="11"/>
                    <a:pt x="9" y="11"/>
                    <a:pt x="10" y="11"/>
                  </a:cubicBezTo>
                  <a:lnTo>
                    <a:pt x="10" y="11"/>
                  </a:lnTo>
                  <a:cubicBezTo>
                    <a:pt x="11" y="11"/>
                    <a:pt x="12" y="11"/>
                    <a:pt x="13" y="10"/>
                  </a:cubicBezTo>
                  <a:lnTo>
                    <a:pt x="13" y="10"/>
                  </a:lnTo>
                  <a:cubicBezTo>
                    <a:pt x="14" y="10"/>
                    <a:pt x="14" y="10"/>
                    <a:pt x="14" y="10"/>
                  </a:cubicBezTo>
                  <a:cubicBezTo>
                    <a:pt x="15" y="10"/>
                    <a:pt x="15" y="9"/>
                    <a:pt x="16" y="9"/>
                  </a:cubicBezTo>
                  <a:lnTo>
                    <a:pt x="16" y="8"/>
                  </a:lnTo>
                  <a:lnTo>
                    <a:pt x="16" y="8"/>
                  </a:lnTo>
                  <a:lnTo>
                    <a:pt x="16" y="7"/>
                  </a:lnTo>
                  <a:cubicBezTo>
                    <a:pt x="16" y="6"/>
                    <a:pt x="16" y="6"/>
                    <a:pt x="15" y="5"/>
                  </a:cubicBezTo>
                  <a:lnTo>
                    <a:pt x="15" y="4"/>
                  </a:lnTo>
                  <a:lnTo>
                    <a:pt x="15" y="4"/>
                  </a:lnTo>
                  <a:cubicBezTo>
                    <a:pt x="14" y="4"/>
                    <a:pt x="14" y="3"/>
                    <a:pt x="13" y="3"/>
                  </a:cubicBezTo>
                  <a:lnTo>
                    <a:pt x="13" y="3"/>
                  </a:lnTo>
                  <a:cubicBezTo>
                    <a:pt x="13" y="2"/>
                    <a:pt x="13" y="3"/>
                    <a:pt x="12" y="2"/>
                  </a:cubicBezTo>
                  <a:cubicBezTo>
                    <a:pt x="11" y="2"/>
                    <a:pt x="10" y="1"/>
                    <a:pt x="9" y="1"/>
                  </a:cubicBezTo>
                  <a:lnTo>
                    <a:pt x="9" y="1"/>
                  </a:lnTo>
                  <a:cubicBezTo>
                    <a:pt x="8" y="0"/>
                    <a:pt x="7" y="0"/>
                    <a:pt x="6" y="0"/>
                  </a:cubicBezTo>
                  <a:lnTo>
                    <a:pt x="6" y="0"/>
                  </a:lnTo>
                  <a:lnTo>
                    <a:pt x="6" y="0"/>
                  </a:lnTo>
                  <a:cubicBezTo>
                    <a:pt x="5" y="0"/>
                    <a:pt x="5" y="0"/>
                    <a:pt x="5" y="0"/>
                  </a:cubicBezTo>
                  <a:lnTo>
                    <a:pt x="5" y="0"/>
                  </a:lnTo>
                  <a:cubicBezTo>
                    <a:pt x="4" y="0"/>
                    <a:pt x="3" y="0"/>
                    <a:pt x="3" y="0"/>
                  </a:cubicBezTo>
                  <a:lnTo>
                    <a:pt x="3" y="0"/>
                  </a:lnTo>
                  <a:lnTo>
                    <a:pt x="3" y="0"/>
                  </a:lnTo>
                  <a:cubicBezTo>
                    <a:pt x="2" y="1"/>
                    <a:pt x="1" y="2"/>
                    <a:pt x="1" y="2"/>
                  </a:cubicBezTo>
                  <a:lnTo>
                    <a:pt x="4" y="1"/>
                  </a:lnTo>
                  <a:lnTo>
                    <a:pt x="2" y="1"/>
                  </a:lnTo>
                  <a:lnTo>
                    <a:pt x="2" y="1"/>
                  </a:lnTo>
                  <a:lnTo>
                    <a:pt x="1" y="1"/>
                  </a:lnTo>
                  <a:lnTo>
                    <a:pt x="0" y="2"/>
                  </a:lnTo>
                  <a:lnTo>
                    <a:pt x="0" y="2"/>
                  </a:lnTo>
                  <a:lnTo>
                    <a:pt x="0" y="2"/>
                  </a:lnTo>
                  <a:cubicBezTo>
                    <a:pt x="0" y="3"/>
                    <a:pt x="0" y="3"/>
                    <a:pt x="0" y="3"/>
                  </a:cubicBezTo>
                  <a:cubicBezTo>
                    <a:pt x="0" y="4"/>
                    <a:pt x="0" y="4"/>
                    <a:pt x="0" y="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573" name="Google Shape;1573;p40"/>
            <p:cNvSpPr/>
            <p:nvPr/>
          </p:nvSpPr>
          <p:spPr>
            <a:xfrm>
              <a:off x="3776753" y="2073339"/>
              <a:ext cx="9290" cy="9290"/>
            </a:xfrm>
            <a:custGeom>
              <a:rect b="b" l="l" r="r" t="t"/>
              <a:pathLst>
                <a:path extrusionOk="0" h="19" w="19">
                  <a:moveTo>
                    <a:pt x="2" y="10"/>
                  </a:moveTo>
                  <a:lnTo>
                    <a:pt x="6" y="14"/>
                  </a:lnTo>
                  <a:lnTo>
                    <a:pt x="6" y="14"/>
                  </a:lnTo>
                  <a:cubicBezTo>
                    <a:pt x="7" y="15"/>
                    <a:pt x="8" y="16"/>
                    <a:pt x="9" y="17"/>
                  </a:cubicBezTo>
                  <a:cubicBezTo>
                    <a:pt x="10" y="17"/>
                    <a:pt x="11" y="18"/>
                    <a:pt x="12" y="18"/>
                  </a:cubicBezTo>
                  <a:lnTo>
                    <a:pt x="13" y="19"/>
                  </a:lnTo>
                  <a:lnTo>
                    <a:pt x="13" y="19"/>
                  </a:lnTo>
                  <a:lnTo>
                    <a:pt x="14" y="19"/>
                  </a:lnTo>
                  <a:lnTo>
                    <a:pt x="15" y="19"/>
                  </a:lnTo>
                  <a:lnTo>
                    <a:pt x="15" y="19"/>
                  </a:lnTo>
                  <a:cubicBezTo>
                    <a:pt x="15" y="19"/>
                    <a:pt x="16" y="19"/>
                    <a:pt x="16" y="18"/>
                  </a:cubicBezTo>
                  <a:cubicBezTo>
                    <a:pt x="17" y="18"/>
                    <a:pt x="17" y="18"/>
                    <a:pt x="17" y="17"/>
                  </a:cubicBezTo>
                  <a:lnTo>
                    <a:pt x="17" y="17"/>
                  </a:lnTo>
                  <a:cubicBezTo>
                    <a:pt x="18" y="17"/>
                    <a:pt x="18" y="17"/>
                    <a:pt x="18" y="16"/>
                  </a:cubicBezTo>
                  <a:cubicBezTo>
                    <a:pt x="18" y="16"/>
                    <a:pt x="19" y="16"/>
                    <a:pt x="19" y="15"/>
                  </a:cubicBezTo>
                  <a:lnTo>
                    <a:pt x="19" y="15"/>
                  </a:lnTo>
                  <a:lnTo>
                    <a:pt x="19" y="14"/>
                  </a:lnTo>
                  <a:cubicBezTo>
                    <a:pt x="19" y="13"/>
                    <a:pt x="19" y="12"/>
                    <a:pt x="18" y="12"/>
                  </a:cubicBezTo>
                  <a:cubicBezTo>
                    <a:pt x="18" y="11"/>
                    <a:pt x="17" y="10"/>
                    <a:pt x="17" y="9"/>
                  </a:cubicBezTo>
                  <a:lnTo>
                    <a:pt x="17" y="9"/>
                  </a:lnTo>
                  <a:lnTo>
                    <a:pt x="16" y="8"/>
                  </a:lnTo>
                  <a:lnTo>
                    <a:pt x="16" y="7"/>
                  </a:lnTo>
                  <a:lnTo>
                    <a:pt x="15" y="7"/>
                  </a:lnTo>
                  <a:lnTo>
                    <a:pt x="14" y="6"/>
                  </a:lnTo>
                  <a:lnTo>
                    <a:pt x="10" y="2"/>
                  </a:lnTo>
                  <a:lnTo>
                    <a:pt x="10" y="2"/>
                  </a:lnTo>
                  <a:cubicBezTo>
                    <a:pt x="9" y="2"/>
                    <a:pt x="9" y="1"/>
                    <a:pt x="8" y="1"/>
                  </a:cubicBezTo>
                  <a:cubicBezTo>
                    <a:pt x="8" y="1"/>
                    <a:pt x="7" y="0"/>
                    <a:pt x="6" y="0"/>
                  </a:cubicBezTo>
                  <a:lnTo>
                    <a:pt x="6" y="0"/>
                  </a:lnTo>
                  <a:cubicBezTo>
                    <a:pt x="5" y="0"/>
                    <a:pt x="4" y="1"/>
                    <a:pt x="3" y="1"/>
                  </a:cubicBezTo>
                  <a:lnTo>
                    <a:pt x="2" y="2"/>
                  </a:lnTo>
                  <a:lnTo>
                    <a:pt x="2" y="2"/>
                  </a:lnTo>
                  <a:lnTo>
                    <a:pt x="1" y="3"/>
                  </a:lnTo>
                  <a:cubicBezTo>
                    <a:pt x="1" y="4"/>
                    <a:pt x="0" y="5"/>
                    <a:pt x="0" y="6"/>
                  </a:cubicBezTo>
                  <a:lnTo>
                    <a:pt x="0" y="6"/>
                  </a:lnTo>
                  <a:cubicBezTo>
                    <a:pt x="0" y="7"/>
                    <a:pt x="1" y="8"/>
                    <a:pt x="1" y="8"/>
                  </a:cubicBezTo>
                  <a:cubicBezTo>
                    <a:pt x="1" y="9"/>
                    <a:pt x="2" y="9"/>
                    <a:pt x="2" y="1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41"/>
          <p:cNvSpPr txBox="1"/>
          <p:nvPr>
            <p:ph idx="4294967295" type="title"/>
          </p:nvPr>
        </p:nvSpPr>
        <p:spPr>
          <a:xfrm>
            <a:off x="720000" y="2046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Degrowth (ontgroei)</a:t>
            </a:r>
            <a:endParaRPr/>
          </a:p>
        </p:txBody>
      </p:sp>
      <p:pic>
        <p:nvPicPr>
          <p:cNvPr id="1579" name="Google Shape;1579;p41"/>
          <p:cNvPicPr preferRelativeResize="0"/>
          <p:nvPr/>
        </p:nvPicPr>
        <p:blipFill>
          <a:blip r:embed="rId3">
            <a:alphaModFix/>
          </a:blip>
          <a:stretch>
            <a:fillRect/>
          </a:stretch>
        </p:blipFill>
        <p:spPr>
          <a:xfrm>
            <a:off x="2023163" y="828800"/>
            <a:ext cx="5097675" cy="4200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42"/>
          <p:cNvSpPr txBox="1"/>
          <p:nvPr>
            <p:ph idx="4294967295" type="title"/>
          </p:nvPr>
        </p:nvSpPr>
        <p:spPr>
          <a:xfrm>
            <a:off x="720000" y="2756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Degrowth (ontgroei)</a:t>
            </a:r>
            <a:endParaRPr/>
          </a:p>
        </p:txBody>
      </p:sp>
      <p:sp>
        <p:nvSpPr>
          <p:cNvPr id="1585" name="Google Shape;1585;p42"/>
          <p:cNvSpPr txBox="1"/>
          <p:nvPr/>
        </p:nvSpPr>
        <p:spPr>
          <a:xfrm>
            <a:off x="761725" y="1102350"/>
            <a:ext cx="6594300" cy="2436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In Nederland gebruiken we 3,8x meer van de aarde dan we hebben - de natuurlijke hulpbronnen van de aarde zijn </a:t>
            </a:r>
            <a:r>
              <a:rPr lang="nl" sz="1200">
                <a:solidFill>
                  <a:schemeClr val="dk1"/>
                </a:solidFill>
                <a:latin typeface="Lato"/>
                <a:ea typeface="Lato"/>
                <a:cs typeface="Lato"/>
                <a:sym typeface="Lato"/>
              </a:rPr>
              <a:t>verbruikt</a:t>
            </a:r>
            <a:r>
              <a:rPr lang="nl" sz="1200">
                <a:solidFill>
                  <a:schemeClr val="dk1"/>
                </a:solidFill>
                <a:latin typeface="Lato"/>
                <a:ea typeface="Lato"/>
                <a:cs typeface="Lato"/>
                <a:sym typeface="Lato"/>
              </a:rPr>
              <a:t> op 12 april als de gehele wereld zoals Nederland zou gedragen.  </a:t>
            </a:r>
            <a:endParaRPr sz="1200">
              <a:solidFill>
                <a:schemeClr val="dk1"/>
              </a:solidFill>
              <a:latin typeface="Lato"/>
              <a:ea typeface="Lato"/>
              <a:cs typeface="Lato"/>
              <a:sym typeface="Lato"/>
            </a:endParaRPr>
          </a:p>
          <a:p>
            <a:pPr indent="-304800" lvl="0" marL="457200" rtl="0" algn="l">
              <a:lnSpc>
                <a:spcPct val="115000"/>
              </a:lnSpc>
              <a:spcBef>
                <a:spcPts val="0"/>
              </a:spcBef>
              <a:spcAft>
                <a:spcPts val="0"/>
              </a:spcAft>
              <a:buClr>
                <a:schemeClr val="dk1"/>
              </a:buClr>
              <a:buSzPts val="1200"/>
              <a:buFont typeface="Lato"/>
              <a:buChar char="●"/>
            </a:pPr>
            <a:r>
              <a:rPr lang="nl" sz="1200">
                <a:solidFill>
                  <a:schemeClr val="dk1"/>
                </a:solidFill>
                <a:latin typeface="Lato"/>
                <a:ea typeface="Lato"/>
                <a:cs typeface="Lato"/>
                <a:sym typeface="Lato"/>
              </a:rPr>
              <a:t>Mensen in het Globale Noorden zijn grootgebruikers én hebben de resources voor climate mitigation en aangepast (consumptie)gedrag.</a:t>
            </a:r>
            <a:endParaRPr sz="12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nl" sz="1200">
                <a:solidFill>
                  <a:schemeClr val="dk1"/>
                </a:solidFill>
                <a:latin typeface="Lato"/>
                <a:ea typeface="Lato"/>
                <a:cs typeface="Lato"/>
                <a:sym typeface="Lato"/>
              </a:rPr>
              <a:t>Voorbeelden van degrowth praktijken:</a:t>
            </a:r>
            <a:endParaRPr sz="1200">
              <a:solidFill>
                <a:schemeClr val="dk1"/>
              </a:solidFill>
              <a:latin typeface="Lato"/>
              <a:ea typeface="Lato"/>
              <a:cs typeface="Lato"/>
              <a:sym typeface="Lato"/>
            </a:endParaRPr>
          </a:p>
          <a:p>
            <a:pPr indent="-323850" lvl="1" marL="914400" rtl="0" algn="l">
              <a:lnSpc>
                <a:spcPct val="115000"/>
              </a:lnSpc>
              <a:spcBef>
                <a:spcPts val="0"/>
              </a:spcBef>
              <a:spcAft>
                <a:spcPts val="0"/>
              </a:spcAft>
              <a:buClr>
                <a:schemeClr val="dk1"/>
              </a:buClr>
              <a:buSzPts val="1500"/>
              <a:buFont typeface="Lato"/>
              <a:buChar char="○"/>
            </a:pPr>
            <a:r>
              <a:rPr b="1" i="1" lang="nl" sz="1100">
                <a:solidFill>
                  <a:schemeClr val="dk2"/>
                </a:solidFill>
                <a:latin typeface="Lato"/>
                <a:ea typeface="Lato"/>
                <a:cs typeface="Lato"/>
                <a:sym typeface="Lato"/>
              </a:rPr>
              <a:t>S</a:t>
            </a:r>
            <a:r>
              <a:rPr b="1" i="1" lang="nl" sz="1100">
                <a:solidFill>
                  <a:schemeClr val="dk2"/>
                </a:solidFill>
                <a:latin typeface="Lato"/>
                <a:ea typeface="Lato"/>
                <a:cs typeface="Lato"/>
                <a:sym typeface="Lato"/>
              </a:rPr>
              <a:t>pullen</a:t>
            </a:r>
            <a:r>
              <a:rPr i="1" lang="nl" sz="1100">
                <a:solidFill>
                  <a:schemeClr val="dk2"/>
                </a:solidFill>
                <a:latin typeface="Lato"/>
                <a:ea typeface="Lato"/>
                <a:cs typeface="Lato"/>
                <a:sym typeface="Lato"/>
              </a:rPr>
              <a:t>:</a:t>
            </a:r>
            <a:r>
              <a:rPr i="1" lang="nl" sz="1100">
                <a:solidFill>
                  <a:schemeClr val="dk1"/>
                </a:solidFill>
                <a:latin typeface="Lato"/>
                <a:ea typeface="Lato"/>
                <a:cs typeface="Lato"/>
                <a:sym typeface="Lato"/>
              </a:rPr>
              <a:t> consumptie verminderen: minder nieuw kopen, minder consumeren, meer hergebruik etc. </a:t>
            </a:r>
            <a:endParaRPr i="1" sz="1100">
              <a:solidFill>
                <a:schemeClr val="dk1"/>
              </a:solidFill>
              <a:latin typeface="Lato"/>
              <a:ea typeface="Lato"/>
              <a:cs typeface="Lato"/>
              <a:sym typeface="Lato"/>
            </a:endParaRPr>
          </a:p>
          <a:p>
            <a:pPr indent="-298450" lvl="1" marL="914400" rtl="0" algn="l">
              <a:lnSpc>
                <a:spcPct val="150000"/>
              </a:lnSpc>
              <a:spcBef>
                <a:spcPts val="0"/>
              </a:spcBef>
              <a:spcAft>
                <a:spcPts val="0"/>
              </a:spcAft>
              <a:buClr>
                <a:schemeClr val="dk1"/>
              </a:buClr>
              <a:buSzPts val="1100"/>
              <a:buFont typeface="Lato"/>
              <a:buChar char="○"/>
            </a:pPr>
            <a:r>
              <a:rPr b="1" i="1" lang="nl" sz="1100">
                <a:solidFill>
                  <a:schemeClr val="dk2"/>
                </a:solidFill>
                <a:latin typeface="Lato"/>
                <a:ea typeface="Lato"/>
                <a:cs typeface="Lato"/>
                <a:sym typeface="Lato"/>
              </a:rPr>
              <a:t>Voedsel</a:t>
            </a:r>
            <a:r>
              <a:rPr i="1" lang="nl" sz="1100">
                <a:solidFill>
                  <a:schemeClr val="dk2"/>
                </a:solidFill>
                <a:latin typeface="Lato"/>
                <a:ea typeface="Lato"/>
                <a:cs typeface="Lato"/>
                <a:sym typeface="Lato"/>
              </a:rPr>
              <a:t>:</a:t>
            </a:r>
            <a:r>
              <a:rPr i="1" lang="nl" sz="1100">
                <a:solidFill>
                  <a:schemeClr val="dk1"/>
                </a:solidFill>
                <a:latin typeface="Lato"/>
                <a:ea typeface="Lato"/>
                <a:cs typeface="Lato"/>
                <a:sym typeface="Lato"/>
              </a:rPr>
              <a:t> bewuste keuzes maken (geen grootinkoop boodschappen), kopen van dierlijke producten en andere producten die veel resources vergen om te produceren zoveel mogelijk vermijden, geen voedsel weggooien. </a:t>
            </a:r>
            <a:endParaRPr i="1" sz="1100">
              <a:solidFill>
                <a:schemeClr val="dk1"/>
              </a:solidFill>
              <a:latin typeface="Lato"/>
              <a:ea typeface="Lato"/>
              <a:cs typeface="Lato"/>
              <a:sym typeface="Lato"/>
            </a:endParaRPr>
          </a:p>
          <a:p>
            <a:pPr indent="-298450" lvl="1" marL="914400" rtl="0" algn="l">
              <a:lnSpc>
                <a:spcPct val="150000"/>
              </a:lnSpc>
              <a:spcBef>
                <a:spcPts val="0"/>
              </a:spcBef>
              <a:spcAft>
                <a:spcPts val="0"/>
              </a:spcAft>
              <a:buClr>
                <a:schemeClr val="dk1"/>
              </a:buClr>
              <a:buSzPts val="1100"/>
              <a:buFont typeface="Lato"/>
              <a:buChar char="○"/>
            </a:pPr>
            <a:r>
              <a:rPr b="1" i="1" lang="nl" sz="1100">
                <a:solidFill>
                  <a:schemeClr val="dk2"/>
                </a:solidFill>
                <a:latin typeface="Lato"/>
                <a:ea typeface="Lato"/>
                <a:cs typeface="Lato"/>
                <a:sym typeface="Lato"/>
              </a:rPr>
              <a:t>Transport</a:t>
            </a:r>
            <a:r>
              <a:rPr i="1" lang="nl" sz="1100">
                <a:solidFill>
                  <a:schemeClr val="dk2"/>
                </a:solidFill>
                <a:latin typeface="Lato"/>
                <a:ea typeface="Lato"/>
                <a:cs typeface="Lato"/>
                <a:sym typeface="Lato"/>
              </a:rPr>
              <a:t>:</a:t>
            </a:r>
            <a:r>
              <a:rPr i="1" lang="nl" sz="1100">
                <a:solidFill>
                  <a:schemeClr val="dk1"/>
                </a:solidFill>
                <a:latin typeface="Lato"/>
                <a:ea typeface="Lato"/>
                <a:cs typeface="Lato"/>
                <a:sym typeface="Lato"/>
              </a:rPr>
              <a:t> privévoertuigen reduceren: meer OV, carpool, gedeelde middelen. </a:t>
            </a:r>
            <a:endParaRPr i="1" sz="1100">
              <a:solidFill>
                <a:schemeClr val="dk1"/>
              </a:solidFill>
              <a:latin typeface="Lato"/>
              <a:ea typeface="Lato"/>
              <a:cs typeface="Lato"/>
              <a:sym typeface="Lato"/>
            </a:endParaRPr>
          </a:p>
          <a:p>
            <a:pPr indent="-298450" lvl="1" marL="914400" rtl="0" algn="l">
              <a:lnSpc>
                <a:spcPct val="150000"/>
              </a:lnSpc>
              <a:spcBef>
                <a:spcPts val="0"/>
              </a:spcBef>
              <a:spcAft>
                <a:spcPts val="0"/>
              </a:spcAft>
              <a:buClr>
                <a:schemeClr val="dk1"/>
              </a:buClr>
              <a:buSzPts val="1100"/>
              <a:buFont typeface="Lato"/>
              <a:buChar char="○"/>
            </a:pPr>
            <a:r>
              <a:rPr b="1" i="1" lang="nl" sz="1100">
                <a:solidFill>
                  <a:schemeClr val="dk2"/>
                </a:solidFill>
                <a:latin typeface="Lato"/>
                <a:ea typeface="Lato"/>
                <a:cs typeface="Lato"/>
                <a:sym typeface="Lato"/>
              </a:rPr>
              <a:t>Wonen</a:t>
            </a:r>
            <a:r>
              <a:rPr i="1" lang="nl" sz="1100">
                <a:solidFill>
                  <a:schemeClr val="dk2"/>
                </a:solidFill>
                <a:latin typeface="Lato"/>
                <a:ea typeface="Lato"/>
                <a:cs typeface="Lato"/>
                <a:sym typeface="Lato"/>
              </a:rPr>
              <a:t>: </a:t>
            </a:r>
            <a:r>
              <a:rPr i="1" lang="nl" sz="1100">
                <a:solidFill>
                  <a:schemeClr val="dk1"/>
                </a:solidFill>
                <a:latin typeface="Lato"/>
                <a:ea typeface="Lato"/>
                <a:cs typeface="Lato"/>
                <a:sym typeface="Lato"/>
              </a:rPr>
              <a:t>in Nederland wat lastiger, maar wonen in wat we al hebben in plaats van nieuwe projecten uit de grond stampen.</a:t>
            </a:r>
            <a:endParaRPr i="1" sz="1100">
              <a:solidFill>
                <a:schemeClr val="dk1"/>
              </a:solidFill>
              <a:latin typeface="Lato"/>
              <a:ea typeface="Lato"/>
              <a:cs typeface="Lato"/>
              <a:sym typeface="Lato"/>
            </a:endParaRPr>
          </a:p>
          <a:p>
            <a:pPr indent="-298450" lvl="1" marL="914400" rtl="0" algn="l">
              <a:lnSpc>
                <a:spcPct val="150000"/>
              </a:lnSpc>
              <a:spcBef>
                <a:spcPts val="0"/>
              </a:spcBef>
              <a:spcAft>
                <a:spcPts val="0"/>
              </a:spcAft>
              <a:buClr>
                <a:schemeClr val="dk1"/>
              </a:buClr>
              <a:buSzPts val="1100"/>
              <a:buFont typeface="Lato"/>
              <a:buChar char="○"/>
            </a:pPr>
            <a:r>
              <a:rPr i="1" lang="nl" sz="1100">
                <a:solidFill>
                  <a:schemeClr val="dk1"/>
                </a:solidFill>
                <a:latin typeface="Lato"/>
                <a:ea typeface="Lato"/>
                <a:cs typeface="Lato"/>
                <a:sym typeface="Lato"/>
              </a:rPr>
              <a:t>Kort gezegd is degrowth het </a:t>
            </a:r>
            <a:r>
              <a:rPr b="1" i="1" lang="nl" sz="1100">
                <a:solidFill>
                  <a:schemeClr val="dk2"/>
                </a:solidFill>
                <a:latin typeface="Lato"/>
                <a:ea typeface="Lato"/>
                <a:cs typeface="Lato"/>
                <a:sym typeface="Lato"/>
              </a:rPr>
              <a:t>gebruik maken en optimaliseren van bestaande resources</a:t>
            </a:r>
            <a:r>
              <a:rPr i="1" lang="nl" sz="1100">
                <a:solidFill>
                  <a:schemeClr val="dk1"/>
                </a:solidFill>
                <a:latin typeface="Lato"/>
                <a:ea typeface="Lato"/>
                <a:cs typeface="Lato"/>
                <a:sym typeface="Lato"/>
              </a:rPr>
              <a:t> ipv het creëren &amp; kopen van nieuwe producten en overconsumptie!</a:t>
            </a:r>
            <a:endParaRPr i="1" sz="13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2"/>
                </a:solidFill>
              </a:rPr>
              <a:t>Casus:</a:t>
            </a:r>
            <a:r>
              <a:rPr lang="nl"/>
              <a:t> Food for Future </a:t>
            </a:r>
            <a:r>
              <a:rPr lang="nl">
                <a:solidFill>
                  <a:schemeClr val="dk2"/>
                </a:solidFill>
              </a:rPr>
              <a:t>|</a:t>
            </a:r>
            <a:r>
              <a:rPr lang="nl"/>
              <a:t> </a:t>
            </a:r>
            <a:r>
              <a:rPr b="0" i="1" lang="nl"/>
              <a:t>Sumatra, Indonesië</a:t>
            </a:r>
            <a:endParaRPr b="0" i="1"/>
          </a:p>
        </p:txBody>
      </p:sp>
      <p:sp>
        <p:nvSpPr>
          <p:cNvPr id="1591" name="Google Shape;1591;p43"/>
          <p:cNvSpPr txBox="1"/>
          <p:nvPr>
            <p:ph idx="1" type="subTitle"/>
          </p:nvPr>
        </p:nvSpPr>
        <p:spPr>
          <a:xfrm>
            <a:off x="1132337" y="1206500"/>
            <a:ext cx="3160200" cy="6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Inclusie</a:t>
            </a:r>
            <a:endParaRPr/>
          </a:p>
        </p:txBody>
      </p:sp>
      <p:sp>
        <p:nvSpPr>
          <p:cNvPr id="1592" name="Google Shape;1592;p43"/>
          <p:cNvSpPr txBox="1"/>
          <p:nvPr>
            <p:ph idx="2" type="subTitle"/>
          </p:nvPr>
        </p:nvSpPr>
        <p:spPr>
          <a:xfrm>
            <a:off x="1132337" y="1832375"/>
            <a:ext cx="3160200" cy="102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nl"/>
              <a:t>hoe verzeker je inclusieve participatie?</a:t>
            </a:r>
            <a:endParaRPr i="1"/>
          </a:p>
          <a:p>
            <a:pPr indent="0" lvl="0" marL="0" rtl="0" algn="ctr">
              <a:spcBef>
                <a:spcPts val="0"/>
              </a:spcBef>
              <a:spcAft>
                <a:spcPts val="0"/>
              </a:spcAft>
              <a:buNone/>
            </a:pPr>
            <a:r>
              <a:rPr i="1" lang="nl"/>
              <a:t>wordt intersectionaliteit in acht genomen?</a:t>
            </a:r>
            <a:endParaRPr i="1"/>
          </a:p>
        </p:txBody>
      </p:sp>
      <p:sp>
        <p:nvSpPr>
          <p:cNvPr id="1593" name="Google Shape;1593;p43"/>
          <p:cNvSpPr txBox="1"/>
          <p:nvPr>
            <p:ph idx="3" type="subTitle"/>
          </p:nvPr>
        </p:nvSpPr>
        <p:spPr>
          <a:xfrm>
            <a:off x="4851463" y="1832375"/>
            <a:ext cx="3160200" cy="102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nl"/>
              <a:t>hoe </a:t>
            </a:r>
            <a:r>
              <a:rPr i="1" lang="nl"/>
              <a:t>adresseert</a:t>
            </a:r>
            <a:r>
              <a:rPr i="1" lang="nl"/>
              <a:t> het project de gevolgen van klimaatverandering?</a:t>
            </a:r>
            <a:endParaRPr i="1"/>
          </a:p>
          <a:p>
            <a:pPr indent="0" lvl="0" marL="0" rtl="0" algn="ctr">
              <a:spcBef>
                <a:spcPts val="0"/>
              </a:spcBef>
              <a:spcAft>
                <a:spcPts val="0"/>
              </a:spcAft>
              <a:buNone/>
            </a:pPr>
            <a:r>
              <a:rPr i="1" lang="nl"/>
              <a:t>hoe zorg je ervoor dat deze op lange termijn blijven werken?</a:t>
            </a:r>
            <a:endParaRPr i="1"/>
          </a:p>
        </p:txBody>
      </p:sp>
      <p:sp>
        <p:nvSpPr>
          <p:cNvPr id="1594" name="Google Shape;1594;p43"/>
          <p:cNvSpPr txBox="1"/>
          <p:nvPr>
            <p:ph idx="4" type="subTitle"/>
          </p:nvPr>
        </p:nvSpPr>
        <p:spPr>
          <a:xfrm>
            <a:off x="1132337" y="3580700"/>
            <a:ext cx="3160200" cy="102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nl"/>
              <a:t>zijn er genoeg </a:t>
            </a:r>
            <a:r>
              <a:rPr i="1" lang="nl"/>
              <a:t>financiële</a:t>
            </a:r>
            <a:r>
              <a:rPr i="1" lang="nl"/>
              <a:t> middelen om een verschil te kunnen maken?</a:t>
            </a:r>
            <a:endParaRPr i="1"/>
          </a:p>
          <a:p>
            <a:pPr indent="0" lvl="0" marL="0" rtl="0" algn="ctr">
              <a:spcBef>
                <a:spcPts val="0"/>
              </a:spcBef>
              <a:spcAft>
                <a:spcPts val="0"/>
              </a:spcAft>
              <a:buNone/>
            </a:pPr>
            <a:r>
              <a:rPr i="1" lang="nl"/>
              <a:t>komen die bij de juiste groepen terecht?</a:t>
            </a:r>
            <a:endParaRPr i="1"/>
          </a:p>
        </p:txBody>
      </p:sp>
      <p:sp>
        <p:nvSpPr>
          <p:cNvPr id="1595" name="Google Shape;1595;p43"/>
          <p:cNvSpPr txBox="1"/>
          <p:nvPr>
            <p:ph idx="5" type="subTitle"/>
          </p:nvPr>
        </p:nvSpPr>
        <p:spPr>
          <a:xfrm>
            <a:off x="4851463" y="3580700"/>
            <a:ext cx="3160200" cy="102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nl"/>
              <a:t>hoe </a:t>
            </a:r>
            <a:r>
              <a:rPr i="1" lang="nl"/>
              <a:t>creëert</a:t>
            </a:r>
            <a:r>
              <a:rPr i="1" lang="nl"/>
              <a:t> het project bewustwording?</a:t>
            </a:r>
            <a:endParaRPr i="1"/>
          </a:p>
          <a:p>
            <a:pPr indent="0" lvl="0" marL="0" rtl="0" algn="ctr">
              <a:spcBef>
                <a:spcPts val="0"/>
              </a:spcBef>
              <a:spcAft>
                <a:spcPts val="0"/>
              </a:spcAft>
              <a:buNone/>
            </a:pPr>
            <a:r>
              <a:rPr i="1" lang="nl"/>
              <a:t>is het een duurzame oplossing?</a:t>
            </a:r>
            <a:endParaRPr i="1"/>
          </a:p>
        </p:txBody>
      </p:sp>
      <p:sp>
        <p:nvSpPr>
          <p:cNvPr id="1596" name="Google Shape;1596;p43"/>
          <p:cNvSpPr txBox="1"/>
          <p:nvPr>
            <p:ph idx="6" type="subTitle"/>
          </p:nvPr>
        </p:nvSpPr>
        <p:spPr>
          <a:xfrm>
            <a:off x="1132337" y="2954900"/>
            <a:ext cx="3160200" cy="6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Financiering</a:t>
            </a:r>
            <a:endParaRPr/>
          </a:p>
        </p:txBody>
      </p:sp>
      <p:sp>
        <p:nvSpPr>
          <p:cNvPr id="1597" name="Google Shape;1597;p43"/>
          <p:cNvSpPr txBox="1"/>
          <p:nvPr>
            <p:ph idx="7" type="subTitle"/>
          </p:nvPr>
        </p:nvSpPr>
        <p:spPr>
          <a:xfrm>
            <a:off x="4851463" y="1206500"/>
            <a:ext cx="3160200" cy="6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Klimaatmaatregelen</a:t>
            </a:r>
            <a:endParaRPr/>
          </a:p>
        </p:txBody>
      </p:sp>
      <p:sp>
        <p:nvSpPr>
          <p:cNvPr id="1598" name="Google Shape;1598;p43"/>
          <p:cNvSpPr txBox="1"/>
          <p:nvPr>
            <p:ph idx="8" type="subTitle"/>
          </p:nvPr>
        </p:nvSpPr>
        <p:spPr>
          <a:xfrm>
            <a:off x="4851463" y="2954900"/>
            <a:ext cx="3160200" cy="6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Educatie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26"/>
          <p:cNvSpPr/>
          <p:nvPr/>
        </p:nvSpPr>
        <p:spPr>
          <a:xfrm>
            <a:off x="3420125" y="1199115"/>
            <a:ext cx="8241350" cy="4556800"/>
          </a:xfrm>
          <a:custGeom>
            <a:rect b="b" l="l" r="r" t="t"/>
            <a:pathLst>
              <a:path extrusionOk="0" h="182272" w="329654">
                <a:moveTo>
                  <a:pt x="241281" y="52912"/>
                </a:moveTo>
                <a:cubicBezTo>
                  <a:pt x="221429" y="28448"/>
                  <a:pt x="222231" y="5989"/>
                  <a:pt x="209598" y="775"/>
                </a:cubicBezTo>
                <a:cubicBezTo>
                  <a:pt x="196965" y="-4439"/>
                  <a:pt x="178316" y="18221"/>
                  <a:pt x="165482" y="21630"/>
                </a:cubicBezTo>
                <a:cubicBezTo>
                  <a:pt x="152648" y="25039"/>
                  <a:pt x="140951" y="14545"/>
                  <a:pt x="132596" y="21229"/>
                </a:cubicBezTo>
                <a:cubicBezTo>
                  <a:pt x="124241" y="27913"/>
                  <a:pt x="115350" y="49503"/>
                  <a:pt x="115350" y="61735"/>
                </a:cubicBezTo>
                <a:cubicBezTo>
                  <a:pt x="115350" y="73967"/>
                  <a:pt x="134735" y="86400"/>
                  <a:pt x="132596" y="94622"/>
                </a:cubicBezTo>
                <a:cubicBezTo>
                  <a:pt x="130457" y="102844"/>
                  <a:pt x="109736" y="102977"/>
                  <a:pt x="102517" y="111065"/>
                </a:cubicBezTo>
                <a:cubicBezTo>
                  <a:pt x="95298" y="119153"/>
                  <a:pt x="99242" y="138604"/>
                  <a:pt x="89282" y="143149"/>
                </a:cubicBezTo>
                <a:cubicBezTo>
                  <a:pt x="79323" y="147694"/>
                  <a:pt x="56596" y="135328"/>
                  <a:pt x="42760" y="138336"/>
                </a:cubicBezTo>
                <a:cubicBezTo>
                  <a:pt x="28924" y="141344"/>
                  <a:pt x="-16462" y="153910"/>
                  <a:pt x="6264" y="161196"/>
                </a:cubicBezTo>
                <a:cubicBezTo>
                  <a:pt x="28990" y="168482"/>
                  <a:pt x="125377" y="184324"/>
                  <a:pt x="179118" y="182051"/>
                </a:cubicBezTo>
                <a:cubicBezTo>
                  <a:pt x="232859" y="179778"/>
                  <a:pt x="318350" y="169083"/>
                  <a:pt x="328710" y="147560"/>
                </a:cubicBezTo>
                <a:cubicBezTo>
                  <a:pt x="339071" y="126037"/>
                  <a:pt x="261133" y="77376"/>
                  <a:pt x="241281" y="52912"/>
                </a:cubicBezTo>
                <a:close/>
              </a:path>
            </a:pathLst>
          </a:custGeom>
          <a:solidFill>
            <a:srgbClr val="FFFFFF">
              <a:alpha val="45570"/>
            </a:srgbClr>
          </a:solidFill>
          <a:ln>
            <a:noFill/>
          </a:ln>
        </p:spPr>
      </p:sp>
      <p:sp>
        <p:nvSpPr>
          <p:cNvPr id="835" name="Google Shape;835;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Wie zijn wij? </a:t>
            </a:r>
            <a:endParaRPr/>
          </a:p>
        </p:txBody>
      </p:sp>
      <p:sp>
        <p:nvSpPr>
          <p:cNvPr id="836" name="Google Shape;836;p26"/>
          <p:cNvSpPr txBox="1"/>
          <p:nvPr>
            <p:ph idx="3" type="subTitle"/>
          </p:nvPr>
        </p:nvSpPr>
        <p:spPr>
          <a:xfrm>
            <a:off x="1315300" y="1485750"/>
            <a:ext cx="5231700" cy="1046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nl"/>
              <a:t>Sinds 2022 werkzaam bij Wilde Ganzen</a:t>
            </a:r>
            <a:endParaRPr/>
          </a:p>
          <a:p>
            <a:pPr indent="-304800" lvl="0" marL="457200" rtl="0" algn="l">
              <a:spcBef>
                <a:spcPts val="0"/>
              </a:spcBef>
              <a:spcAft>
                <a:spcPts val="0"/>
              </a:spcAft>
              <a:buSzPts val="1200"/>
              <a:buChar char="●"/>
            </a:pPr>
            <a:r>
              <a:rPr lang="nl"/>
              <a:t>Coördinator</a:t>
            </a:r>
            <a:r>
              <a:rPr lang="nl"/>
              <a:t> Strengthen the Roots programma (samen met IUCN NL)</a:t>
            </a:r>
            <a:endParaRPr/>
          </a:p>
          <a:p>
            <a:pPr indent="-304800" lvl="0" marL="457200" rtl="0" algn="l">
              <a:spcBef>
                <a:spcPts val="0"/>
              </a:spcBef>
              <a:spcAft>
                <a:spcPts val="0"/>
              </a:spcAft>
              <a:buSzPts val="1200"/>
              <a:buChar char="●"/>
            </a:pPr>
            <a:r>
              <a:rPr lang="nl"/>
              <a:t>Daarvoor lang werkzaam in Latijns  Amerika en in Nederland bij vredesorganisatie PAX</a:t>
            </a:r>
            <a:endParaRPr/>
          </a:p>
          <a:p>
            <a:pPr indent="-304800" lvl="0" marL="457200" rtl="0" algn="l">
              <a:spcBef>
                <a:spcPts val="0"/>
              </a:spcBef>
              <a:spcAft>
                <a:spcPts val="0"/>
              </a:spcAft>
              <a:buSzPts val="1200"/>
              <a:buChar char="●"/>
            </a:pPr>
            <a:r>
              <a:rPr lang="nl"/>
              <a:t>Vrije tijd: vooral in de natuur en op mijn fiets</a:t>
            </a:r>
            <a:endParaRPr/>
          </a:p>
          <a:p>
            <a:pPr indent="0" lvl="0" marL="457200" rtl="0" algn="l">
              <a:spcBef>
                <a:spcPts val="0"/>
              </a:spcBef>
              <a:spcAft>
                <a:spcPts val="0"/>
              </a:spcAft>
              <a:buNone/>
            </a:pPr>
            <a:r>
              <a:t/>
            </a:r>
            <a:endParaRPr/>
          </a:p>
        </p:txBody>
      </p:sp>
      <p:sp>
        <p:nvSpPr>
          <p:cNvPr id="837" name="Google Shape;837;p26"/>
          <p:cNvSpPr txBox="1"/>
          <p:nvPr>
            <p:ph idx="1" type="subTitle"/>
          </p:nvPr>
        </p:nvSpPr>
        <p:spPr>
          <a:xfrm>
            <a:off x="1315300" y="1017725"/>
            <a:ext cx="40059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Sander</a:t>
            </a:r>
            <a:endParaRPr/>
          </a:p>
        </p:txBody>
      </p:sp>
      <p:sp>
        <p:nvSpPr>
          <p:cNvPr id="838" name="Google Shape;838;p26"/>
          <p:cNvSpPr txBox="1"/>
          <p:nvPr>
            <p:ph idx="2" type="subTitle"/>
          </p:nvPr>
        </p:nvSpPr>
        <p:spPr>
          <a:xfrm>
            <a:off x="1315300" y="2858825"/>
            <a:ext cx="40059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Maud</a:t>
            </a:r>
            <a:endParaRPr/>
          </a:p>
        </p:txBody>
      </p:sp>
      <p:sp>
        <p:nvSpPr>
          <p:cNvPr id="839" name="Google Shape;839;p26"/>
          <p:cNvSpPr txBox="1"/>
          <p:nvPr>
            <p:ph idx="4" type="subTitle"/>
          </p:nvPr>
        </p:nvSpPr>
        <p:spPr>
          <a:xfrm>
            <a:off x="1315300" y="3326850"/>
            <a:ext cx="4216500" cy="1046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nl"/>
              <a:t>SDG Voice bij SDG Nederland </a:t>
            </a:r>
            <a:endParaRPr/>
          </a:p>
          <a:p>
            <a:pPr indent="-304800" lvl="0" marL="457200" rtl="0" algn="l">
              <a:spcBef>
                <a:spcPts val="0"/>
              </a:spcBef>
              <a:spcAft>
                <a:spcPts val="0"/>
              </a:spcAft>
              <a:buSzPts val="1200"/>
              <a:buChar char="●"/>
            </a:pPr>
            <a:r>
              <a:rPr lang="nl"/>
              <a:t>Projectmedewerker bij een non-profit in Amsterdam</a:t>
            </a:r>
            <a:endParaRPr/>
          </a:p>
          <a:p>
            <a:pPr indent="-304800" lvl="0" marL="457200" rtl="0" algn="l">
              <a:spcBef>
                <a:spcPts val="0"/>
              </a:spcBef>
              <a:spcAft>
                <a:spcPts val="0"/>
              </a:spcAft>
              <a:buSzPts val="1200"/>
              <a:buChar char="●"/>
            </a:pPr>
            <a:r>
              <a:rPr lang="nl"/>
              <a:t>Achtergrond in rechten, sociale wetenschap &amp; politicologie </a:t>
            </a:r>
            <a:endParaRPr/>
          </a:p>
          <a:p>
            <a:pPr indent="-304800" lvl="0" marL="457200" rtl="0" algn="l">
              <a:spcBef>
                <a:spcPts val="0"/>
              </a:spcBef>
              <a:spcAft>
                <a:spcPts val="0"/>
              </a:spcAft>
              <a:buSzPts val="1200"/>
              <a:buChar char="●"/>
            </a:pPr>
            <a:r>
              <a:rPr lang="nl"/>
              <a:t>Vrije tijd: fotografie, kat en koffie :) </a:t>
            </a:r>
            <a:endParaRPr/>
          </a:p>
        </p:txBody>
      </p:sp>
      <p:grpSp>
        <p:nvGrpSpPr>
          <p:cNvPr id="840" name="Google Shape;840;p26"/>
          <p:cNvGrpSpPr/>
          <p:nvPr/>
        </p:nvGrpSpPr>
        <p:grpSpPr>
          <a:xfrm>
            <a:off x="646127" y="1080143"/>
            <a:ext cx="339200" cy="339271"/>
            <a:chOff x="5049725" y="2027900"/>
            <a:chExt cx="481750" cy="481850"/>
          </a:xfrm>
        </p:grpSpPr>
        <p:sp>
          <p:nvSpPr>
            <p:cNvPr id="841" name="Google Shape;841;p26"/>
            <p:cNvSpPr/>
            <p:nvPr/>
          </p:nvSpPr>
          <p:spPr>
            <a:xfrm>
              <a:off x="5191775" y="2394925"/>
              <a:ext cx="197625" cy="114825"/>
            </a:xfrm>
            <a:custGeom>
              <a:rect b="b" l="l" r="r" t="t"/>
              <a:pathLst>
                <a:path extrusionOk="0" h="4593" w="7905">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2" name="Google Shape;842;p26"/>
            <p:cNvSpPr/>
            <p:nvPr/>
          </p:nvSpPr>
          <p:spPr>
            <a:xfrm>
              <a:off x="5113625" y="2027900"/>
              <a:ext cx="347300" cy="338825"/>
            </a:xfrm>
            <a:custGeom>
              <a:rect b="b" l="l" r="r" t="t"/>
              <a:pathLst>
                <a:path extrusionOk="0" h="13553" w="13892">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3" name="Google Shape;843;p26"/>
            <p:cNvSpPr/>
            <p:nvPr/>
          </p:nvSpPr>
          <p:spPr>
            <a:xfrm>
              <a:off x="5049725" y="2197300"/>
              <a:ext cx="56400" cy="28275"/>
            </a:xfrm>
            <a:custGeom>
              <a:rect b="b" l="l" r="r" t="t"/>
              <a:pathLst>
                <a:path extrusionOk="0" h="1131" w="2256">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4" name="Google Shape;844;p26"/>
            <p:cNvSpPr/>
            <p:nvPr/>
          </p:nvSpPr>
          <p:spPr>
            <a:xfrm>
              <a:off x="5052575" y="2102800"/>
              <a:ext cx="50850" cy="48075"/>
            </a:xfrm>
            <a:custGeom>
              <a:rect b="b" l="l" r="r" t="t"/>
              <a:pathLst>
                <a:path extrusionOk="0" h="1923" w="2034">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5" name="Google Shape;845;p26"/>
            <p:cNvSpPr/>
            <p:nvPr/>
          </p:nvSpPr>
          <p:spPr>
            <a:xfrm>
              <a:off x="5052575" y="2272175"/>
              <a:ext cx="50700" cy="47900"/>
            </a:xfrm>
            <a:custGeom>
              <a:rect b="b" l="l" r="r" t="t"/>
              <a:pathLst>
                <a:path extrusionOk="0" h="1916" w="2028">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6" name="Google Shape;846;p26"/>
            <p:cNvSpPr/>
            <p:nvPr/>
          </p:nvSpPr>
          <p:spPr>
            <a:xfrm>
              <a:off x="5475050" y="2197300"/>
              <a:ext cx="56425" cy="28275"/>
            </a:xfrm>
            <a:custGeom>
              <a:rect b="b" l="l" r="r" t="t"/>
              <a:pathLst>
                <a:path extrusionOk="0" h="1131" w="2257">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7" name="Google Shape;847;p26"/>
            <p:cNvSpPr/>
            <p:nvPr/>
          </p:nvSpPr>
          <p:spPr>
            <a:xfrm>
              <a:off x="5477925" y="2102800"/>
              <a:ext cx="50675" cy="47900"/>
            </a:xfrm>
            <a:custGeom>
              <a:rect b="b" l="l" r="r" t="t"/>
              <a:pathLst>
                <a:path extrusionOk="0" h="1916" w="2027">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48" name="Google Shape;848;p26"/>
            <p:cNvSpPr/>
            <p:nvPr/>
          </p:nvSpPr>
          <p:spPr>
            <a:xfrm>
              <a:off x="5477775" y="2272000"/>
              <a:ext cx="50825" cy="48075"/>
            </a:xfrm>
            <a:custGeom>
              <a:rect b="b" l="l" r="r" t="t"/>
              <a:pathLst>
                <a:path extrusionOk="0" h="1923" w="2033">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849" name="Google Shape;849;p26"/>
          <p:cNvGrpSpPr/>
          <p:nvPr/>
        </p:nvGrpSpPr>
        <p:grpSpPr>
          <a:xfrm>
            <a:off x="642554" y="2921073"/>
            <a:ext cx="346347" cy="339623"/>
            <a:chOff x="1490050" y="3805975"/>
            <a:chExt cx="491900" cy="482350"/>
          </a:xfrm>
        </p:grpSpPr>
        <p:sp>
          <p:nvSpPr>
            <p:cNvPr id="850" name="Google Shape;850;p26"/>
            <p:cNvSpPr/>
            <p:nvPr/>
          </p:nvSpPr>
          <p:spPr>
            <a:xfrm>
              <a:off x="1541775" y="3877050"/>
              <a:ext cx="302500" cy="277225"/>
            </a:xfrm>
            <a:custGeom>
              <a:rect b="b" l="l" r="r" t="t"/>
              <a:pathLst>
                <a:path extrusionOk="0" h="11089" w="1210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51" name="Google Shape;851;p26"/>
            <p:cNvSpPr/>
            <p:nvPr/>
          </p:nvSpPr>
          <p:spPr>
            <a:xfrm>
              <a:off x="1824450" y="3805975"/>
              <a:ext cx="157500" cy="150525"/>
            </a:xfrm>
            <a:custGeom>
              <a:rect b="b" l="l" r="r" t="t"/>
              <a:pathLst>
                <a:path extrusionOk="0" h="6021" w="630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52" name="Google Shape;852;p26"/>
            <p:cNvSpPr/>
            <p:nvPr/>
          </p:nvSpPr>
          <p:spPr>
            <a:xfrm>
              <a:off x="1626675" y="3936600"/>
              <a:ext cx="277225" cy="302600"/>
            </a:xfrm>
            <a:custGeom>
              <a:rect b="b" l="l" r="r" t="t"/>
              <a:pathLst>
                <a:path extrusionOk="0" h="12104" w="11089">
                  <a:moveTo>
                    <a:pt x="9501" y="1"/>
                  </a:moveTo>
                  <a:lnTo>
                    <a:pt x="1" y="9501"/>
                  </a:lnTo>
                  <a:cubicBezTo>
                    <a:pt x="537" y="10254"/>
                    <a:pt x="745" y="11194"/>
                    <a:pt x="576" y="12103"/>
                  </a:cubicBezTo>
                  <a:lnTo>
                    <a:pt x="11088" y="1591"/>
                  </a:lnTo>
                  <a:lnTo>
                    <a:pt x="95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53" name="Google Shape;853;p26"/>
            <p:cNvSpPr/>
            <p:nvPr/>
          </p:nvSpPr>
          <p:spPr>
            <a:xfrm>
              <a:off x="1490050" y="4166500"/>
              <a:ext cx="129950" cy="121825"/>
            </a:xfrm>
            <a:custGeom>
              <a:rect b="b" l="l" r="r" t="t"/>
              <a:pathLst>
                <a:path extrusionOk="0" h="4873" w="5198">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854" name="Google Shape;854;p26"/>
          <p:cNvGrpSpPr/>
          <p:nvPr/>
        </p:nvGrpSpPr>
        <p:grpSpPr>
          <a:xfrm>
            <a:off x="6728090" y="1804151"/>
            <a:ext cx="2415571" cy="3331326"/>
            <a:chOff x="10973829" y="-2286761"/>
            <a:chExt cx="1146559" cy="1581226"/>
          </a:xfrm>
        </p:grpSpPr>
        <p:sp>
          <p:nvSpPr>
            <p:cNvPr id="855" name="Google Shape;855;p26"/>
            <p:cNvSpPr/>
            <p:nvPr/>
          </p:nvSpPr>
          <p:spPr>
            <a:xfrm>
              <a:off x="11309730" y="-1384181"/>
              <a:ext cx="2445" cy="4889"/>
            </a:xfrm>
            <a:custGeom>
              <a:rect b="b" l="l" r="r" t="t"/>
              <a:pathLst>
                <a:path extrusionOk="0" h="10" w="5">
                  <a:moveTo>
                    <a:pt x="0" y="10"/>
                  </a:moveTo>
                  <a:cubicBezTo>
                    <a:pt x="2" y="7"/>
                    <a:pt x="3" y="3"/>
                    <a:pt x="5" y="0"/>
                  </a:cubicBezTo>
                  <a:cubicBezTo>
                    <a:pt x="3" y="3"/>
                    <a:pt x="2"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56" name="Google Shape;856;p26"/>
            <p:cNvSpPr/>
            <p:nvPr/>
          </p:nvSpPr>
          <p:spPr>
            <a:xfrm>
              <a:off x="11305818" y="-1376847"/>
              <a:ext cx="2445" cy="4889"/>
            </a:xfrm>
            <a:custGeom>
              <a:rect b="b" l="l" r="r" t="t"/>
              <a:pathLst>
                <a:path extrusionOk="0" h="10" w="5">
                  <a:moveTo>
                    <a:pt x="0" y="10"/>
                  </a:moveTo>
                  <a:cubicBezTo>
                    <a:pt x="2" y="6"/>
                    <a:pt x="4" y="3"/>
                    <a:pt x="5" y="0"/>
                  </a:cubicBezTo>
                  <a:cubicBezTo>
                    <a:pt x="4" y="3"/>
                    <a:pt x="2"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57" name="Google Shape;857;p26"/>
            <p:cNvSpPr/>
            <p:nvPr/>
          </p:nvSpPr>
          <p:spPr>
            <a:xfrm>
              <a:off x="11301907" y="-1369513"/>
              <a:ext cx="2934" cy="4889"/>
            </a:xfrm>
            <a:custGeom>
              <a:rect b="b" l="l" r="r" t="t"/>
              <a:pathLst>
                <a:path extrusionOk="0" h="10" w="6">
                  <a:moveTo>
                    <a:pt x="0" y="10"/>
                  </a:moveTo>
                  <a:cubicBezTo>
                    <a:pt x="2" y="6"/>
                    <a:pt x="4" y="3"/>
                    <a:pt x="6" y="0"/>
                  </a:cubicBezTo>
                  <a:cubicBezTo>
                    <a:pt x="4" y="3"/>
                    <a:pt x="2"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58" name="Google Shape;858;p26"/>
            <p:cNvSpPr/>
            <p:nvPr/>
          </p:nvSpPr>
          <p:spPr>
            <a:xfrm>
              <a:off x="11317064" y="-1432097"/>
              <a:ext cx="23958" cy="39604"/>
            </a:xfrm>
            <a:custGeom>
              <a:rect b="b" l="l" r="r" t="t"/>
              <a:pathLst>
                <a:path extrusionOk="0" h="81" w="49">
                  <a:moveTo>
                    <a:pt x="0" y="81"/>
                  </a:moveTo>
                  <a:cubicBezTo>
                    <a:pt x="15" y="53"/>
                    <a:pt x="32" y="26"/>
                    <a:pt x="49" y="0"/>
                  </a:cubicBezTo>
                  <a:cubicBezTo>
                    <a:pt x="32" y="26"/>
                    <a:pt x="15" y="53"/>
                    <a:pt x="0" y="8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59" name="Google Shape;859;p26"/>
            <p:cNvSpPr/>
            <p:nvPr/>
          </p:nvSpPr>
          <p:spPr>
            <a:xfrm>
              <a:off x="11341511" y="-1438453"/>
              <a:ext cx="3423" cy="5867"/>
            </a:xfrm>
            <a:custGeom>
              <a:rect b="b" l="l" r="r" t="t"/>
              <a:pathLst>
                <a:path extrusionOk="0" h="12" w="7">
                  <a:moveTo>
                    <a:pt x="0" y="12"/>
                  </a:moveTo>
                  <a:cubicBezTo>
                    <a:pt x="2" y="8"/>
                    <a:pt x="5" y="4"/>
                    <a:pt x="7" y="0"/>
                  </a:cubicBezTo>
                  <a:cubicBezTo>
                    <a:pt x="5" y="4"/>
                    <a:pt x="2" y="8"/>
                    <a:pt x="0" y="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0" name="Google Shape;860;p26"/>
            <p:cNvSpPr/>
            <p:nvPr/>
          </p:nvSpPr>
          <p:spPr>
            <a:xfrm>
              <a:off x="11313152" y="-1391515"/>
              <a:ext cx="3423" cy="5378"/>
            </a:xfrm>
            <a:custGeom>
              <a:rect b="b" l="l" r="r" t="t"/>
              <a:pathLst>
                <a:path extrusionOk="0" h="11" w="7">
                  <a:moveTo>
                    <a:pt x="0" y="11"/>
                  </a:moveTo>
                  <a:cubicBezTo>
                    <a:pt x="2" y="7"/>
                    <a:pt x="4" y="4"/>
                    <a:pt x="7" y="0"/>
                  </a:cubicBezTo>
                  <a:cubicBezTo>
                    <a:pt x="4" y="4"/>
                    <a:pt x="2" y="7"/>
                    <a:pt x="0"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1" name="Google Shape;861;p26"/>
            <p:cNvSpPr/>
            <p:nvPr/>
          </p:nvSpPr>
          <p:spPr>
            <a:xfrm>
              <a:off x="11284794" y="-1332843"/>
              <a:ext cx="1956" cy="4889"/>
            </a:xfrm>
            <a:custGeom>
              <a:rect b="b" l="l" r="r" t="t"/>
              <a:pathLst>
                <a:path extrusionOk="0" h="10" w="4">
                  <a:moveTo>
                    <a:pt x="0" y="10"/>
                  </a:moveTo>
                  <a:cubicBezTo>
                    <a:pt x="1" y="7"/>
                    <a:pt x="3" y="4"/>
                    <a:pt x="4" y="0"/>
                  </a:cubicBezTo>
                  <a:cubicBezTo>
                    <a:pt x="3" y="4"/>
                    <a:pt x="1"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2" name="Google Shape;862;p26"/>
            <p:cNvSpPr/>
            <p:nvPr/>
          </p:nvSpPr>
          <p:spPr>
            <a:xfrm>
              <a:off x="11298484" y="-1362179"/>
              <a:ext cx="2445" cy="4400"/>
            </a:xfrm>
            <a:custGeom>
              <a:rect b="b" l="l" r="r" t="t"/>
              <a:pathLst>
                <a:path extrusionOk="0" h="9" w="5">
                  <a:moveTo>
                    <a:pt x="0" y="9"/>
                  </a:moveTo>
                  <a:cubicBezTo>
                    <a:pt x="2" y="6"/>
                    <a:pt x="3" y="3"/>
                    <a:pt x="5" y="0"/>
                  </a:cubicBezTo>
                  <a:cubicBezTo>
                    <a:pt x="3" y="3"/>
                    <a:pt x="2"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3" name="Google Shape;863;p26"/>
            <p:cNvSpPr/>
            <p:nvPr/>
          </p:nvSpPr>
          <p:spPr>
            <a:xfrm>
              <a:off x="11288216" y="-1340177"/>
              <a:ext cx="1956" cy="4889"/>
            </a:xfrm>
            <a:custGeom>
              <a:rect b="b" l="l" r="r" t="t"/>
              <a:pathLst>
                <a:path extrusionOk="0" h="10" w="4">
                  <a:moveTo>
                    <a:pt x="0" y="10"/>
                  </a:moveTo>
                  <a:cubicBezTo>
                    <a:pt x="1" y="7"/>
                    <a:pt x="3" y="3"/>
                    <a:pt x="4" y="0"/>
                  </a:cubicBezTo>
                  <a:cubicBezTo>
                    <a:pt x="3" y="3"/>
                    <a:pt x="1"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4" name="Google Shape;864;p26"/>
            <p:cNvSpPr/>
            <p:nvPr/>
          </p:nvSpPr>
          <p:spPr>
            <a:xfrm>
              <a:off x="11291639" y="-1347511"/>
              <a:ext cx="1956" cy="4889"/>
            </a:xfrm>
            <a:custGeom>
              <a:rect b="b" l="l" r="r" t="t"/>
              <a:pathLst>
                <a:path extrusionOk="0" h="10" w="4">
                  <a:moveTo>
                    <a:pt x="0" y="10"/>
                  </a:moveTo>
                  <a:cubicBezTo>
                    <a:pt x="1" y="6"/>
                    <a:pt x="3" y="3"/>
                    <a:pt x="4" y="0"/>
                  </a:cubicBezTo>
                  <a:cubicBezTo>
                    <a:pt x="3" y="3"/>
                    <a:pt x="1"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5" name="Google Shape;865;p26"/>
            <p:cNvSpPr/>
            <p:nvPr/>
          </p:nvSpPr>
          <p:spPr>
            <a:xfrm>
              <a:off x="11295062" y="-1354845"/>
              <a:ext cx="1956" cy="4400"/>
            </a:xfrm>
            <a:custGeom>
              <a:rect b="b" l="l" r="r" t="t"/>
              <a:pathLst>
                <a:path extrusionOk="0" h="9" w="4">
                  <a:moveTo>
                    <a:pt x="0" y="9"/>
                  </a:moveTo>
                  <a:cubicBezTo>
                    <a:pt x="1" y="6"/>
                    <a:pt x="3" y="3"/>
                    <a:pt x="4" y="0"/>
                  </a:cubicBezTo>
                  <a:cubicBezTo>
                    <a:pt x="3" y="3"/>
                    <a:pt x="1"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6" name="Google Shape;866;p26"/>
            <p:cNvSpPr/>
            <p:nvPr/>
          </p:nvSpPr>
          <p:spPr>
            <a:xfrm>
              <a:off x="11359601" y="-1464367"/>
              <a:ext cx="3912" cy="4889"/>
            </a:xfrm>
            <a:custGeom>
              <a:rect b="b" l="l" r="r" t="t"/>
              <a:pathLst>
                <a:path extrusionOk="0" h="10" w="8">
                  <a:moveTo>
                    <a:pt x="0" y="10"/>
                  </a:moveTo>
                  <a:cubicBezTo>
                    <a:pt x="3" y="7"/>
                    <a:pt x="5" y="3"/>
                    <a:pt x="8" y="0"/>
                  </a:cubicBezTo>
                  <a:cubicBezTo>
                    <a:pt x="5" y="3"/>
                    <a:pt x="3"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7" name="Google Shape;867;p26"/>
            <p:cNvSpPr/>
            <p:nvPr/>
          </p:nvSpPr>
          <p:spPr>
            <a:xfrm>
              <a:off x="11379159" y="-1489792"/>
              <a:ext cx="3912" cy="4889"/>
            </a:xfrm>
            <a:custGeom>
              <a:rect b="b" l="l" r="r" t="t"/>
              <a:pathLst>
                <a:path extrusionOk="0" h="10" w="8">
                  <a:moveTo>
                    <a:pt x="0" y="10"/>
                  </a:moveTo>
                  <a:cubicBezTo>
                    <a:pt x="2" y="7"/>
                    <a:pt x="5" y="3"/>
                    <a:pt x="8" y="0"/>
                  </a:cubicBezTo>
                  <a:cubicBezTo>
                    <a:pt x="5" y="3"/>
                    <a:pt x="2"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8" name="Google Shape;868;p26"/>
            <p:cNvSpPr/>
            <p:nvPr/>
          </p:nvSpPr>
          <p:spPr>
            <a:xfrm>
              <a:off x="11374270" y="-1483436"/>
              <a:ext cx="3912" cy="4889"/>
            </a:xfrm>
            <a:custGeom>
              <a:rect b="b" l="l" r="r" t="t"/>
              <a:pathLst>
                <a:path extrusionOk="0" h="10" w="8">
                  <a:moveTo>
                    <a:pt x="0" y="10"/>
                  </a:moveTo>
                  <a:cubicBezTo>
                    <a:pt x="2" y="6"/>
                    <a:pt x="5" y="3"/>
                    <a:pt x="8" y="0"/>
                  </a:cubicBezTo>
                  <a:cubicBezTo>
                    <a:pt x="5" y="3"/>
                    <a:pt x="2"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69" name="Google Shape;869;p26"/>
            <p:cNvSpPr/>
            <p:nvPr/>
          </p:nvSpPr>
          <p:spPr>
            <a:xfrm>
              <a:off x="11376714" y="-1751863"/>
              <a:ext cx="743674" cy="1046326"/>
            </a:xfrm>
            <a:custGeom>
              <a:rect b="b" l="l" r="r" t="t"/>
              <a:pathLst>
                <a:path extrusionOk="0" h="2140" w="1521">
                  <a:moveTo>
                    <a:pt x="0" y="905"/>
                  </a:moveTo>
                  <a:cubicBezTo>
                    <a:pt x="0" y="1220"/>
                    <a:pt x="101" y="1510"/>
                    <a:pt x="271" y="1747"/>
                  </a:cubicBezTo>
                  <a:lnTo>
                    <a:pt x="271" y="1747"/>
                  </a:lnTo>
                  <a:cubicBezTo>
                    <a:pt x="285" y="1746"/>
                    <a:pt x="298" y="1743"/>
                    <a:pt x="311" y="1738"/>
                  </a:cubicBezTo>
                  <a:cubicBezTo>
                    <a:pt x="342" y="1728"/>
                    <a:pt x="372" y="1710"/>
                    <a:pt x="404" y="1708"/>
                  </a:cubicBezTo>
                  <a:cubicBezTo>
                    <a:pt x="470" y="1705"/>
                    <a:pt x="523" y="1768"/>
                    <a:pt x="589" y="1775"/>
                  </a:cubicBezTo>
                  <a:cubicBezTo>
                    <a:pt x="617" y="1778"/>
                    <a:pt x="645" y="1771"/>
                    <a:pt x="673" y="1769"/>
                  </a:cubicBezTo>
                  <a:cubicBezTo>
                    <a:pt x="803" y="1760"/>
                    <a:pt x="914" y="1888"/>
                    <a:pt x="917" y="2018"/>
                  </a:cubicBezTo>
                  <a:cubicBezTo>
                    <a:pt x="917" y="2060"/>
                    <a:pt x="909" y="2101"/>
                    <a:pt x="894" y="2140"/>
                  </a:cubicBezTo>
                  <a:lnTo>
                    <a:pt x="1521" y="2140"/>
                  </a:lnTo>
                  <a:lnTo>
                    <a:pt x="1521" y="939"/>
                  </a:lnTo>
                  <a:cubicBezTo>
                    <a:pt x="1495" y="933"/>
                    <a:pt x="1463" y="933"/>
                    <a:pt x="1436" y="925"/>
                  </a:cubicBezTo>
                  <a:cubicBezTo>
                    <a:pt x="1391" y="912"/>
                    <a:pt x="1360" y="866"/>
                    <a:pt x="1354" y="819"/>
                  </a:cubicBezTo>
                  <a:cubicBezTo>
                    <a:pt x="1349" y="772"/>
                    <a:pt x="1365" y="725"/>
                    <a:pt x="1390" y="685"/>
                  </a:cubicBezTo>
                  <a:cubicBezTo>
                    <a:pt x="1414" y="647"/>
                    <a:pt x="1446" y="613"/>
                    <a:pt x="1464" y="573"/>
                  </a:cubicBezTo>
                  <a:cubicBezTo>
                    <a:pt x="1483" y="532"/>
                    <a:pt x="1483" y="479"/>
                    <a:pt x="1450" y="449"/>
                  </a:cubicBezTo>
                  <a:cubicBezTo>
                    <a:pt x="1418" y="421"/>
                    <a:pt x="1370" y="425"/>
                    <a:pt x="1328" y="415"/>
                  </a:cubicBezTo>
                  <a:cubicBezTo>
                    <a:pt x="1238" y="391"/>
                    <a:pt x="1183" y="285"/>
                    <a:pt x="1205" y="195"/>
                  </a:cubicBezTo>
                  <a:cubicBezTo>
                    <a:pt x="1228" y="105"/>
                    <a:pt x="1314" y="38"/>
                    <a:pt x="1406" y="26"/>
                  </a:cubicBezTo>
                  <a:lnTo>
                    <a:pt x="1406" y="26"/>
                  </a:lnTo>
                  <a:cubicBezTo>
                    <a:pt x="1317" y="9"/>
                    <a:pt x="1226" y="0"/>
                    <a:pt x="1135" y="0"/>
                  </a:cubicBezTo>
                  <a:lnTo>
                    <a:pt x="1134" y="0"/>
                  </a:lnTo>
                  <a:cubicBezTo>
                    <a:pt x="682" y="0"/>
                    <a:pt x="279" y="209"/>
                    <a:pt x="14" y="534"/>
                  </a:cubicBezTo>
                  <a:cubicBezTo>
                    <a:pt x="31" y="514"/>
                    <a:pt x="48" y="493"/>
                    <a:pt x="66" y="474"/>
                  </a:cubicBezTo>
                  <a:lnTo>
                    <a:pt x="66" y="474"/>
                  </a:lnTo>
                  <a:cubicBezTo>
                    <a:pt x="23" y="613"/>
                    <a:pt x="0" y="758"/>
                    <a:pt x="0" y="904"/>
                  </a:cubicBezTo>
                  <a:cubicBezTo>
                    <a:pt x="0" y="905"/>
                    <a:pt x="0" y="905"/>
                    <a:pt x="0" y="905"/>
                  </a:cubicBezTo>
                  <a:moveTo>
                    <a:pt x="735" y="221"/>
                  </a:moveTo>
                  <a:cubicBezTo>
                    <a:pt x="791" y="137"/>
                    <a:pt x="916" y="58"/>
                    <a:pt x="1018" y="108"/>
                  </a:cubicBezTo>
                  <a:cubicBezTo>
                    <a:pt x="1064" y="131"/>
                    <a:pt x="1098" y="183"/>
                    <a:pt x="1104" y="234"/>
                  </a:cubicBezTo>
                  <a:cubicBezTo>
                    <a:pt x="1112" y="302"/>
                    <a:pt x="1053" y="365"/>
                    <a:pt x="1077" y="432"/>
                  </a:cubicBezTo>
                  <a:cubicBezTo>
                    <a:pt x="1099" y="493"/>
                    <a:pt x="1183" y="517"/>
                    <a:pt x="1198" y="580"/>
                  </a:cubicBezTo>
                  <a:cubicBezTo>
                    <a:pt x="1210" y="630"/>
                    <a:pt x="1172" y="677"/>
                    <a:pt x="1134" y="710"/>
                  </a:cubicBezTo>
                  <a:cubicBezTo>
                    <a:pt x="1100" y="740"/>
                    <a:pt x="1061" y="768"/>
                    <a:pt x="1017" y="779"/>
                  </a:cubicBezTo>
                  <a:cubicBezTo>
                    <a:pt x="973" y="790"/>
                    <a:pt x="922" y="783"/>
                    <a:pt x="889" y="752"/>
                  </a:cubicBezTo>
                  <a:cubicBezTo>
                    <a:pt x="832" y="697"/>
                    <a:pt x="852" y="598"/>
                    <a:pt x="808" y="532"/>
                  </a:cubicBezTo>
                  <a:cubicBezTo>
                    <a:pt x="784" y="496"/>
                    <a:pt x="743" y="474"/>
                    <a:pt x="718" y="439"/>
                  </a:cubicBezTo>
                  <a:cubicBezTo>
                    <a:pt x="672" y="373"/>
                    <a:pt x="693" y="283"/>
                    <a:pt x="735" y="221"/>
                  </a:cubicBezTo>
                  <a:moveTo>
                    <a:pt x="153" y="639"/>
                  </a:moveTo>
                  <a:cubicBezTo>
                    <a:pt x="263" y="518"/>
                    <a:pt x="469" y="708"/>
                    <a:pt x="345" y="818"/>
                  </a:cubicBezTo>
                  <a:cubicBezTo>
                    <a:pt x="320" y="840"/>
                    <a:pt x="285" y="851"/>
                    <a:pt x="264" y="878"/>
                  </a:cubicBezTo>
                  <a:cubicBezTo>
                    <a:pt x="238" y="911"/>
                    <a:pt x="238" y="963"/>
                    <a:pt x="204" y="988"/>
                  </a:cubicBezTo>
                  <a:cubicBezTo>
                    <a:pt x="168" y="1014"/>
                    <a:pt x="107" y="985"/>
                    <a:pt x="106" y="940"/>
                  </a:cubicBezTo>
                  <a:cubicBezTo>
                    <a:pt x="105" y="914"/>
                    <a:pt x="121" y="889"/>
                    <a:pt x="121" y="863"/>
                  </a:cubicBezTo>
                  <a:cubicBezTo>
                    <a:pt x="122" y="830"/>
                    <a:pt x="97" y="801"/>
                    <a:pt x="93" y="769"/>
                  </a:cubicBezTo>
                  <a:cubicBezTo>
                    <a:pt x="88" y="723"/>
                    <a:pt x="124" y="672"/>
                    <a:pt x="153" y="639"/>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0" name="Google Shape;870;p26"/>
            <p:cNvSpPr/>
            <p:nvPr/>
          </p:nvSpPr>
          <p:spPr>
            <a:xfrm>
              <a:off x="11369380" y="-1477079"/>
              <a:ext cx="3912" cy="4889"/>
            </a:xfrm>
            <a:custGeom>
              <a:rect b="b" l="l" r="r" t="t"/>
              <a:pathLst>
                <a:path extrusionOk="0" h="10" w="8">
                  <a:moveTo>
                    <a:pt x="0" y="10"/>
                  </a:moveTo>
                  <a:cubicBezTo>
                    <a:pt x="2" y="6"/>
                    <a:pt x="5" y="3"/>
                    <a:pt x="8" y="0"/>
                  </a:cubicBezTo>
                  <a:cubicBezTo>
                    <a:pt x="5" y="3"/>
                    <a:pt x="2"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1" name="Google Shape;871;p26"/>
            <p:cNvSpPr/>
            <p:nvPr/>
          </p:nvSpPr>
          <p:spPr>
            <a:xfrm>
              <a:off x="11262303" y="-1274170"/>
              <a:ext cx="1467" cy="4889"/>
            </a:xfrm>
            <a:custGeom>
              <a:rect b="b" l="l" r="r" t="t"/>
              <a:pathLst>
                <a:path extrusionOk="0" h="10" w="3">
                  <a:moveTo>
                    <a:pt x="0" y="10"/>
                  </a:moveTo>
                  <a:cubicBezTo>
                    <a:pt x="1" y="6"/>
                    <a:pt x="2" y="3"/>
                    <a:pt x="3" y="0"/>
                  </a:cubicBezTo>
                  <a:cubicBezTo>
                    <a:pt x="2" y="3"/>
                    <a:pt x="1"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2" name="Google Shape;872;p26"/>
            <p:cNvSpPr/>
            <p:nvPr/>
          </p:nvSpPr>
          <p:spPr>
            <a:xfrm>
              <a:off x="11281371" y="-1325020"/>
              <a:ext cx="2445" cy="4889"/>
            </a:xfrm>
            <a:custGeom>
              <a:rect b="b" l="l" r="r" t="t"/>
              <a:pathLst>
                <a:path extrusionOk="0" h="10" w="5">
                  <a:moveTo>
                    <a:pt x="0" y="10"/>
                  </a:moveTo>
                  <a:cubicBezTo>
                    <a:pt x="2" y="6"/>
                    <a:pt x="3" y="3"/>
                    <a:pt x="5" y="0"/>
                  </a:cubicBezTo>
                  <a:cubicBezTo>
                    <a:pt x="3" y="3"/>
                    <a:pt x="2" y="6"/>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3" name="Google Shape;873;p26"/>
            <p:cNvSpPr/>
            <p:nvPr/>
          </p:nvSpPr>
          <p:spPr>
            <a:xfrm>
              <a:off x="11355201" y="-1458011"/>
              <a:ext cx="3423" cy="5378"/>
            </a:xfrm>
            <a:custGeom>
              <a:rect b="b" l="l" r="r" t="t"/>
              <a:pathLst>
                <a:path extrusionOk="0" h="11" w="7">
                  <a:moveTo>
                    <a:pt x="0" y="11"/>
                  </a:moveTo>
                  <a:cubicBezTo>
                    <a:pt x="2" y="7"/>
                    <a:pt x="5" y="4"/>
                    <a:pt x="7" y="0"/>
                  </a:cubicBezTo>
                  <a:cubicBezTo>
                    <a:pt x="5" y="4"/>
                    <a:pt x="2" y="7"/>
                    <a:pt x="0"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4" name="Google Shape;874;p26"/>
            <p:cNvSpPr/>
            <p:nvPr/>
          </p:nvSpPr>
          <p:spPr>
            <a:xfrm>
              <a:off x="11364491" y="-1470723"/>
              <a:ext cx="3912" cy="4889"/>
            </a:xfrm>
            <a:custGeom>
              <a:rect b="b" l="l" r="r" t="t"/>
              <a:pathLst>
                <a:path extrusionOk="0" h="10" w="8">
                  <a:moveTo>
                    <a:pt x="0" y="10"/>
                  </a:moveTo>
                  <a:cubicBezTo>
                    <a:pt x="3" y="7"/>
                    <a:pt x="5" y="3"/>
                    <a:pt x="8" y="0"/>
                  </a:cubicBezTo>
                  <a:cubicBezTo>
                    <a:pt x="5" y="3"/>
                    <a:pt x="3"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5" name="Google Shape;875;p26"/>
            <p:cNvSpPr/>
            <p:nvPr/>
          </p:nvSpPr>
          <p:spPr>
            <a:xfrm>
              <a:off x="11350312" y="-1451166"/>
              <a:ext cx="3912" cy="4889"/>
            </a:xfrm>
            <a:custGeom>
              <a:rect b="b" l="l" r="r" t="t"/>
              <a:pathLst>
                <a:path extrusionOk="0" h="10" w="8">
                  <a:moveTo>
                    <a:pt x="0" y="10"/>
                  </a:moveTo>
                  <a:cubicBezTo>
                    <a:pt x="3" y="7"/>
                    <a:pt x="5" y="3"/>
                    <a:pt x="8" y="0"/>
                  </a:cubicBezTo>
                  <a:cubicBezTo>
                    <a:pt x="5" y="3"/>
                    <a:pt x="3"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6" name="Google Shape;876;p26"/>
            <p:cNvSpPr/>
            <p:nvPr/>
          </p:nvSpPr>
          <p:spPr>
            <a:xfrm>
              <a:off x="11345911" y="-1444810"/>
              <a:ext cx="3423" cy="5378"/>
            </a:xfrm>
            <a:custGeom>
              <a:rect b="b" l="l" r="r" t="t"/>
              <a:pathLst>
                <a:path extrusionOk="0" h="11" w="7">
                  <a:moveTo>
                    <a:pt x="0" y="11"/>
                  </a:moveTo>
                  <a:cubicBezTo>
                    <a:pt x="2" y="7"/>
                    <a:pt x="5" y="4"/>
                    <a:pt x="7" y="0"/>
                  </a:cubicBezTo>
                  <a:cubicBezTo>
                    <a:pt x="5" y="4"/>
                    <a:pt x="2" y="7"/>
                    <a:pt x="0"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7" name="Google Shape;877;p26"/>
            <p:cNvSpPr/>
            <p:nvPr/>
          </p:nvSpPr>
          <p:spPr>
            <a:xfrm>
              <a:off x="11250568" y="-1234077"/>
              <a:ext cx="978" cy="3423"/>
            </a:xfrm>
            <a:custGeom>
              <a:rect b="b" l="l" r="r" t="t"/>
              <a:pathLst>
                <a:path extrusionOk="0" h="7" w="2">
                  <a:moveTo>
                    <a:pt x="0" y="7"/>
                  </a:moveTo>
                  <a:cubicBezTo>
                    <a:pt x="1" y="5"/>
                    <a:pt x="1" y="3"/>
                    <a:pt x="2" y="0"/>
                  </a:cubicBezTo>
                  <a:cubicBezTo>
                    <a:pt x="1" y="3"/>
                    <a:pt x="1" y="5"/>
                    <a:pt x="0" y="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8" name="Google Shape;878;p26"/>
            <p:cNvSpPr/>
            <p:nvPr/>
          </p:nvSpPr>
          <p:spPr>
            <a:xfrm>
              <a:off x="11252524" y="-1241900"/>
              <a:ext cx="1467" cy="4400"/>
            </a:xfrm>
            <a:custGeom>
              <a:rect b="b" l="l" r="r" t="t"/>
              <a:pathLst>
                <a:path extrusionOk="0" h="9" w="3">
                  <a:moveTo>
                    <a:pt x="0" y="9"/>
                  </a:moveTo>
                  <a:cubicBezTo>
                    <a:pt x="1" y="6"/>
                    <a:pt x="2" y="3"/>
                    <a:pt x="3" y="0"/>
                  </a:cubicBezTo>
                  <a:cubicBezTo>
                    <a:pt x="2" y="3"/>
                    <a:pt x="1"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79" name="Google Shape;879;p26"/>
            <p:cNvSpPr/>
            <p:nvPr/>
          </p:nvSpPr>
          <p:spPr>
            <a:xfrm>
              <a:off x="11259858" y="-1265858"/>
              <a:ext cx="1467" cy="4400"/>
            </a:xfrm>
            <a:custGeom>
              <a:rect b="b" l="l" r="r" t="t"/>
              <a:pathLst>
                <a:path extrusionOk="0" h="9" w="3">
                  <a:moveTo>
                    <a:pt x="0" y="9"/>
                  </a:moveTo>
                  <a:cubicBezTo>
                    <a:pt x="1" y="6"/>
                    <a:pt x="2" y="3"/>
                    <a:pt x="3" y="0"/>
                  </a:cubicBezTo>
                  <a:cubicBezTo>
                    <a:pt x="2" y="3"/>
                    <a:pt x="1"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0" name="Google Shape;880;p26"/>
            <p:cNvSpPr/>
            <p:nvPr/>
          </p:nvSpPr>
          <p:spPr>
            <a:xfrm>
              <a:off x="11270126" y="-1311329"/>
              <a:ext cx="7823" cy="20046"/>
            </a:xfrm>
            <a:custGeom>
              <a:rect b="b" l="l" r="r" t="t"/>
              <a:pathLst>
                <a:path extrusionOk="0" h="41" w="16">
                  <a:moveTo>
                    <a:pt x="0" y="41"/>
                  </a:moveTo>
                  <a:cubicBezTo>
                    <a:pt x="5" y="27"/>
                    <a:pt x="10" y="14"/>
                    <a:pt x="16" y="0"/>
                  </a:cubicBezTo>
                  <a:cubicBezTo>
                    <a:pt x="10" y="14"/>
                    <a:pt x="5" y="27"/>
                    <a:pt x="0" y="4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1" name="Google Shape;881;p26"/>
            <p:cNvSpPr/>
            <p:nvPr/>
          </p:nvSpPr>
          <p:spPr>
            <a:xfrm>
              <a:off x="11267681" y="-1289816"/>
              <a:ext cx="1956" cy="4889"/>
            </a:xfrm>
            <a:custGeom>
              <a:rect b="b" l="l" r="r" t="t"/>
              <a:pathLst>
                <a:path extrusionOk="0" h="10" w="4">
                  <a:moveTo>
                    <a:pt x="0" y="10"/>
                  </a:moveTo>
                  <a:cubicBezTo>
                    <a:pt x="1" y="7"/>
                    <a:pt x="2" y="3"/>
                    <a:pt x="4" y="0"/>
                  </a:cubicBezTo>
                  <a:cubicBezTo>
                    <a:pt x="2" y="3"/>
                    <a:pt x="1"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2" name="Google Shape;882;p26"/>
            <p:cNvSpPr/>
            <p:nvPr/>
          </p:nvSpPr>
          <p:spPr>
            <a:xfrm>
              <a:off x="11265236" y="-1281993"/>
              <a:ext cx="1467" cy="4889"/>
            </a:xfrm>
            <a:custGeom>
              <a:rect b="b" l="l" r="r" t="t"/>
              <a:pathLst>
                <a:path extrusionOk="0" h="10" w="3">
                  <a:moveTo>
                    <a:pt x="0" y="10"/>
                  </a:moveTo>
                  <a:cubicBezTo>
                    <a:pt x="1" y="7"/>
                    <a:pt x="2" y="3"/>
                    <a:pt x="3" y="0"/>
                  </a:cubicBezTo>
                  <a:cubicBezTo>
                    <a:pt x="2" y="3"/>
                    <a:pt x="1" y="7"/>
                    <a:pt x="0"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3" name="Google Shape;883;p26"/>
            <p:cNvSpPr/>
            <p:nvPr/>
          </p:nvSpPr>
          <p:spPr>
            <a:xfrm>
              <a:off x="11254969" y="-1250212"/>
              <a:ext cx="1467" cy="4400"/>
            </a:xfrm>
            <a:custGeom>
              <a:rect b="b" l="l" r="r" t="t"/>
              <a:pathLst>
                <a:path extrusionOk="0" h="9" w="3">
                  <a:moveTo>
                    <a:pt x="0" y="9"/>
                  </a:moveTo>
                  <a:cubicBezTo>
                    <a:pt x="1" y="6"/>
                    <a:pt x="2" y="3"/>
                    <a:pt x="3" y="0"/>
                  </a:cubicBezTo>
                  <a:cubicBezTo>
                    <a:pt x="2" y="3"/>
                    <a:pt x="1"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4" name="Google Shape;884;p26"/>
            <p:cNvSpPr/>
            <p:nvPr/>
          </p:nvSpPr>
          <p:spPr>
            <a:xfrm>
              <a:off x="11278438" y="-1317686"/>
              <a:ext cx="1956" cy="5378"/>
            </a:xfrm>
            <a:custGeom>
              <a:rect b="b" l="l" r="r" t="t"/>
              <a:pathLst>
                <a:path extrusionOk="0" h="11" w="4">
                  <a:moveTo>
                    <a:pt x="0" y="11"/>
                  </a:moveTo>
                  <a:cubicBezTo>
                    <a:pt x="1" y="7"/>
                    <a:pt x="3" y="3"/>
                    <a:pt x="4" y="0"/>
                  </a:cubicBezTo>
                  <a:cubicBezTo>
                    <a:pt x="3" y="3"/>
                    <a:pt x="1" y="7"/>
                    <a:pt x="0"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5" name="Google Shape;885;p26"/>
            <p:cNvSpPr/>
            <p:nvPr/>
          </p:nvSpPr>
          <p:spPr>
            <a:xfrm>
              <a:off x="11257413" y="-1258035"/>
              <a:ext cx="1467" cy="4400"/>
            </a:xfrm>
            <a:custGeom>
              <a:rect b="b" l="l" r="r" t="t"/>
              <a:pathLst>
                <a:path extrusionOk="0" h="9" w="3">
                  <a:moveTo>
                    <a:pt x="0" y="9"/>
                  </a:moveTo>
                  <a:cubicBezTo>
                    <a:pt x="1" y="6"/>
                    <a:pt x="2" y="3"/>
                    <a:pt x="3" y="0"/>
                  </a:cubicBezTo>
                  <a:cubicBezTo>
                    <a:pt x="2" y="3"/>
                    <a:pt x="1" y="6"/>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6" name="Google Shape;886;p26"/>
            <p:cNvSpPr/>
            <p:nvPr/>
          </p:nvSpPr>
          <p:spPr>
            <a:xfrm>
              <a:off x="11250568" y="-1520106"/>
              <a:ext cx="258648" cy="622906"/>
            </a:xfrm>
            <a:custGeom>
              <a:rect b="b" l="l" r="r" t="t"/>
              <a:pathLst>
                <a:path extrusionOk="0" h="1274" w="529">
                  <a:moveTo>
                    <a:pt x="151" y="604"/>
                  </a:moveTo>
                  <a:cubicBezTo>
                    <a:pt x="211" y="633"/>
                    <a:pt x="255" y="696"/>
                    <a:pt x="257" y="763"/>
                  </a:cubicBezTo>
                  <a:cubicBezTo>
                    <a:pt x="258" y="818"/>
                    <a:pt x="233" y="870"/>
                    <a:pt x="219" y="924"/>
                  </a:cubicBezTo>
                  <a:cubicBezTo>
                    <a:pt x="194" y="1018"/>
                    <a:pt x="256" y="1095"/>
                    <a:pt x="313" y="1173"/>
                  </a:cubicBezTo>
                  <a:cubicBezTo>
                    <a:pt x="362" y="1241"/>
                    <a:pt x="448" y="1282"/>
                    <a:pt x="529" y="1273"/>
                  </a:cubicBezTo>
                  <a:cubicBezTo>
                    <a:pt x="359" y="1036"/>
                    <a:pt x="258" y="746"/>
                    <a:pt x="258" y="431"/>
                  </a:cubicBezTo>
                  <a:lnTo>
                    <a:pt x="258" y="431"/>
                  </a:lnTo>
                  <a:lnTo>
                    <a:pt x="258" y="430"/>
                  </a:lnTo>
                  <a:cubicBezTo>
                    <a:pt x="258" y="284"/>
                    <a:pt x="281" y="139"/>
                    <a:pt x="324" y="0"/>
                  </a:cubicBezTo>
                  <a:cubicBezTo>
                    <a:pt x="306" y="19"/>
                    <a:pt x="289" y="40"/>
                    <a:pt x="272" y="60"/>
                  </a:cubicBezTo>
                  <a:cubicBezTo>
                    <a:pt x="272" y="61"/>
                    <a:pt x="272" y="61"/>
                    <a:pt x="271" y="61"/>
                  </a:cubicBezTo>
                  <a:cubicBezTo>
                    <a:pt x="268" y="65"/>
                    <a:pt x="265" y="69"/>
                    <a:pt x="263" y="72"/>
                  </a:cubicBezTo>
                  <a:lnTo>
                    <a:pt x="261" y="74"/>
                  </a:lnTo>
                  <a:cubicBezTo>
                    <a:pt x="258" y="78"/>
                    <a:pt x="255" y="81"/>
                    <a:pt x="253" y="85"/>
                  </a:cubicBezTo>
                  <a:lnTo>
                    <a:pt x="251" y="88"/>
                  </a:lnTo>
                  <a:cubicBezTo>
                    <a:pt x="248" y="91"/>
                    <a:pt x="245" y="94"/>
                    <a:pt x="243" y="98"/>
                  </a:cubicBezTo>
                  <a:lnTo>
                    <a:pt x="241" y="101"/>
                  </a:lnTo>
                  <a:cubicBezTo>
                    <a:pt x="238" y="104"/>
                    <a:pt x="236" y="108"/>
                    <a:pt x="233" y="111"/>
                  </a:cubicBezTo>
                  <a:lnTo>
                    <a:pt x="231" y="114"/>
                  </a:lnTo>
                  <a:cubicBezTo>
                    <a:pt x="228" y="117"/>
                    <a:pt x="226" y="121"/>
                    <a:pt x="223" y="124"/>
                  </a:cubicBezTo>
                  <a:lnTo>
                    <a:pt x="221" y="127"/>
                  </a:lnTo>
                  <a:cubicBezTo>
                    <a:pt x="219" y="131"/>
                    <a:pt x="216" y="134"/>
                    <a:pt x="214" y="138"/>
                  </a:cubicBezTo>
                  <a:lnTo>
                    <a:pt x="211" y="141"/>
                  </a:lnTo>
                  <a:cubicBezTo>
                    <a:pt x="209" y="144"/>
                    <a:pt x="207" y="148"/>
                    <a:pt x="204" y="151"/>
                  </a:cubicBezTo>
                  <a:lnTo>
                    <a:pt x="202" y="154"/>
                  </a:lnTo>
                  <a:cubicBezTo>
                    <a:pt x="200" y="158"/>
                    <a:pt x="197" y="161"/>
                    <a:pt x="195" y="165"/>
                  </a:cubicBezTo>
                  <a:cubicBezTo>
                    <a:pt x="194" y="166"/>
                    <a:pt x="194" y="167"/>
                    <a:pt x="193" y="167"/>
                  </a:cubicBezTo>
                  <a:cubicBezTo>
                    <a:pt x="191" y="171"/>
                    <a:pt x="188" y="175"/>
                    <a:pt x="186" y="179"/>
                  </a:cubicBezTo>
                  <a:lnTo>
                    <a:pt x="185" y="180"/>
                  </a:lnTo>
                  <a:cubicBezTo>
                    <a:pt x="168" y="206"/>
                    <a:pt x="151" y="233"/>
                    <a:pt x="136" y="261"/>
                  </a:cubicBezTo>
                  <a:lnTo>
                    <a:pt x="134" y="263"/>
                  </a:lnTo>
                  <a:cubicBezTo>
                    <a:pt x="132" y="267"/>
                    <a:pt x="130" y="270"/>
                    <a:pt x="128" y="274"/>
                  </a:cubicBezTo>
                  <a:lnTo>
                    <a:pt x="126" y="278"/>
                  </a:lnTo>
                  <a:cubicBezTo>
                    <a:pt x="124" y="281"/>
                    <a:pt x="123" y="285"/>
                    <a:pt x="121" y="288"/>
                  </a:cubicBezTo>
                  <a:lnTo>
                    <a:pt x="118" y="293"/>
                  </a:lnTo>
                  <a:cubicBezTo>
                    <a:pt x="117" y="296"/>
                    <a:pt x="115" y="299"/>
                    <a:pt x="113" y="303"/>
                  </a:cubicBezTo>
                  <a:lnTo>
                    <a:pt x="111" y="308"/>
                  </a:lnTo>
                  <a:cubicBezTo>
                    <a:pt x="109" y="311"/>
                    <a:pt x="107" y="314"/>
                    <a:pt x="105" y="318"/>
                  </a:cubicBezTo>
                  <a:cubicBezTo>
                    <a:pt x="105" y="319"/>
                    <a:pt x="104" y="321"/>
                    <a:pt x="103" y="323"/>
                  </a:cubicBezTo>
                  <a:cubicBezTo>
                    <a:pt x="101" y="326"/>
                    <a:pt x="100" y="329"/>
                    <a:pt x="98" y="332"/>
                  </a:cubicBezTo>
                  <a:cubicBezTo>
                    <a:pt x="97" y="334"/>
                    <a:pt x="96" y="336"/>
                    <a:pt x="95" y="338"/>
                  </a:cubicBezTo>
                  <a:cubicBezTo>
                    <a:pt x="94" y="341"/>
                    <a:pt x="92" y="344"/>
                    <a:pt x="91" y="348"/>
                  </a:cubicBezTo>
                  <a:cubicBezTo>
                    <a:pt x="90" y="349"/>
                    <a:pt x="89" y="351"/>
                    <a:pt x="88" y="353"/>
                  </a:cubicBezTo>
                  <a:cubicBezTo>
                    <a:pt x="87" y="356"/>
                    <a:pt x="85" y="359"/>
                    <a:pt x="84" y="363"/>
                  </a:cubicBezTo>
                  <a:cubicBezTo>
                    <a:pt x="83" y="365"/>
                    <a:pt x="82" y="366"/>
                    <a:pt x="81" y="368"/>
                  </a:cubicBezTo>
                  <a:cubicBezTo>
                    <a:pt x="80" y="371"/>
                    <a:pt x="78" y="375"/>
                    <a:pt x="77" y="378"/>
                  </a:cubicBezTo>
                  <a:cubicBezTo>
                    <a:pt x="76" y="380"/>
                    <a:pt x="75" y="382"/>
                    <a:pt x="74" y="383"/>
                  </a:cubicBezTo>
                  <a:cubicBezTo>
                    <a:pt x="73" y="387"/>
                    <a:pt x="71" y="390"/>
                    <a:pt x="70" y="393"/>
                  </a:cubicBezTo>
                  <a:cubicBezTo>
                    <a:pt x="69" y="395"/>
                    <a:pt x="68" y="397"/>
                    <a:pt x="68" y="399"/>
                  </a:cubicBezTo>
                  <a:cubicBezTo>
                    <a:pt x="66" y="402"/>
                    <a:pt x="65" y="406"/>
                    <a:pt x="63" y="409"/>
                  </a:cubicBezTo>
                  <a:cubicBezTo>
                    <a:pt x="62" y="411"/>
                    <a:pt x="62" y="412"/>
                    <a:pt x="61" y="414"/>
                  </a:cubicBezTo>
                  <a:cubicBezTo>
                    <a:pt x="60" y="417"/>
                    <a:pt x="58" y="421"/>
                    <a:pt x="57" y="425"/>
                  </a:cubicBezTo>
                  <a:cubicBezTo>
                    <a:pt x="56" y="426"/>
                    <a:pt x="56" y="426"/>
                    <a:pt x="55" y="427"/>
                  </a:cubicBezTo>
                  <a:cubicBezTo>
                    <a:pt x="50" y="441"/>
                    <a:pt x="45" y="454"/>
                    <a:pt x="40" y="468"/>
                  </a:cubicBezTo>
                  <a:cubicBezTo>
                    <a:pt x="39" y="469"/>
                    <a:pt x="39" y="470"/>
                    <a:pt x="39" y="471"/>
                  </a:cubicBezTo>
                  <a:cubicBezTo>
                    <a:pt x="37" y="475"/>
                    <a:pt x="36" y="478"/>
                    <a:pt x="35" y="481"/>
                  </a:cubicBezTo>
                  <a:cubicBezTo>
                    <a:pt x="34" y="483"/>
                    <a:pt x="34" y="485"/>
                    <a:pt x="33" y="487"/>
                  </a:cubicBezTo>
                  <a:cubicBezTo>
                    <a:pt x="32" y="490"/>
                    <a:pt x="31" y="494"/>
                    <a:pt x="29" y="497"/>
                  </a:cubicBezTo>
                  <a:cubicBezTo>
                    <a:pt x="29" y="499"/>
                    <a:pt x="28" y="501"/>
                    <a:pt x="27" y="503"/>
                  </a:cubicBezTo>
                  <a:cubicBezTo>
                    <a:pt x="26" y="506"/>
                    <a:pt x="25" y="510"/>
                    <a:pt x="24" y="513"/>
                  </a:cubicBezTo>
                  <a:cubicBezTo>
                    <a:pt x="23" y="515"/>
                    <a:pt x="23" y="517"/>
                    <a:pt x="22" y="520"/>
                  </a:cubicBezTo>
                  <a:cubicBezTo>
                    <a:pt x="21" y="523"/>
                    <a:pt x="20" y="526"/>
                    <a:pt x="19" y="529"/>
                  </a:cubicBezTo>
                  <a:cubicBezTo>
                    <a:pt x="18" y="531"/>
                    <a:pt x="17" y="534"/>
                    <a:pt x="17" y="536"/>
                  </a:cubicBezTo>
                  <a:cubicBezTo>
                    <a:pt x="16" y="539"/>
                    <a:pt x="15" y="542"/>
                    <a:pt x="14" y="545"/>
                  </a:cubicBezTo>
                  <a:cubicBezTo>
                    <a:pt x="13" y="547"/>
                    <a:pt x="12" y="550"/>
                    <a:pt x="11" y="552"/>
                  </a:cubicBezTo>
                  <a:cubicBezTo>
                    <a:pt x="11" y="555"/>
                    <a:pt x="10" y="558"/>
                    <a:pt x="9" y="561"/>
                  </a:cubicBezTo>
                  <a:cubicBezTo>
                    <a:pt x="8" y="564"/>
                    <a:pt x="7" y="566"/>
                    <a:pt x="7" y="569"/>
                  </a:cubicBezTo>
                  <a:cubicBezTo>
                    <a:pt x="6" y="572"/>
                    <a:pt x="5" y="575"/>
                    <a:pt x="4" y="578"/>
                  </a:cubicBezTo>
                  <a:cubicBezTo>
                    <a:pt x="3" y="580"/>
                    <a:pt x="3" y="583"/>
                    <a:pt x="2" y="586"/>
                  </a:cubicBezTo>
                  <a:cubicBezTo>
                    <a:pt x="1" y="588"/>
                    <a:pt x="1" y="590"/>
                    <a:pt x="0" y="592"/>
                  </a:cubicBezTo>
                  <a:cubicBezTo>
                    <a:pt x="61" y="564"/>
                    <a:pt x="91" y="575"/>
                    <a:pt x="151" y="604"/>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7" name="Google Shape;887;p26"/>
            <p:cNvSpPr/>
            <p:nvPr/>
          </p:nvSpPr>
          <p:spPr>
            <a:xfrm>
              <a:off x="11963440" y="-1739150"/>
              <a:ext cx="156949" cy="446400"/>
            </a:xfrm>
            <a:custGeom>
              <a:rect b="b" l="l" r="r" t="t"/>
              <a:pathLst>
                <a:path extrusionOk="0" h="913" w="321">
                  <a:moveTo>
                    <a:pt x="5" y="169"/>
                  </a:moveTo>
                  <a:cubicBezTo>
                    <a:pt x="-17" y="259"/>
                    <a:pt x="38" y="365"/>
                    <a:pt x="128" y="389"/>
                  </a:cubicBezTo>
                  <a:cubicBezTo>
                    <a:pt x="170" y="399"/>
                    <a:pt x="218" y="395"/>
                    <a:pt x="250" y="423"/>
                  </a:cubicBezTo>
                  <a:cubicBezTo>
                    <a:pt x="283" y="453"/>
                    <a:pt x="283" y="506"/>
                    <a:pt x="264" y="547"/>
                  </a:cubicBezTo>
                  <a:cubicBezTo>
                    <a:pt x="246" y="587"/>
                    <a:pt x="214" y="621"/>
                    <a:pt x="190" y="659"/>
                  </a:cubicBezTo>
                  <a:cubicBezTo>
                    <a:pt x="165" y="699"/>
                    <a:pt x="149" y="746"/>
                    <a:pt x="154" y="793"/>
                  </a:cubicBezTo>
                  <a:cubicBezTo>
                    <a:pt x="160" y="840"/>
                    <a:pt x="191" y="886"/>
                    <a:pt x="236" y="899"/>
                  </a:cubicBezTo>
                  <a:cubicBezTo>
                    <a:pt x="263" y="907"/>
                    <a:pt x="295" y="907"/>
                    <a:pt x="321" y="913"/>
                  </a:cubicBezTo>
                  <a:lnTo>
                    <a:pt x="321" y="26"/>
                  </a:lnTo>
                  <a:cubicBezTo>
                    <a:pt x="251" y="6"/>
                    <a:pt x="207" y="0"/>
                    <a:pt x="207" y="0"/>
                  </a:cubicBezTo>
                  <a:lnTo>
                    <a:pt x="206" y="0"/>
                  </a:lnTo>
                  <a:cubicBezTo>
                    <a:pt x="114" y="12"/>
                    <a:pt x="28" y="79"/>
                    <a:pt x="5" y="169"/>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8" name="Google Shape;888;p26"/>
            <p:cNvSpPr/>
            <p:nvPr/>
          </p:nvSpPr>
          <p:spPr>
            <a:xfrm>
              <a:off x="11715059" y="-1706880"/>
              <a:ext cx="248869" cy="338345"/>
            </a:xfrm>
            <a:custGeom>
              <a:rect b="b" l="l" r="r" t="t"/>
              <a:pathLst>
                <a:path extrusionOk="0" h="692" w="509">
                  <a:moveTo>
                    <a:pt x="116" y="440"/>
                  </a:moveTo>
                  <a:cubicBezTo>
                    <a:pt x="160" y="506"/>
                    <a:pt x="140" y="605"/>
                    <a:pt x="197" y="660"/>
                  </a:cubicBezTo>
                  <a:cubicBezTo>
                    <a:pt x="230" y="691"/>
                    <a:pt x="281" y="698"/>
                    <a:pt x="325" y="687"/>
                  </a:cubicBezTo>
                  <a:cubicBezTo>
                    <a:pt x="369" y="676"/>
                    <a:pt x="408" y="648"/>
                    <a:pt x="442" y="618"/>
                  </a:cubicBezTo>
                  <a:cubicBezTo>
                    <a:pt x="480" y="585"/>
                    <a:pt x="518" y="538"/>
                    <a:pt x="506" y="488"/>
                  </a:cubicBezTo>
                  <a:cubicBezTo>
                    <a:pt x="491" y="425"/>
                    <a:pt x="407" y="401"/>
                    <a:pt x="385" y="340"/>
                  </a:cubicBezTo>
                  <a:cubicBezTo>
                    <a:pt x="362" y="273"/>
                    <a:pt x="420" y="210"/>
                    <a:pt x="412" y="142"/>
                  </a:cubicBezTo>
                  <a:cubicBezTo>
                    <a:pt x="406" y="91"/>
                    <a:pt x="372" y="39"/>
                    <a:pt x="326" y="16"/>
                  </a:cubicBezTo>
                  <a:cubicBezTo>
                    <a:pt x="224" y="-34"/>
                    <a:pt x="99" y="45"/>
                    <a:pt x="43" y="129"/>
                  </a:cubicBezTo>
                  <a:cubicBezTo>
                    <a:pt x="1" y="191"/>
                    <a:pt x="-20" y="282"/>
                    <a:pt x="26" y="347"/>
                  </a:cubicBezTo>
                  <a:cubicBezTo>
                    <a:pt x="51" y="382"/>
                    <a:pt x="92" y="404"/>
                    <a:pt x="116" y="44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89" name="Google Shape;889;p26"/>
            <p:cNvSpPr/>
            <p:nvPr/>
          </p:nvSpPr>
          <p:spPr>
            <a:xfrm>
              <a:off x="11225143" y="-1238478"/>
              <a:ext cx="599926" cy="532942"/>
            </a:xfrm>
            <a:custGeom>
              <a:rect b="b" l="l" r="r" t="t"/>
              <a:pathLst>
                <a:path extrusionOk="0" h="1090" w="1227">
                  <a:moveTo>
                    <a:pt x="1204" y="1090"/>
                  </a:moveTo>
                  <a:cubicBezTo>
                    <a:pt x="1219" y="1051"/>
                    <a:pt x="1227" y="1010"/>
                    <a:pt x="1227" y="968"/>
                  </a:cubicBezTo>
                  <a:cubicBezTo>
                    <a:pt x="1224" y="838"/>
                    <a:pt x="1113" y="710"/>
                    <a:pt x="983" y="719"/>
                  </a:cubicBezTo>
                  <a:cubicBezTo>
                    <a:pt x="955" y="721"/>
                    <a:pt x="927" y="728"/>
                    <a:pt x="899" y="725"/>
                  </a:cubicBezTo>
                  <a:cubicBezTo>
                    <a:pt x="833" y="718"/>
                    <a:pt x="780" y="655"/>
                    <a:pt x="714" y="658"/>
                  </a:cubicBezTo>
                  <a:cubicBezTo>
                    <a:pt x="682" y="660"/>
                    <a:pt x="652" y="678"/>
                    <a:pt x="621" y="688"/>
                  </a:cubicBezTo>
                  <a:lnTo>
                    <a:pt x="621" y="688"/>
                  </a:lnTo>
                  <a:cubicBezTo>
                    <a:pt x="608" y="693"/>
                    <a:pt x="595" y="696"/>
                    <a:pt x="581" y="697"/>
                  </a:cubicBezTo>
                  <a:cubicBezTo>
                    <a:pt x="500" y="706"/>
                    <a:pt x="414" y="665"/>
                    <a:pt x="365" y="597"/>
                  </a:cubicBezTo>
                  <a:cubicBezTo>
                    <a:pt x="308" y="519"/>
                    <a:pt x="246" y="442"/>
                    <a:pt x="271" y="348"/>
                  </a:cubicBezTo>
                  <a:cubicBezTo>
                    <a:pt x="285" y="294"/>
                    <a:pt x="311" y="242"/>
                    <a:pt x="309" y="187"/>
                  </a:cubicBezTo>
                  <a:cubicBezTo>
                    <a:pt x="307" y="120"/>
                    <a:pt x="263" y="57"/>
                    <a:pt x="203" y="28"/>
                  </a:cubicBezTo>
                  <a:cubicBezTo>
                    <a:pt x="143" y="-1"/>
                    <a:pt x="113" y="-12"/>
                    <a:pt x="52" y="16"/>
                  </a:cubicBezTo>
                  <a:lnTo>
                    <a:pt x="52" y="16"/>
                  </a:lnTo>
                  <a:lnTo>
                    <a:pt x="52" y="16"/>
                  </a:lnTo>
                  <a:cubicBezTo>
                    <a:pt x="-17" y="240"/>
                    <a:pt x="-16" y="512"/>
                    <a:pt x="43" y="763"/>
                  </a:cubicBezTo>
                  <a:cubicBezTo>
                    <a:pt x="71" y="876"/>
                    <a:pt x="112" y="987"/>
                    <a:pt x="168" y="1090"/>
                  </a:cubicBezTo>
                  <a:lnTo>
                    <a:pt x="1204" y="1090"/>
                  </a:ln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0" name="Google Shape;890;p26"/>
            <p:cNvSpPr/>
            <p:nvPr/>
          </p:nvSpPr>
          <p:spPr>
            <a:xfrm>
              <a:off x="11422185" y="-1458500"/>
              <a:ext cx="142281" cy="194597"/>
            </a:xfrm>
            <a:custGeom>
              <a:rect b="b" l="l" r="r" t="t"/>
              <a:pathLst>
                <a:path extrusionOk="0" h="398" w="291">
                  <a:moveTo>
                    <a:pt x="28" y="263"/>
                  </a:moveTo>
                  <a:cubicBezTo>
                    <a:pt x="28" y="289"/>
                    <a:pt x="12" y="314"/>
                    <a:pt x="13" y="340"/>
                  </a:cubicBezTo>
                  <a:cubicBezTo>
                    <a:pt x="14" y="385"/>
                    <a:pt x="75" y="414"/>
                    <a:pt x="111" y="388"/>
                  </a:cubicBezTo>
                  <a:cubicBezTo>
                    <a:pt x="145" y="363"/>
                    <a:pt x="145" y="311"/>
                    <a:pt x="171" y="278"/>
                  </a:cubicBezTo>
                  <a:cubicBezTo>
                    <a:pt x="192" y="251"/>
                    <a:pt x="227" y="240"/>
                    <a:pt x="252" y="218"/>
                  </a:cubicBezTo>
                  <a:cubicBezTo>
                    <a:pt x="376" y="108"/>
                    <a:pt x="170" y="-82"/>
                    <a:pt x="60" y="39"/>
                  </a:cubicBezTo>
                  <a:cubicBezTo>
                    <a:pt x="31" y="72"/>
                    <a:pt x="-5" y="123"/>
                    <a:pt x="0" y="169"/>
                  </a:cubicBezTo>
                  <a:cubicBezTo>
                    <a:pt x="4" y="201"/>
                    <a:pt x="29" y="230"/>
                    <a:pt x="28" y="26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1" name="Google Shape;891;p26"/>
            <p:cNvSpPr/>
            <p:nvPr/>
          </p:nvSpPr>
          <p:spPr>
            <a:xfrm>
              <a:off x="11495037" y="-2138124"/>
              <a:ext cx="486493" cy="421464"/>
            </a:xfrm>
            <a:custGeom>
              <a:rect b="b" l="l" r="r" t="t"/>
              <a:pathLst>
                <a:path extrusionOk="0" h="862" w="995">
                  <a:moveTo>
                    <a:pt x="36" y="362"/>
                  </a:moveTo>
                  <a:cubicBezTo>
                    <a:pt x="-6" y="421"/>
                    <a:pt x="-14" y="507"/>
                    <a:pt x="27" y="567"/>
                  </a:cubicBezTo>
                  <a:cubicBezTo>
                    <a:pt x="41" y="587"/>
                    <a:pt x="61" y="604"/>
                    <a:pt x="71" y="627"/>
                  </a:cubicBezTo>
                  <a:cubicBezTo>
                    <a:pt x="89" y="669"/>
                    <a:pt x="73" y="717"/>
                    <a:pt x="81" y="762"/>
                  </a:cubicBezTo>
                  <a:cubicBezTo>
                    <a:pt x="95" y="834"/>
                    <a:pt x="181" y="882"/>
                    <a:pt x="249" y="855"/>
                  </a:cubicBezTo>
                  <a:cubicBezTo>
                    <a:pt x="321" y="827"/>
                    <a:pt x="353" y="739"/>
                    <a:pt x="422" y="705"/>
                  </a:cubicBezTo>
                  <a:cubicBezTo>
                    <a:pt x="502" y="665"/>
                    <a:pt x="596" y="710"/>
                    <a:pt x="685" y="722"/>
                  </a:cubicBezTo>
                  <a:cubicBezTo>
                    <a:pt x="750" y="730"/>
                    <a:pt x="820" y="718"/>
                    <a:pt x="876" y="683"/>
                  </a:cubicBezTo>
                  <a:cubicBezTo>
                    <a:pt x="934" y="646"/>
                    <a:pt x="967" y="586"/>
                    <a:pt x="983" y="520"/>
                  </a:cubicBezTo>
                  <a:cubicBezTo>
                    <a:pt x="1015" y="392"/>
                    <a:pt x="979" y="261"/>
                    <a:pt x="898" y="158"/>
                  </a:cubicBezTo>
                  <a:cubicBezTo>
                    <a:pt x="835" y="79"/>
                    <a:pt x="744" y="15"/>
                    <a:pt x="642" y="2"/>
                  </a:cubicBezTo>
                  <a:cubicBezTo>
                    <a:pt x="543" y="-11"/>
                    <a:pt x="454" y="34"/>
                    <a:pt x="402" y="118"/>
                  </a:cubicBezTo>
                  <a:cubicBezTo>
                    <a:pt x="384" y="146"/>
                    <a:pt x="373" y="178"/>
                    <a:pt x="352" y="202"/>
                  </a:cubicBezTo>
                  <a:cubicBezTo>
                    <a:pt x="326" y="232"/>
                    <a:pt x="291" y="241"/>
                    <a:pt x="254" y="248"/>
                  </a:cubicBezTo>
                  <a:cubicBezTo>
                    <a:pt x="185" y="259"/>
                    <a:pt x="119" y="277"/>
                    <a:pt x="67" y="326"/>
                  </a:cubicBezTo>
                  <a:lnTo>
                    <a:pt x="67" y="326"/>
                  </a:lnTo>
                  <a:cubicBezTo>
                    <a:pt x="55" y="337"/>
                    <a:pt x="45" y="349"/>
                    <a:pt x="36" y="362"/>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2" name="Google Shape;892;p26"/>
            <p:cNvSpPr/>
            <p:nvPr/>
          </p:nvSpPr>
          <p:spPr>
            <a:xfrm>
              <a:off x="11742929" y="-2095587"/>
              <a:ext cx="205843" cy="277717"/>
            </a:xfrm>
            <a:custGeom>
              <a:rect b="b" l="l" r="r" t="t"/>
              <a:pathLst>
                <a:path extrusionOk="0" h="568" w="421">
                  <a:moveTo>
                    <a:pt x="59" y="20"/>
                  </a:moveTo>
                  <a:cubicBezTo>
                    <a:pt x="106" y="-13"/>
                    <a:pt x="178" y="-5"/>
                    <a:pt x="213" y="41"/>
                  </a:cubicBezTo>
                  <a:cubicBezTo>
                    <a:pt x="235" y="71"/>
                    <a:pt x="241" y="114"/>
                    <a:pt x="271" y="137"/>
                  </a:cubicBezTo>
                  <a:cubicBezTo>
                    <a:pt x="296" y="156"/>
                    <a:pt x="329" y="156"/>
                    <a:pt x="357" y="170"/>
                  </a:cubicBezTo>
                  <a:cubicBezTo>
                    <a:pt x="397" y="189"/>
                    <a:pt x="421" y="235"/>
                    <a:pt x="421" y="280"/>
                  </a:cubicBezTo>
                  <a:cubicBezTo>
                    <a:pt x="421" y="325"/>
                    <a:pt x="399" y="368"/>
                    <a:pt x="367" y="400"/>
                  </a:cubicBezTo>
                  <a:cubicBezTo>
                    <a:pt x="353" y="414"/>
                    <a:pt x="337" y="427"/>
                    <a:pt x="328" y="445"/>
                  </a:cubicBezTo>
                  <a:cubicBezTo>
                    <a:pt x="320" y="460"/>
                    <a:pt x="318" y="476"/>
                    <a:pt x="312" y="492"/>
                  </a:cubicBezTo>
                  <a:cubicBezTo>
                    <a:pt x="300" y="526"/>
                    <a:pt x="271" y="552"/>
                    <a:pt x="236" y="563"/>
                  </a:cubicBezTo>
                  <a:cubicBezTo>
                    <a:pt x="202" y="573"/>
                    <a:pt x="162" y="566"/>
                    <a:pt x="134" y="544"/>
                  </a:cubicBezTo>
                  <a:cubicBezTo>
                    <a:pt x="122" y="535"/>
                    <a:pt x="112" y="524"/>
                    <a:pt x="107" y="510"/>
                  </a:cubicBezTo>
                  <a:cubicBezTo>
                    <a:pt x="101" y="497"/>
                    <a:pt x="101" y="483"/>
                    <a:pt x="101" y="469"/>
                  </a:cubicBezTo>
                  <a:cubicBezTo>
                    <a:pt x="104" y="424"/>
                    <a:pt x="121" y="373"/>
                    <a:pt x="95" y="336"/>
                  </a:cubicBezTo>
                  <a:cubicBezTo>
                    <a:pt x="80" y="314"/>
                    <a:pt x="54" y="304"/>
                    <a:pt x="36" y="286"/>
                  </a:cubicBezTo>
                  <a:cubicBezTo>
                    <a:pt x="16" y="266"/>
                    <a:pt x="11" y="238"/>
                    <a:pt x="5" y="211"/>
                  </a:cubicBezTo>
                  <a:cubicBezTo>
                    <a:pt x="-4" y="172"/>
                    <a:pt x="-2" y="127"/>
                    <a:pt x="10" y="89"/>
                  </a:cubicBezTo>
                  <a:cubicBezTo>
                    <a:pt x="18" y="61"/>
                    <a:pt x="35" y="36"/>
                    <a:pt x="59" y="2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3" name="Google Shape;893;p26"/>
            <p:cNvSpPr/>
            <p:nvPr/>
          </p:nvSpPr>
          <p:spPr>
            <a:xfrm>
              <a:off x="11562511" y="-1979708"/>
              <a:ext cx="160860" cy="192641"/>
            </a:xfrm>
            <a:custGeom>
              <a:rect b="b" l="l" r="r" t="t"/>
              <a:pathLst>
                <a:path extrusionOk="0" h="394" w="329">
                  <a:moveTo>
                    <a:pt x="124" y="1"/>
                  </a:moveTo>
                  <a:cubicBezTo>
                    <a:pt x="83" y="4"/>
                    <a:pt x="43" y="36"/>
                    <a:pt x="39" y="77"/>
                  </a:cubicBezTo>
                  <a:cubicBezTo>
                    <a:pt x="36" y="99"/>
                    <a:pt x="44" y="123"/>
                    <a:pt x="37" y="144"/>
                  </a:cubicBezTo>
                  <a:cubicBezTo>
                    <a:pt x="32" y="159"/>
                    <a:pt x="20" y="170"/>
                    <a:pt x="12" y="184"/>
                  </a:cubicBezTo>
                  <a:cubicBezTo>
                    <a:pt x="0" y="207"/>
                    <a:pt x="0" y="233"/>
                    <a:pt x="0" y="259"/>
                  </a:cubicBezTo>
                  <a:cubicBezTo>
                    <a:pt x="1" y="289"/>
                    <a:pt x="1" y="321"/>
                    <a:pt x="14" y="348"/>
                  </a:cubicBezTo>
                  <a:cubicBezTo>
                    <a:pt x="27" y="375"/>
                    <a:pt x="55" y="398"/>
                    <a:pt x="85" y="394"/>
                  </a:cubicBezTo>
                  <a:cubicBezTo>
                    <a:pt x="129" y="388"/>
                    <a:pt x="147" y="338"/>
                    <a:pt x="176" y="311"/>
                  </a:cubicBezTo>
                  <a:cubicBezTo>
                    <a:pt x="213" y="276"/>
                    <a:pt x="271" y="286"/>
                    <a:pt x="307" y="251"/>
                  </a:cubicBezTo>
                  <a:cubicBezTo>
                    <a:pt x="364" y="198"/>
                    <a:pt x="294" y="110"/>
                    <a:pt x="256" y="68"/>
                  </a:cubicBezTo>
                  <a:cubicBezTo>
                    <a:pt x="222" y="30"/>
                    <a:pt x="178" y="-4"/>
                    <a:pt x="124" y="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4" name="Google Shape;894;p26"/>
            <p:cNvSpPr/>
            <p:nvPr/>
          </p:nvSpPr>
          <p:spPr>
            <a:xfrm>
              <a:off x="11717993" y="-1947927"/>
              <a:ext cx="93876" cy="314387"/>
            </a:xfrm>
            <a:custGeom>
              <a:rect b="b" l="l" r="r" t="t"/>
              <a:pathLst>
                <a:path extrusionOk="0" h="643" w="192">
                  <a:moveTo>
                    <a:pt x="0" y="13"/>
                  </a:moveTo>
                  <a:cubicBezTo>
                    <a:pt x="14" y="53"/>
                    <a:pt x="27" y="93"/>
                    <a:pt x="39" y="133"/>
                  </a:cubicBezTo>
                  <a:cubicBezTo>
                    <a:pt x="52" y="173"/>
                    <a:pt x="64" y="214"/>
                    <a:pt x="75" y="254"/>
                  </a:cubicBezTo>
                  <a:cubicBezTo>
                    <a:pt x="87" y="295"/>
                    <a:pt x="98" y="335"/>
                    <a:pt x="109" y="376"/>
                  </a:cubicBezTo>
                  <a:cubicBezTo>
                    <a:pt x="120" y="417"/>
                    <a:pt x="130" y="457"/>
                    <a:pt x="140" y="498"/>
                  </a:cubicBezTo>
                  <a:cubicBezTo>
                    <a:pt x="150" y="539"/>
                    <a:pt x="160" y="580"/>
                    <a:pt x="169" y="621"/>
                  </a:cubicBezTo>
                  <a:cubicBezTo>
                    <a:pt x="171" y="626"/>
                    <a:pt x="172" y="631"/>
                    <a:pt x="173" y="637"/>
                  </a:cubicBezTo>
                  <a:cubicBezTo>
                    <a:pt x="174" y="642"/>
                    <a:pt x="180" y="645"/>
                    <a:pt x="185" y="643"/>
                  </a:cubicBezTo>
                  <a:lnTo>
                    <a:pt x="185" y="643"/>
                  </a:lnTo>
                  <a:cubicBezTo>
                    <a:pt x="186" y="643"/>
                    <a:pt x="186" y="643"/>
                    <a:pt x="187" y="643"/>
                  </a:cubicBezTo>
                  <a:cubicBezTo>
                    <a:pt x="189" y="642"/>
                    <a:pt x="190" y="640"/>
                    <a:pt x="191" y="639"/>
                  </a:cubicBezTo>
                  <a:cubicBezTo>
                    <a:pt x="192" y="637"/>
                    <a:pt x="192" y="636"/>
                    <a:pt x="192" y="634"/>
                  </a:cubicBezTo>
                  <a:cubicBezTo>
                    <a:pt x="192" y="633"/>
                    <a:pt x="192" y="632"/>
                    <a:pt x="192" y="631"/>
                  </a:cubicBezTo>
                  <a:cubicBezTo>
                    <a:pt x="183" y="590"/>
                    <a:pt x="173" y="549"/>
                    <a:pt x="163" y="508"/>
                  </a:cubicBezTo>
                  <a:cubicBezTo>
                    <a:pt x="153" y="467"/>
                    <a:pt x="143" y="427"/>
                    <a:pt x="132" y="386"/>
                  </a:cubicBezTo>
                  <a:cubicBezTo>
                    <a:pt x="121" y="345"/>
                    <a:pt x="111" y="304"/>
                    <a:pt x="99" y="264"/>
                  </a:cubicBezTo>
                  <a:cubicBezTo>
                    <a:pt x="88" y="223"/>
                    <a:pt x="75" y="183"/>
                    <a:pt x="63" y="143"/>
                  </a:cubicBezTo>
                  <a:cubicBezTo>
                    <a:pt x="50" y="103"/>
                    <a:pt x="38" y="63"/>
                    <a:pt x="24" y="23"/>
                  </a:cubicBezTo>
                  <a:cubicBezTo>
                    <a:pt x="23" y="18"/>
                    <a:pt x="21" y="13"/>
                    <a:pt x="19" y="8"/>
                  </a:cubicBezTo>
                  <a:cubicBezTo>
                    <a:pt x="18" y="3"/>
                    <a:pt x="13" y="-1"/>
                    <a:pt x="7" y="1"/>
                  </a:cubicBezTo>
                  <a:cubicBezTo>
                    <a:pt x="2" y="2"/>
                    <a:pt x="-1" y="8"/>
                    <a:pt x="0" y="1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95" name="Google Shape;895;p26"/>
            <p:cNvSpPr/>
            <p:nvPr/>
          </p:nvSpPr>
          <p:spPr>
            <a:xfrm>
              <a:off x="11670566" y="-1900011"/>
              <a:ext cx="88009" cy="60139"/>
            </a:xfrm>
            <a:custGeom>
              <a:rect b="b" l="l" r="r" t="t"/>
              <a:pathLst>
                <a:path extrusionOk="0" h="123" w="180">
                  <a:moveTo>
                    <a:pt x="175" y="105"/>
                  </a:moveTo>
                  <a:lnTo>
                    <a:pt x="175" y="105"/>
                  </a:lnTo>
                  <a:cubicBezTo>
                    <a:pt x="136" y="75"/>
                    <a:pt x="94" y="47"/>
                    <a:pt x="51" y="22"/>
                  </a:cubicBezTo>
                  <a:cubicBezTo>
                    <a:pt x="39" y="15"/>
                    <a:pt x="27" y="8"/>
                    <a:pt x="14" y="1"/>
                  </a:cubicBezTo>
                  <a:cubicBezTo>
                    <a:pt x="10" y="-1"/>
                    <a:pt x="3" y="0"/>
                    <a:pt x="1" y="5"/>
                  </a:cubicBezTo>
                  <a:cubicBezTo>
                    <a:pt x="-2" y="9"/>
                    <a:pt x="-1" y="16"/>
                    <a:pt x="4" y="18"/>
                  </a:cubicBezTo>
                  <a:lnTo>
                    <a:pt x="4" y="18"/>
                  </a:lnTo>
                  <a:cubicBezTo>
                    <a:pt x="16" y="24"/>
                    <a:pt x="27" y="31"/>
                    <a:pt x="38" y="37"/>
                  </a:cubicBezTo>
                  <a:cubicBezTo>
                    <a:pt x="70" y="56"/>
                    <a:pt x="101" y="76"/>
                    <a:pt x="131" y="97"/>
                  </a:cubicBezTo>
                  <a:cubicBezTo>
                    <a:pt x="143" y="105"/>
                    <a:pt x="154" y="113"/>
                    <a:pt x="165" y="122"/>
                  </a:cubicBezTo>
                  <a:cubicBezTo>
                    <a:pt x="169" y="125"/>
                    <a:pt x="176" y="123"/>
                    <a:pt x="179" y="118"/>
                  </a:cubicBezTo>
                  <a:cubicBezTo>
                    <a:pt x="181" y="113"/>
                    <a:pt x="180" y="108"/>
                    <a:pt x="175" y="10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96" name="Google Shape;896;p26"/>
            <p:cNvSpPr/>
            <p:nvPr/>
          </p:nvSpPr>
          <p:spPr>
            <a:xfrm>
              <a:off x="11758086" y="-1952328"/>
              <a:ext cx="76763" cy="127124"/>
            </a:xfrm>
            <a:custGeom>
              <a:rect b="b" l="l" r="r" t="t"/>
              <a:pathLst>
                <a:path extrusionOk="0" h="260" w="157">
                  <a:moveTo>
                    <a:pt x="18" y="256"/>
                  </a:moveTo>
                  <a:cubicBezTo>
                    <a:pt x="39" y="226"/>
                    <a:pt x="59" y="196"/>
                    <a:pt x="78" y="165"/>
                  </a:cubicBezTo>
                  <a:cubicBezTo>
                    <a:pt x="96" y="134"/>
                    <a:pt x="114" y="103"/>
                    <a:pt x="130" y="70"/>
                  </a:cubicBezTo>
                  <a:cubicBezTo>
                    <a:pt x="139" y="52"/>
                    <a:pt x="148" y="33"/>
                    <a:pt x="156" y="15"/>
                  </a:cubicBezTo>
                  <a:cubicBezTo>
                    <a:pt x="158" y="10"/>
                    <a:pt x="157" y="4"/>
                    <a:pt x="152" y="1"/>
                  </a:cubicBezTo>
                  <a:cubicBezTo>
                    <a:pt x="148" y="-1"/>
                    <a:pt x="141" y="0"/>
                    <a:pt x="139" y="5"/>
                  </a:cubicBezTo>
                  <a:cubicBezTo>
                    <a:pt x="124" y="38"/>
                    <a:pt x="108" y="70"/>
                    <a:pt x="91" y="102"/>
                  </a:cubicBezTo>
                  <a:cubicBezTo>
                    <a:pt x="74" y="134"/>
                    <a:pt x="56" y="165"/>
                    <a:pt x="36" y="195"/>
                  </a:cubicBezTo>
                  <a:cubicBezTo>
                    <a:pt x="25" y="212"/>
                    <a:pt x="13" y="229"/>
                    <a:pt x="1" y="246"/>
                  </a:cubicBezTo>
                  <a:cubicBezTo>
                    <a:pt x="-2" y="250"/>
                    <a:pt x="0" y="257"/>
                    <a:pt x="5" y="259"/>
                  </a:cubicBezTo>
                  <a:cubicBezTo>
                    <a:pt x="10" y="262"/>
                    <a:pt x="15" y="260"/>
                    <a:pt x="18" y="25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97" name="Google Shape;897;p26"/>
            <p:cNvSpPr/>
            <p:nvPr/>
          </p:nvSpPr>
          <p:spPr>
            <a:xfrm>
              <a:off x="11782533" y="-1940593"/>
              <a:ext cx="25914" cy="46938"/>
            </a:xfrm>
            <a:custGeom>
              <a:rect b="b" l="l" r="r" t="t"/>
              <a:pathLst>
                <a:path extrusionOk="0" h="96" w="53">
                  <a:moveTo>
                    <a:pt x="51" y="81"/>
                  </a:moveTo>
                  <a:lnTo>
                    <a:pt x="18" y="6"/>
                  </a:lnTo>
                  <a:cubicBezTo>
                    <a:pt x="16" y="1"/>
                    <a:pt x="9" y="-1"/>
                    <a:pt x="5" y="2"/>
                  </a:cubicBezTo>
                  <a:cubicBezTo>
                    <a:pt x="0" y="5"/>
                    <a:pt x="-1" y="10"/>
                    <a:pt x="1" y="15"/>
                  </a:cubicBezTo>
                  <a:lnTo>
                    <a:pt x="34" y="91"/>
                  </a:lnTo>
                  <a:cubicBezTo>
                    <a:pt x="37" y="96"/>
                    <a:pt x="44" y="97"/>
                    <a:pt x="48" y="95"/>
                  </a:cubicBezTo>
                  <a:cubicBezTo>
                    <a:pt x="53" y="92"/>
                    <a:pt x="54" y="86"/>
                    <a:pt x="51" y="8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898" name="Google Shape;898;p26"/>
            <p:cNvSpPr/>
            <p:nvPr/>
          </p:nvSpPr>
          <p:spPr>
            <a:xfrm>
              <a:off x="10973829" y="-1324042"/>
              <a:ext cx="408752" cy="475247"/>
            </a:xfrm>
            <a:custGeom>
              <a:rect b="b" l="l" r="r" t="t"/>
              <a:pathLst>
                <a:path extrusionOk="0" h="972" w="836">
                  <a:moveTo>
                    <a:pt x="148" y="908"/>
                  </a:moveTo>
                  <a:cubicBezTo>
                    <a:pt x="146" y="893"/>
                    <a:pt x="150" y="877"/>
                    <a:pt x="148" y="862"/>
                  </a:cubicBezTo>
                  <a:cubicBezTo>
                    <a:pt x="143" y="818"/>
                    <a:pt x="99" y="792"/>
                    <a:pt x="67" y="762"/>
                  </a:cubicBezTo>
                  <a:cubicBezTo>
                    <a:pt x="-3" y="696"/>
                    <a:pt x="-21" y="582"/>
                    <a:pt x="25" y="498"/>
                  </a:cubicBezTo>
                  <a:cubicBezTo>
                    <a:pt x="60" y="433"/>
                    <a:pt x="126" y="389"/>
                    <a:pt x="162" y="325"/>
                  </a:cubicBezTo>
                  <a:cubicBezTo>
                    <a:pt x="188" y="278"/>
                    <a:pt x="197" y="222"/>
                    <a:pt x="215" y="172"/>
                  </a:cubicBezTo>
                  <a:cubicBezTo>
                    <a:pt x="234" y="121"/>
                    <a:pt x="266" y="70"/>
                    <a:pt x="317" y="55"/>
                  </a:cubicBezTo>
                  <a:cubicBezTo>
                    <a:pt x="389" y="35"/>
                    <a:pt x="465" y="90"/>
                    <a:pt x="537" y="71"/>
                  </a:cubicBezTo>
                  <a:cubicBezTo>
                    <a:pt x="590" y="56"/>
                    <a:pt x="630" y="2"/>
                    <a:pt x="686" y="0"/>
                  </a:cubicBezTo>
                  <a:cubicBezTo>
                    <a:pt x="722" y="-1"/>
                    <a:pt x="756" y="22"/>
                    <a:pt x="780" y="51"/>
                  </a:cubicBezTo>
                  <a:cubicBezTo>
                    <a:pt x="846" y="129"/>
                    <a:pt x="854" y="252"/>
                    <a:pt x="797" y="338"/>
                  </a:cubicBezTo>
                  <a:cubicBezTo>
                    <a:pt x="780" y="364"/>
                    <a:pt x="757" y="387"/>
                    <a:pt x="745" y="416"/>
                  </a:cubicBezTo>
                  <a:cubicBezTo>
                    <a:pt x="709" y="506"/>
                    <a:pt x="785" y="618"/>
                    <a:pt x="735" y="700"/>
                  </a:cubicBezTo>
                  <a:cubicBezTo>
                    <a:pt x="709" y="742"/>
                    <a:pt x="659" y="759"/>
                    <a:pt x="615" y="776"/>
                  </a:cubicBezTo>
                  <a:cubicBezTo>
                    <a:pt x="592" y="785"/>
                    <a:pt x="569" y="795"/>
                    <a:pt x="548" y="808"/>
                  </a:cubicBezTo>
                  <a:cubicBezTo>
                    <a:pt x="522" y="824"/>
                    <a:pt x="504" y="848"/>
                    <a:pt x="485" y="871"/>
                  </a:cubicBezTo>
                  <a:cubicBezTo>
                    <a:pt x="459" y="901"/>
                    <a:pt x="431" y="934"/>
                    <a:pt x="392" y="949"/>
                  </a:cubicBezTo>
                  <a:cubicBezTo>
                    <a:pt x="357" y="963"/>
                    <a:pt x="317" y="964"/>
                    <a:pt x="280" y="969"/>
                  </a:cubicBezTo>
                  <a:cubicBezTo>
                    <a:pt x="231" y="977"/>
                    <a:pt x="155" y="974"/>
                    <a:pt x="148" y="908"/>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899" name="Google Shape;899;p26"/>
            <p:cNvSpPr/>
            <p:nvPr/>
          </p:nvSpPr>
          <p:spPr>
            <a:xfrm>
              <a:off x="11017834" y="-1255590"/>
              <a:ext cx="211221" cy="355947"/>
            </a:xfrm>
            <a:custGeom>
              <a:rect b="b" l="l" r="r" t="t"/>
              <a:pathLst>
                <a:path extrusionOk="0" h="728" w="432">
                  <a:moveTo>
                    <a:pt x="168" y="70"/>
                  </a:moveTo>
                  <a:cubicBezTo>
                    <a:pt x="160" y="102"/>
                    <a:pt x="170" y="136"/>
                    <a:pt x="172" y="169"/>
                  </a:cubicBezTo>
                  <a:cubicBezTo>
                    <a:pt x="175" y="226"/>
                    <a:pt x="151" y="285"/>
                    <a:pt x="108" y="323"/>
                  </a:cubicBezTo>
                  <a:cubicBezTo>
                    <a:pt x="79" y="350"/>
                    <a:pt x="41" y="369"/>
                    <a:pt x="18" y="402"/>
                  </a:cubicBezTo>
                  <a:cubicBezTo>
                    <a:pt x="-13" y="447"/>
                    <a:pt x="-3" y="516"/>
                    <a:pt x="40" y="551"/>
                  </a:cubicBezTo>
                  <a:cubicBezTo>
                    <a:pt x="69" y="576"/>
                    <a:pt x="112" y="586"/>
                    <a:pt x="130" y="619"/>
                  </a:cubicBezTo>
                  <a:cubicBezTo>
                    <a:pt x="139" y="636"/>
                    <a:pt x="140" y="656"/>
                    <a:pt x="148" y="674"/>
                  </a:cubicBezTo>
                  <a:cubicBezTo>
                    <a:pt x="162" y="709"/>
                    <a:pt x="201" y="732"/>
                    <a:pt x="238" y="728"/>
                  </a:cubicBezTo>
                  <a:cubicBezTo>
                    <a:pt x="276" y="723"/>
                    <a:pt x="308" y="692"/>
                    <a:pt x="313" y="655"/>
                  </a:cubicBezTo>
                  <a:cubicBezTo>
                    <a:pt x="320" y="613"/>
                    <a:pt x="295" y="572"/>
                    <a:pt x="296" y="530"/>
                  </a:cubicBezTo>
                  <a:cubicBezTo>
                    <a:pt x="297" y="463"/>
                    <a:pt x="358" y="414"/>
                    <a:pt x="394" y="357"/>
                  </a:cubicBezTo>
                  <a:cubicBezTo>
                    <a:pt x="436" y="291"/>
                    <a:pt x="442" y="205"/>
                    <a:pt x="415" y="131"/>
                  </a:cubicBezTo>
                  <a:cubicBezTo>
                    <a:pt x="395" y="78"/>
                    <a:pt x="339" y="-3"/>
                    <a:pt x="274" y="0"/>
                  </a:cubicBezTo>
                  <a:cubicBezTo>
                    <a:pt x="232" y="2"/>
                    <a:pt x="180" y="26"/>
                    <a:pt x="168" y="7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00" name="Google Shape;900;p26"/>
            <p:cNvSpPr/>
            <p:nvPr/>
          </p:nvSpPr>
          <p:spPr>
            <a:xfrm>
              <a:off x="11250079" y="-1272214"/>
              <a:ext cx="93876" cy="187263"/>
            </a:xfrm>
            <a:custGeom>
              <a:rect b="b" l="l" r="r" t="t"/>
              <a:pathLst>
                <a:path extrusionOk="0" h="383" w="192">
                  <a:moveTo>
                    <a:pt x="9" y="195"/>
                  </a:moveTo>
                  <a:cubicBezTo>
                    <a:pt x="25" y="165"/>
                    <a:pt x="60" y="148"/>
                    <a:pt x="71" y="116"/>
                  </a:cubicBezTo>
                  <a:cubicBezTo>
                    <a:pt x="80" y="88"/>
                    <a:pt x="68" y="56"/>
                    <a:pt x="80" y="29"/>
                  </a:cubicBezTo>
                  <a:cubicBezTo>
                    <a:pt x="93" y="3"/>
                    <a:pt x="128" y="-8"/>
                    <a:pt x="154" y="5"/>
                  </a:cubicBezTo>
                  <a:cubicBezTo>
                    <a:pt x="180" y="17"/>
                    <a:pt x="195" y="49"/>
                    <a:pt x="191" y="77"/>
                  </a:cubicBezTo>
                  <a:cubicBezTo>
                    <a:pt x="183" y="132"/>
                    <a:pt x="119" y="173"/>
                    <a:pt x="128" y="228"/>
                  </a:cubicBezTo>
                  <a:cubicBezTo>
                    <a:pt x="133" y="257"/>
                    <a:pt x="155" y="279"/>
                    <a:pt x="153" y="309"/>
                  </a:cubicBezTo>
                  <a:cubicBezTo>
                    <a:pt x="151" y="336"/>
                    <a:pt x="136" y="362"/>
                    <a:pt x="113" y="375"/>
                  </a:cubicBezTo>
                  <a:cubicBezTo>
                    <a:pt x="53" y="409"/>
                    <a:pt x="24" y="328"/>
                    <a:pt x="10" y="285"/>
                  </a:cubicBezTo>
                  <a:cubicBezTo>
                    <a:pt x="0" y="256"/>
                    <a:pt x="-6" y="223"/>
                    <a:pt x="9" y="195"/>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01" name="Google Shape;901;p26"/>
            <p:cNvSpPr/>
            <p:nvPr/>
          </p:nvSpPr>
          <p:spPr>
            <a:xfrm>
              <a:off x="11142513" y="-1117221"/>
              <a:ext cx="357413" cy="251803"/>
            </a:xfrm>
            <a:custGeom>
              <a:rect b="b" l="l" r="r" t="t"/>
              <a:pathLst>
                <a:path extrusionOk="0" h="515" w="731">
                  <a:moveTo>
                    <a:pt x="2" y="16"/>
                  </a:moveTo>
                  <a:cubicBezTo>
                    <a:pt x="42" y="57"/>
                    <a:pt x="83" y="96"/>
                    <a:pt x="126" y="134"/>
                  </a:cubicBezTo>
                  <a:cubicBezTo>
                    <a:pt x="169" y="172"/>
                    <a:pt x="213" y="208"/>
                    <a:pt x="259" y="243"/>
                  </a:cubicBezTo>
                  <a:cubicBezTo>
                    <a:pt x="304" y="278"/>
                    <a:pt x="351" y="310"/>
                    <a:pt x="398" y="341"/>
                  </a:cubicBezTo>
                  <a:cubicBezTo>
                    <a:pt x="446" y="373"/>
                    <a:pt x="496" y="401"/>
                    <a:pt x="546" y="429"/>
                  </a:cubicBezTo>
                  <a:cubicBezTo>
                    <a:pt x="597" y="456"/>
                    <a:pt x="647" y="482"/>
                    <a:pt x="699" y="506"/>
                  </a:cubicBezTo>
                  <a:cubicBezTo>
                    <a:pt x="705" y="508"/>
                    <a:pt x="712" y="511"/>
                    <a:pt x="718" y="514"/>
                  </a:cubicBezTo>
                  <a:cubicBezTo>
                    <a:pt x="722" y="516"/>
                    <a:pt x="728" y="515"/>
                    <a:pt x="730" y="511"/>
                  </a:cubicBezTo>
                  <a:cubicBezTo>
                    <a:pt x="732" y="507"/>
                    <a:pt x="731" y="501"/>
                    <a:pt x="727" y="499"/>
                  </a:cubicBezTo>
                  <a:cubicBezTo>
                    <a:pt x="675" y="476"/>
                    <a:pt x="625" y="451"/>
                    <a:pt x="574" y="424"/>
                  </a:cubicBezTo>
                  <a:cubicBezTo>
                    <a:pt x="524" y="397"/>
                    <a:pt x="474" y="369"/>
                    <a:pt x="426" y="338"/>
                  </a:cubicBezTo>
                  <a:cubicBezTo>
                    <a:pt x="378" y="308"/>
                    <a:pt x="331" y="275"/>
                    <a:pt x="286" y="241"/>
                  </a:cubicBezTo>
                  <a:cubicBezTo>
                    <a:pt x="240" y="207"/>
                    <a:pt x="196" y="172"/>
                    <a:pt x="154" y="135"/>
                  </a:cubicBezTo>
                  <a:cubicBezTo>
                    <a:pt x="111" y="97"/>
                    <a:pt x="69" y="58"/>
                    <a:pt x="29" y="18"/>
                  </a:cubicBezTo>
                  <a:cubicBezTo>
                    <a:pt x="24" y="13"/>
                    <a:pt x="19" y="8"/>
                    <a:pt x="15" y="3"/>
                  </a:cubicBezTo>
                  <a:cubicBezTo>
                    <a:pt x="7" y="-5"/>
                    <a:pt x="-6" y="7"/>
                    <a:pt x="2" y="1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2" name="Google Shape;902;p26"/>
            <p:cNvSpPr/>
            <p:nvPr/>
          </p:nvSpPr>
          <p:spPr>
            <a:xfrm>
              <a:off x="11144958" y="-1001831"/>
              <a:ext cx="122723" cy="18580"/>
            </a:xfrm>
            <a:custGeom>
              <a:rect b="b" l="l" r="r" t="t"/>
              <a:pathLst>
                <a:path extrusionOk="0" h="38" w="251">
                  <a:moveTo>
                    <a:pt x="9" y="35"/>
                  </a:moveTo>
                  <a:lnTo>
                    <a:pt x="9" y="35"/>
                  </a:lnTo>
                  <a:cubicBezTo>
                    <a:pt x="28" y="37"/>
                    <a:pt x="48" y="38"/>
                    <a:pt x="68" y="38"/>
                  </a:cubicBezTo>
                  <a:cubicBezTo>
                    <a:pt x="110" y="38"/>
                    <a:pt x="152" y="34"/>
                    <a:pt x="194" y="28"/>
                  </a:cubicBezTo>
                  <a:cubicBezTo>
                    <a:pt x="211" y="25"/>
                    <a:pt x="228" y="22"/>
                    <a:pt x="245" y="18"/>
                  </a:cubicBezTo>
                  <a:lnTo>
                    <a:pt x="245" y="18"/>
                  </a:lnTo>
                  <a:lnTo>
                    <a:pt x="247" y="17"/>
                  </a:lnTo>
                  <a:cubicBezTo>
                    <a:pt x="249" y="16"/>
                    <a:pt x="249" y="15"/>
                    <a:pt x="250" y="14"/>
                  </a:cubicBezTo>
                  <a:cubicBezTo>
                    <a:pt x="251" y="12"/>
                    <a:pt x="251" y="11"/>
                    <a:pt x="251" y="9"/>
                  </a:cubicBezTo>
                  <a:cubicBezTo>
                    <a:pt x="251" y="8"/>
                    <a:pt x="251" y="8"/>
                    <a:pt x="251" y="7"/>
                  </a:cubicBezTo>
                  <a:lnTo>
                    <a:pt x="251" y="7"/>
                  </a:lnTo>
                  <a:cubicBezTo>
                    <a:pt x="251" y="6"/>
                    <a:pt x="251" y="6"/>
                    <a:pt x="250" y="5"/>
                  </a:cubicBezTo>
                  <a:cubicBezTo>
                    <a:pt x="250" y="4"/>
                    <a:pt x="249" y="2"/>
                    <a:pt x="247" y="2"/>
                  </a:cubicBezTo>
                  <a:cubicBezTo>
                    <a:pt x="246" y="1"/>
                    <a:pt x="244" y="0"/>
                    <a:pt x="242" y="0"/>
                  </a:cubicBezTo>
                  <a:cubicBezTo>
                    <a:pt x="241" y="0"/>
                    <a:pt x="241" y="0"/>
                    <a:pt x="240" y="1"/>
                  </a:cubicBezTo>
                  <a:lnTo>
                    <a:pt x="240" y="1"/>
                  </a:lnTo>
                  <a:cubicBezTo>
                    <a:pt x="184" y="13"/>
                    <a:pt x="126" y="20"/>
                    <a:pt x="68" y="20"/>
                  </a:cubicBezTo>
                  <a:cubicBezTo>
                    <a:pt x="66" y="20"/>
                    <a:pt x="63" y="20"/>
                    <a:pt x="60" y="20"/>
                  </a:cubicBezTo>
                  <a:cubicBezTo>
                    <a:pt x="43" y="20"/>
                    <a:pt x="26" y="19"/>
                    <a:pt x="9" y="18"/>
                  </a:cubicBezTo>
                  <a:cubicBezTo>
                    <a:pt x="4" y="17"/>
                    <a:pt x="-1" y="22"/>
                    <a:pt x="0" y="26"/>
                  </a:cubicBezTo>
                  <a:cubicBezTo>
                    <a:pt x="0" y="32"/>
                    <a:pt x="4" y="35"/>
                    <a:pt x="9" y="3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3" name="Google Shape;903;p26"/>
            <p:cNvSpPr/>
            <p:nvPr/>
          </p:nvSpPr>
          <p:spPr>
            <a:xfrm>
              <a:off x="11184562" y="-1128466"/>
              <a:ext cx="20535" cy="54761"/>
            </a:xfrm>
            <a:custGeom>
              <a:rect b="b" l="l" r="r" t="t"/>
              <a:pathLst>
                <a:path extrusionOk="0" h="112" w="42">
                  <a:moveTo>
                    <a:pt x="24" y="6"/>
                  </a:moveTo>
                  <a:lnTo>
                    <a:pt x="0" y="101"/>
                  </a:lnTo>
                  <a:cubicBezTo>
                    <a:pt x="-2" y="105"/>
                    <a:pt x="1" y="111"/>
                    <a:pt x="6" y="112"/>
                  </a:cubicBezTo>
                  <a:cubicBezTo>
                    <a:pt x="11" y="113"/>
                    <a:pt x="16" y="111"/>
                    <a:pt x="17" y="106"/>
                  </a:cubicBezTo>
                  <a:lnTo>
                    <a:pt x="41" y="11"/>
                  </a:lnTo>
                  <a:cubicBezTo>
                    <a:pt x="42" y="7"/>
                    <a:pt x="40" y="1"/>
                    <a:pt x="35" y="0"/>
                  </a:cubicBezTo>
                  <a:cubicBezTo>
                    <a:pt x="30" y="-1"/>
                    <a:pt x="25" y="2"/>
                    <a:pt x="24" y="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4" name="Google Shape;904;p26"/>
            <p:cNvSpPr/>
            <p:nvPr/>
          </p:nvSpPr>
          <p:spPr>
            <a:xfrm>
              <a:off x="11175761" y="-993519"/>
              <a:ext cx="21024" cy="27869"/>
            </a:xfrm>
            <a:custGeom>
              <a:rect b="b" l="l" r="r" t="t"/>
              <a:pathLst>
                <a:path extrusionOk="0" h="57" w="43">
                  <a:moveTo>
                    <a:pt x="26" y="4"/>
                  </a:moveTo>
                  <a:lnTo>
                    <a:pt x="1" y="44"/>
                  </a:lnTo>
                  <a:lnTo>
                    <a:pt x="1" y="44"/>
                  </a:lnTo>
                  <a:cubicBezTo>
                    <a:pt x="0" y="45"/>
                    <a:pt x="0" y="47"/>
                    <a:pt x="0" y="48"/>
                  </a:cubicBezTo>
                  <a:cubicBezTo>
                    <a:pt x="0" y="50"/>
                    <a:pt x="0" y="51"/>
                    <a:pt x="1" y="53"/>
                  </a:cubicBezTo>
                  <a:cubicBezTo>
                    <a:pt x="2" y="54"/>
                    <a:pt x="3" y="55"/>
                    <a:pt x="4" y="56"/>
                  </a:cubicBezTo>
                  <a:lnTo>
                    <a:pt x="4" y="56"/>
                  </a:lnTo>
                  <a:cubicBezTo>
                    <a:pt x="6" y="57"/>
                    <a:pt x="7" y="57"/>
                    <a:pt x="9" y="57"/>
                  </a:cubicBezTo>
                  <a:cubicBezTo>
                    <a:pt x="10" y="57"/>
                    <a:pt x="12" y="57"/>
                    <a:pt x="13" y="56"/>
                  </a:cubicBezTo>
                  <a:cubicBezTo>
                    <a:pt x="15" y="55"/>
                    <a:pt x="16" y="54"/>
                    <a:pt x="17" y="53"/>
                  </a:cubicBezTo>
                  <a:lnTo>
                    <a:pt x="42" y="13"/>
                  </a:lnTo>
                  <a:lnTo>
                    <a:pt x="42" y="13"/>
                  </a:lnTo>
                  <a:lnTo>
                    <a:pt x="42" y="13"/>
                  </a:lnTo>
                  <a:cubicBezTo>
                    <a:pt x="42" y="12"/>
                    <a:pt x="43" y="10"/>
                    <a:pt x="43" y="9"/>
                  </a:cubicBezTo>
                  <a:cubicBezTo>
                    <a:pt x="43" y="7"/>
                    <a:pt x="43" y="5"/>
                    <a:pt x="42" y="4"/>
                  </a:cubicBezTo>
                  <a:cubicBezTo>
                    <a:pt x="42" y="2"/>
                    <a:pt x="40" y="2"/>
                    <a:pt x="38" y="1"/>
                  </a:cubicBezTo>
                  <a:cubicBezTo>
                    <a:pt x="37" y="0"/>
                    <a:pt x="36" y="0"/>
                    <a:pt x="34" y="0"/>
                  </a:cubicBezTo>
                  <a:cubicBezTo>
                    <a:pt x="33" y="0"/>
                    <a:pt x="31" y="0"/>
                    <a:pt x="29" y="1"/>
                  </a:cubicBezTo>
                  <a:cubicBezTo>
                    <a:pt x="28" y="2"/>
                    <a:pt x="27" y="3"/>
                    <a:pt x="26" y="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5" name="Google Shape;905;p26"/>
            <p:cNvSpPr/>
            <p:nvPr/>
          </p:nvSpPr>
          <p:spPr>
            <a:xfrm>
              <a:off x="11284305" y="-1164648"/>
              <a:ext cx="29825" cy="189219"/>
            </a:xfrm>
            <a:custGeom>
              <a:rect b="b" l="l" r="r" t="t"/>
              <a:pathLst>
                <a:path extrusionOk="0" h="387" w="61">
                  <a:moveTo>
                    <a:pt x="60" y="379"/>
                  </a:moveTo>
                  <a:cubicBezTo>
                    <a:pt x="57" y="330"/>
                    <a:pt x="53" y="282"/>
                    <a:pt x="48" y="234"/>
                  </a:cubicBezTo>
                  <a:cubicBezTo>
                    <a:pt x="43" y="185"/>
                    <a:pt x="37" y="136"/>
                    <a:pt x="30" y="87"/>
                  </a:cubicBezTo>
                  <a:cubicBezTo>
                    <a:pt x="26" y="60"/>
                    <a:pt x="22" y="33"/>
                    <a:pt x="18" y="6"/>
                  </a:cubicBezTo>
                  <a:cubicBezTo>
                    <a:pt x="17" y="2"/>
                    <a:pt x="11" y="-1"/>
                    <a:pt x="7" y="0"/>
                  </a:cubicBezTo>
                  <a:cubicBezTo>
                    <a:pt x="2" y="2"/>
                    <a:pt x="0" y="6"/>
                    <a:pt x="0" y="11"/>
                  </a:cubicBezTo>
                  <a:cubicBezTo>
                    <a:pt x="8" y="59"/>
                    <a:pt x="15" y="106"/>
                    <a:pt x="21" y="153"/>
                  </a:cubicBezTo>
                  <a:cubicBezTo>
                    <a:pt x="27" y="201"/>
                    <a:pt x="32" y="249"/>
                    <a:pt x="36" y="297"/>
                  </a:cubicBezTo>
                  <a:cubicBezTo>
                    <a:pt x="39" y="324"/>
                    <a:pt x="41" y="352"/>
                    <a:pt x="43" y="379"/>
                  </a:cubicBezTo>
                  <a:cubicBezTo>
                    <a:pt x="43" y="383"/>
                    <a:pt x="46" y="388"/>
                    <a:pt x="52" y="387"/>
                  </a:cubicBezTo>
                  <a:cubicBezTo>
                    <a:pt x="56" y="387"/>
                    <a:pt x="61" y="384"/>
                    <a:pt x="60" y="37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6" name="Google Shape;906;p26"/>
            <p:cNvSpPr/>
            <p:nvPr/>
          </p:nvSpPr>
          <p:spPr>
            <a:xfrm>
              <a:off x="11263770" y="-1123088"/>
              <a:ext cx="36181" cy="34715"/>
            </a:xfrm>
            <a:custGeom>
              <a:rect b="b" l="l" r="r" t="t"/>
              <a:pathLst>
                <a:path extrusionOk="0" h="71" w="74">
                  <a:moveTo>
                    <a:pt x="71" y="56"/>
                  </a:moveTo>
                  <a:lnTo>
                    <a:pt x="15" y="3"/>
                  </a:lnTo>
                  <a:cubicBezTo>
                    <a:pt x="11" y="0"/>
                    <a:pt x="5" y="-1"/>
                    <a:pt x="2" y="3"/>
                  </a:cubicBezTo>
                  <a:cubicBezTo>
                    <a:pt x="-1" y="6"/>
                    <a:pt x="-2" y="13"/>
                    <a:pt x="2" y="16"/>
                  </a:cubicBezTo>
                  <a:lnTo>
                    <a:pt x="58" y="69"/>
                  </a:lnTo>
                  <a:cubicBezTo>
                    <a:pt x="61" y="72"/>
                    <a:pt x="68" y="73"/>
                    <a:pt x="71" y="69"/>
                  </a:cubicBezTo>
                  <a:cubicBezTo>
                    <a:pt x="75" y="65"/>
                    <a:pt x="74" y="60"/>
                    <a:pt x="71" y="5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07" name="Google Shape;907;p26"/>
            <p:cNvSpPr/>
            <p:nvPr/>
          </p:nvSpPr>
          <p:spPr>
            <a:xfrm>
              <a:off x="11092152" y="-1829604"/>
              <a:ext cx="458134" cy="353991"/>
            </a:xfrm>
            <a:custGeom>
              <a:rect b="b" l="l" r="r" t="t"/>
              <a:pathLst>
                <a:path extrusionOk="0" h="724" w="937">
                  <a:moveTo>
                    <a:pt x="242" y="633"/>
                  </a:moveTo>
                  <a:cubicBezTo>
                    <a:pt x="212" y="617"/>
                    <a:pt x="175" y="620"/>
                    <a:pt x="141" y="614"/>
                  </a:cubicBezTo>
                  <a:cubicBezTo>
                    <a:pt x="32" y="594"/>
                    <a:pt x="-35" y="453"/>
                    <a:pt x="19" y="356"/>
                  </a:cubicBezTo>
                  <a:cubicBezTo>
                    <a:pt x="49" y="302"/>
                    <a:pt x="106" y="267"/>
                    <a:pt x="145" y="218"/>
                  </a:cubicBezTo>
                  <a:cubicBezTo>
                    <a:pt x="184" y="169"/>
                    <a:pt x="204" y="107"/>
                    <a:pt x="248" y="62"/>
                  </a:cubicBezTo>
                  <a:cubicBezTo>
                    <a:pt x="315" y="-9"/>
                    <a:pt x="436" y="-20"/>
                    <a:pt x="515" y="37"/>
                  </a:cubicBezTo>
                  <a:cubicBezTo>
                    <a:pt x="535" y="52"/>
                    <a:pt x="553" y="70"/>
                    <a:pt x="575" y="81"/>
                  </a:cubicBezTo>
                  <a:cubicBezTo>
                    <a:pt x="625" y="108"/>
                    <a:pt x="687" y="93"/>
                    <a:pt x="743" y="98"/>
                  </a:cubicBezTo>
                  <a:cubicBezTo>
                    <a:pt x="839" y="108"/>
                    <a:pt x="927" y="185"/>
                    <a:pt x="936" y="281"/>
                  </a:cubicBezTo>
                  <a:cubicBezTo>
                    <a:pt x="945" y="376"/>
                    <a:pt x="864" y="475"/>
                    <a:pt x="768" y="473"/>
                  </a:cubicBezTo>
                  <a:cubicBezTo>
                    <a:pt x="713" y="472"/>
                    <a:pt x="663" y="461"/>
                    <a:pt x="643" y="526"/>
                  </a:cubicBezTo>
                  <a:cubicBezTo>
                    <a:pt x="630" y="568"/>
                    <a:pt x="629" y="612"/>
                    <a:pt x="600" y="648"/>
                  </a:cubicBezTo>
                  <a:cubicBezTo>
                    <a:pt x="580" y="674"/>
                    <a:pt x="550" y="687"/>
                    <a:pt x="519" y="695"/>
                  </a:cubicBezTo>
                  <a:cubicBezTo>
                    <a:pt x="477" y="707"/>
                    <a:pt x="429" y="723"/>
                    <a:pt x="386" y="724"/>
                  </a:cubicBezTo>
                  <a:lnTo>
                    <a:pt x="386" y="724"/>
                  </a:lnTo>
                  <a:cubicBezTo>
                    <a:pt x="385" y="724"/>
                    <a:pt x="383" y="724"/>
                    <a:pt x="382" y="724"/>
                  </a:cubicBezTo>
                  <a:cubicBezTo>
                    <a:pt x="362" y="724"/>
                    <a:pt x="344" y="719"/>
                    <a:pt x="326" y="709"/>
                  </a:cubicBezTo>
                  <a:cubicBezTo>
                    <a:pt x="321" y="706"/>
                    <a:pt x="314" y="701"/>
                    <a:pt x="308" y="697"/>
                  </a:cubicBezTo>
                  <a:cubicBezTo>
                    <a:pt x="285" y="677"/>
                    <a:pt x="269" y="649"/>
                    <a:pt x="242" y="633"/>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08" name="Google Shape;908;p26"/>
            <p:cNvSpPr/>
            <p:nvPr/>
          </p:nvSpPr>
          <p:spPr>
            <a:xfrm>
              <a:off x="11159626" y="-1786577"/>
              <a:ext cx="315854" cy="262559"/>
            </a:xfrm>
            <a:custGeom>
              <a:rect b="b" l="l" r="r" t="t"/>
              <a:pathLst>
                <a:path extrusionOk="0" h="537" w="646">
                  <a:moveTo>
                    <a:pt x="157" y="92"/>
                  </a:moveTo>
                  <a:cubicBezTo>
                    <a:pt x="124" y="152"/>
                    <a:pt x="47" y="176"/>
                    <a:pt x="14" y="236"/>
                  </a:cubicBezTo>
                  <a:cubicBezTo>
                    <a:pt x="-21" y="298"/>
                    <a:pt x="11" y="387"/>
                    <a:pt x="78" y="412"/>
                  </a:cubicBezTo>
                  <a:cubicBezTo>
                    <a:pt x="98" y="420"/>
                    <a:pt x="120" y="422"/>
                    <a:pt x="139" y="431"/>
                  </a:cubicBezTo>
                  <a:cubicBezTo>
                    <a:pt x="176" y="448"/>
                    <a:pt x="199" y="484"/>
                    <a:pt x="229" y="510"/>
                  </a:cubicBezTo>
                  <a:cubicBezTo>
                    <a:pt x="260" y="536"/>
                    <a:pt x="310" y="550"/>
                    <a:pt x="337" y="521"/>
                  </a:cubicBezTo>
                  <a:cubicBezTo>
                    <a:pt x="359" y="497"/>
                    <a:pt x="353" y="461"/>
                    <a:pt x="360" y="430"/>
                  </a:cubicBezTo>
                  <a:lnTo>
                    <a:pt x="360" y="430"/>
                  </a:lnTo>
                  <a:cubicBezTo>
                    <a:pt x="362" y="419"/>
                    <a:pt x="366" y="409"/>
                    <a:pt x="372" y="399"/>
                  </a:cubicBezTo>
                  <a:cubicBezTo>
                    <a:pt x="382" y="382"/>
                    <a:pt x="395" y="368"/>
                    <a:pt x="412" y="359"/>
                  </a:cubicBezTo>
                  <a:cubicBezTo>
                    <a:pt x="414" y="358"/>
                    <a:pt x="416" y="356"/>
                    <a:pt x="419" y="355"/>
                  </a:cubicBezTo>
                  <a:cubicBezTo>
                    <a:pt x="467" y="332"/>
                    <a:pt x="528" y="347"/>
                    <a:pt x="578" y="325"/>
                  </a:cubicBezTo>
                  <a:cubicBezTo>
                    <a:pt x="624" y="304"/>
                    <a:pt x="653" y="250"/>
                    <a:pt x="644" y="201"/>
                  </a:cubicBezTo>
                  <a:cubicBezTo>
                    <a:pt x="636" y="151"/>
                    <a:pt x="589" y="111"/>
                    <a:pt x="539" y="108"/>
                  </a:cubicBezTo>
                  <a:cubicBezTo>
                    <a:pt x="502" y="105"/>
                    <a:pt x="468" y="115"/>
                    <a:pt x="434" y="96"/>
                  </a:cubicBezTo>
                  <a:cubicBezTo>
                    <a:pt x="409" y="82"/>
                    <a:pt x="388" y="62"/>
                    <a:pt x="367" y="43"/>
                  </a:cubicBezTo>
                  <a:cubicBezTo>
                    <a:pt x="330" y="11"/>
                    <a:pt x="280" y="-8"/>
                    <a:pt x="230" y="3"/>
                  </a:cubicBezTo>
                  <a:cubicBezTo>
                    <a:pt x="184" y="13"/>
                    <a:pt x="177" y="56"/>
                    <a:pt x="157" y="92"/>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09" name="Google Shape;909;p26"/>
            <p:cNvSpPr/>
            <p:nvPr/>
          </p:nvSpPr>
          <p:spPr>
            <a:xfrm>
              <a:off x="11301907" y="-1687323"/>
              <a:ext cx="162816" cy="318787"/>
            </a:xfrm>
            <a:custGeom>
              <a:rect b="b" l="l" r="r" t="t"/>
              <a:pathLst>
                <a:path extrusionOk="0" h="652" w="333">
                  <a:moveTo>
                    <a:pt x="0" y="10"/>
                  </a:moveTo>
                  <a:cubicBezTo>
                    <a:pt x="14" y="55"/>
                    <a:pt x="29" y="99"/>
                    <a:pt x="45" y="143"/>
                  </a:cubicBezTo>
                  <a:cubicBezTo>
                    <a:pt x="61" y="187"/>
                    <a:pt x="79" y="230"/>
                    <a:pt x="98" y="272"/>
                  </a:cubicBezTo>
                  <a:cubicBezTo>
                    <a:pt x="117" y="315"/>
                    <a:pt x="138" y="357"/>
                    <a:pt x="160" y="398"/>
                  </a:cubicBezTo>
                  <a:cubicBezTo>
                    <a:pt x="182" y="439"/>
                    <a:pt x="205" y="479"/>
                    <a:pt x="230" y="518"/>
                  </a:cubicBezTo>
                  <a:cubicBezTo>
                    <a:pt x="254" y="558"/>
                    <a:pt x="280" y="597"/>
                    <a:pt x="307" y="634"/>
                  </a:cubicBezTo>
                  <a:cubicBezTo>
                    <a:pt x="311" y="639"/>
                    <a:pt x="314" y="644"/>
                    <a:pt x="317" y="649"/>
                  </a:cubicBezTo>
                  <a:cubicBezTo>
                    <a:pt x="320" y="652"/>
                    <a:pt x="324" y="654"/>
                    <a:pt x="328" y="651"/>
                  </a:cubicBezTo>
                  <a:cubicBezTo>
                    <a:pt x="332" y="649"/>
                    <a:pt x="334" y="644"/>
                    <a:pt x="331" y="640"/>
                  </a:cubicBezTo>
                  <a:cubicBezTo>
                    <a:pt x="304" y="603"/>
                    <a:pt x="278" y="565"/>
                    <a:pt x="253" y="526"/>
                  </a:cubicBezTo>
                  <a:cubicBezTo>
                    <a:pt x="228" y="486"/>
                    <a:pt x="205" y="446"/>
                    <a:pt x="182" y="405"/>
                  </a:cubicBezTo>
                  <a:cubicBezTo>
                    <a:pt x="160" y="365"/>
                    <a:pt x="139" y="323"/>
                    <a:pt x="120" y="281"/>
                  </a:cubicBezTo>
                  <a:cubicBezTo>
                    <a:pt x="101" y="240"/>
                    <a:pt x="83" y="197"/>
                    <a:pt x="66" y="154"/>
                  </a:cubicBezTo>
                  <a:cubicBezTo>
                    <a:pt x="50" y="111"/>
                    <a:pt x="35" y="67"/>
                    <a:pt x="21" y="22"/>
                  </a:cubicBezTo>
                  <a:cubicBezTo>
                    <a:pt x="19" y="17"/>
                    <a:pt x="18" y="12"/>
                    <a:pt x="16" y="6"/>
                  </a:cubicBezTo>
                  <a:cubicBezTo>
                    <a:pt x="13" y="-4"/>
                    <a:pt x="-3" y="1"/>
                    <a:pt x="0" y="11"/>
                  </a:cubicBezTo>
                  <a:lnTo>
                    <a:pt x="0" y="10"/>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0" name="Google Shape;910;p26"/>
            <p:cNvSpPr/>
            <p:nvPr/>
          </p:nvSpPr>
          <p:spPr>
            <a:xfrm>
              <a:off x="11239323" y="-1615938"/>
              <a:ext cx="103655" cy="26892"/>
            </a:xfrm>
            <a:custGeom>
              <a:rect b="b" l="l" r="r" t="t"/>
              <a:pathLst>
                <a:path extrusionOk="0" h="55" w="212">
                  <a:moveTo>
                    <a:pt x="6" y="16"/>
                  </a:moveTo>
                  <a:lnTo>
                    <a:pt x="6" y="16"/>
                  </a:lnTo>
                  <a:cubicBezTo>
                    <a:pt x="55" y="37"/>
                    <a:pt x="107" y="49"/>
                    <a:pt x="159" y="53"/>
                  </a:cubicBezTo>
                  <a:cubicBezTo>
                    <a:pt x="174" y="54"/>
                    <a:pt x="189" y="55"/>
                    <a:pt x="204" y="55"/>
                  </a:cubicBezTo>
                  <a:lnTo>
                    <a:pt x="204" y="55"/>
                  </a:lnTo>
                  <a:cubicBezTo>
                    <a:pt x="206" y="55"/>
                    <a:pt x="208" y="54"/>
                    <a:pt x="208" y="54"/>
                  </a:cubicBezTo>
                  <a:cubicBezTo>
                    <a:pt x="210" y="53"/>
                    <a:pt x="210" y="52"/>
                    <a:pt x="211" y="51"/>
                  </a:cubicBezTo>
                  <a:cubicBezTo>
                    <a:pt x="212" y="49"/>
                    <a:pt x="212" y="48"/>
                    <a:pt x="212" y="47"/>
                  </a:cubicBezTo>
                  <a:cubicBezTo>
                    <a:pt x="212" y="45"/>
                    <a:pt x="212" y="44"/>
                    <a:pt x="211" y="43"/>
                  </a:cubicBezTo>
                  <a:cubicBezTo>
                    <a:pt x="210" y="41"/>
                    <a:pt x="209" y="40"/>
                    <a:pt x="208" y="40"/>
                  </a:cubicBezTo>
                  <a:cubicBezTo>
                    <a:pt x="207" y="39"/>
                    <a:pt x="206" y="39"/>
                    <a:pt x="204" y="38"/>
                  </a:cubicBezTo>
                  <a:lnTo>
                    <a:pt x="204" y="38"/>
                  </a:lnTo>
                  <a:cubicBezTo>
                    <a:pt x="202" y="39"/>
                    <a:pt x="200" y="39"/>
                    <a:pt x="198" y="39"/>
                  </a:cubicBezTo>
                  <a:cubicBezTo>
                    <a:pt x="148" y="39"/>
                    <a:pt x="99" y="31"/>
                    <a:pt x="51" y="16"/>
                  </a:cubicBezTo>
                  <a:cubicBezTo>
                    <a:pt x="37" y="12"/>
                    <a:pt x="24" y="7"/>
                    <a:pt x="10" y="1"/>
                  </a:cubicBezTo>
                  <a:cubicBezTo>
                    <a:pt x="6" y="-1"/>
                    <a:pt x="1" y="3"/>
                    <a:pt x="0" y="7"/>
                  </a:cubicBezTo>
                  <a:cubicBezTo>
                    <a:pt x="-1" y="11"/>
                    <a:pt x="2" y="15"/>
                    <a:pt x="6" y="1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1" name="Google Shape;911;p26"/>
            <p:cNvSpPr/>
            <p:nvPr/>
          </p:nvSpPr>
          <p:spPr>
            <a:xfrm>
              <a:off x="11282838" y="-1634029"/>
              <a:ext cx="11246" cy="38626"/>
            </a:xfrm>
            <a:custGeom>
              <a:rect b="b" l="l" r="r" t="t"/>
              <a:pathLst>
                <a:path extrusionOk="0" h="79" w="23">
                  <a:moveTo>
                    <a:pt x="22" y="67"/>
                  </a:moveTo>
                  <a:lnTo>
                    <a:pt x="22" y="67"/>
                  </a:lnTo>
                  <a:cubicBezTo>
                    <a:pt x="18" y="58"/>
                    <a:pt x="16" y="49"/>
                    <a:pt x="16" y="40"/>
                  </a:cubicBezTo>
                  <a:cubicBezTo>
                    <a:pt x="16" y="30"/>
                    <a:pt x="18" y="21"/>
                    <a:pt x="22" y="12"/>
                  </a:cubicBezTo>
                  <a:cubicBezTo>
                    <a:pt x="24" y="9"/>
                    <a:pt x="23" y="4"/>
                    <a:pt x="19" y="1"/>
                  </a:cubicBezTo>
                  <a:cubicBezTo>
                    <a:pt x="16" y="-1"/>
                    <a:pt x="10" y="0"/>
                    <a:pt x="8" y="4"/>
                  </a:cubicBezTo>
                  <a:lnTo>
                    <a:pt x="8" y="4"/>
                  </a:lnTo>
                  <a:cubicBezTo>
                    <a:pt x="3" y="15"/>
                    <a:pt x="0" y="27"/>
                    <a:pt x="0" y="40"/>
                  </a:cubicBezTo>
                  <a:cubicBezTo>
                    <a:pt x="0" y="52"/>
                    <a:pt x="3" y="64"/>
                    <a:pt x="8" y="75"/>
                  </a:cubicBezTo>
                  <a:cubicBezTo>
                    <a:pt x="10" y="79"/>
                    <a:pt x="16" y="80"/>
                    <a:pt x="19" y="78"/>
                  </a:cubicBezTo>
                  <a:cubicBezTo>
                    <a:pt x="23" y="76"/>
                    <a:pt x="24" y="71"/>
                    <a:pt x="22" y="6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2" name="Google Shape;912;p26"/>
            <p:cNvSpPr/>
            <p:nvPr/>
          </p:nvSpPr>
          <p:spPr>
            <a:xfrm>
              <a:off x="11353734" y="-1664343"/>
              <a:ext cx="62584" cy="109522"/>
            </a:xfrm>
            <a:custGeom>
              <a:rect b="b" l="l" r="r" t="t"/>
              <a:pathLst>
                <a:path extrusionOk="0" h="224" w="128">
                  <a:moveTo>
                    <a:pt x="15" y="220"/>
                  </a:moveTo>
                  <a:cubicBezTo>
                    <a:pt x="47" y="167"/>
                    <a:pt x="76" y="114"/>
                    <a:pt x="104" y="59"/>
                  </a:cubicBezTo>
                  <a:cubicBezTo>
                    <a:pt x="112" y="43"/>
                    <a:pt x="119" y="28"/>
                    <a:pt x="127" y="12"/>
                  </a:cubicBezTo>
                  <a:cubicBezTo>
                    <a:pt x="128" y="8"/>
                    <a:pt x="128" y="3"/>
                    <a:pt x="124" y="1"/>
                  </a:cubicBezTo>
                  <a:cubicBezTo>
                    <a:pt x="120" y="-1"/>
                    <a:pt x="114" y="0"/>
                    <a:pt x="113" y="4"/>
                  </a:cubicBezTo>
                  <a:cubicBezTo>
                    <a:pt x="87" y="60"/>
                    <a:pt x="58" y="114"/>
                    <a:pt x="27" y="167"/>
                  </a:cubicBezTo>
                  <a:cubicBezTo>
                    <a:pt x="19" y="182"/>
                    <a:pt x="10" y="197"/>
                    <a:pt x="1" y="212"/>
                  </a:cubicBezTo>
                  <a:lnTo>
                    <a:pt x="1" y="212"/>
                  </a:lnTo>
                  <a:lnTo>
                    <a:pt x="1" y="212"/>
                  </a:lnTo>
                  <a:cubicBezTo>
                    <a:pt x="0" y="213"/>
                    <a:pt x="0" y="214"/>
                    <a:pt x="0" y="216"/>
                  </a:cubicBezTo>
                  <a:cubicBezTo>
                    <a:pt x="0" y="217"/>
                    <a:pt x="1" y="219"/>
                    <a:pt x="1" y="220"/>
                  </a:cubicBezTo>
                  <a:cubicBezTo>
                    <a:pt x="2" y="221"/>
                    <a:pt x="3" y="222"/>
                    <a:pt x="4" y="223"/>
                  </a:cubicBezTo>
                  <a:cubicBezTo>
                    <a:pt x="6" y="224"/>
                    <a:pt x="7" y="224"/>
                    <a:pt x="8" y="224"/>
                  </a:cubicBezTo>
                  <a:cubicBezTo>
                    <a:pt x="10" y="224"/>
                    <a:pt x="11" y="224"/>
                    <a:pt x="12" y="223"/>
                  </a:cubicBezTo>
                  <a:cubicBezTo>
                    <a:pt x="14" y="222"/>
                    <a:pt x="14" y="221"/>
                    <a:pt x="15" y="220"/>
                  </a:cubicBezTo>
                  <a:close/>
                </a:path>
              </a:pathLst>
            </a:custGeom>
            <a:solidFill>
              <a:schemeClr val="accent3"/>
            </a:solidFill>
            <a:ln>
              <a:noFill/>
            </a:ln>
          </p:spPr>
          <p:txBody>
            <a:bodyPr anchorCtr="1" anchor="ctr" bIns="35625" lIns="90000" spcFirstLastPara="1" rIns="90000" wrap="square" tIns="356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3" name="Google Shape;913;p26"/>
            <p:cNvSpPr/>
            <p:nvPr/>
          </p:nvSpPr>
          <p:spPr>
            <a:xfrm>
              <a:off x="11378670" y="-1674611"/>
              <a:ext cx="21513" cy="47427"/>
            </a:xfrm>
            <a:custGeom>
              <a:rect b="b" l="l" r="r" t="t"/>
              <a:pathLst>
                <a:path extrusionOk="0" h="97" w="44">
                  <a:moveTo>
                    <a:pt x="43" y="86"/>
                  </a:moveTo>
                  <a:lnTo>
                    <a:pt x="16" y="6"/>
                  </a:lnTo>
                  <a:lnTo>
                    <a:pt x="16" y="6"/>
                  </a:lnTo>
                  <a:lnTo>
                    <a:pt x="15" y="5"/>
                  </a:lnTo>
                  <a:cubicBezTo>
                    <a:pt x="15" y="3"/>
                    <a:pt x="13" y="2"/>
                    <a:pt x="12" y="2"/>
                  </a:cubicBezTo>
                  <a:cubicBezTo>
                    <a:pt x="11" y="1"/>
                    <a:pt x="10" y="0"/>
                    <a:pt x="8" y="0"/>
                  </a:cubicBezTo>
                  <a:cubicBezTo>
                    <a:pt x="7" y="0"/>
                    <a:pt x="7" y="1"/>
                    <a:pt x="6" y="1"/>
                  </a:cubicBezTo>
                  <a:cubicBezTo>
                    <a:pt x="2" y="2"/>
                    <a:pt x="-1" y="6"/>
                    <a:pt x="0" y="11"/>
                  </a:cubicBezTo>
                  <a:lnTo>
                    <a:pt x="27" y="91"/>
                  </a:lnTo>
                  <a:lnTo>
                    <a:pt x="27" y="91"/>
                  </a:lnTo>
                  <a:cubicBezTo>
                    <a:pt x="28" y="91"/>
                    <a:pt x="28" y="92"/>
                    <a:pt x="28" y="93"/>
                  </a:cubicBezTo>
                  <a:cubicBezTo>
                    <a:pt x="29" y="94"/>
                    <a:pt x="30" y="95"/>
                    <a:pt x="31" y="96"/>
                  </a:cubicBezTo>
                  <a:cubicBezTo>
                    <a:pt x="32" y="96"/>
                    <a:pt x="34" y="97"/>
                    <a:pt x="35" y="97"/>
                  </a:cubicBezTo>
                  <a:cubicBezTo>
                    <a:pt x="36" y="97"/>
                    <a:pt x="37" y="97"/>
                    <a:pt x="37" y="96"/>
                  </a:cubicBezTo>
                  <a:cubicBezTo>
                    <a:pt x="41" y="95"/>
                    <a:pt x="44" y="91"/>
                    <a:pt x="43" y="8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4" name="Google Shape;914;p26"/>
            <p:cNvSpPr/>
            <p:nvPr/>
          </p:nvSpPr>
          <p:spPr>
            <a:xfrm>
              <a:off x="11766887" y="-1627672"/>
              <a:ext cx="51338" cy="58184"/>
            </a:xfrm>
            <a:custGeom>
              <a:rect b="b" l="l" r="r" t="t"/>
              <a:pathLst>
                <a:path extrusionOk="0" h="119" w="105">
                  <a:moveTo>
                    <a:pt x="2" y="5"/>
                  </a:moveTo>
                  <a:cubicBezTo>
                    <a:pt x="-4" y="25"/>
                    <a:pt x="2" y="46"/>
                    <a:pt x="13" y="63"/>
                  </a:cubicBezTo>
                  <a:cubicBezTo>
                    <a:pt x="25" y="81"/>
                    <a:pt x="43" y="94"/>
                    <a:pt x="61" y="103"/>
                  </a:cubicBezTo>
                  <a:cubicBezTo>
                    <a:pt x="72" y="109"/>
                    <a:pt x="84" y="114"/>
                    <a:pt x="96" y="119"/>
                  </a:cubicBezTo>
                  <a:cubicBezTo>
                    <a:pt x="99" y="120"/>
                    <a:pt x="103" y="117"/>
                    <a:pt x="104" y="114"/>
                  </a:cubicBezTo>
                  <a:cubicBezTo>
                    <a:pt x="105" y="110"/>
                    <a:pt x="102" y="107"/>
                    <a:pt x="99" y="106"/>
                  </a:cubicBezTo>
                  <a:cubicBezTo>
                    <a:pt x="66" y="92"/>
                    <a:pt x="26" y="75"/>
                    <a:pt x="15" y="37"/>
                  </a:cubicBezTo>
                  <a:lnTo>
                    <a:pt x="15" y="37"/>
                  </a:lnTo>
                  <a:cubicBezTo>
                    <a:pt x="14" y="32"/>
                    <a:pt x="13" y="27"/>
                    <a:pt x="13" y="22"/>
                  </a:cubicBezTo>
                  <a:cubicBezTo>
                    <a:pt x="13" y="17"/>
                    <a:pt x="13" y="13"/>
                    <a:pt x="15" y="9"/>
                  </a:cubicBezTo>
                  <a:cubicBezTo>
                    <a:pt x="17" y="0"/>
                    <a:pt x="4" y="-3"/>
                    <a:pt x="2"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5" name="Google Shape;915;p26"/>
            <p:cNvSpPr/>
            <p:nvPr/>
          </p:nvSpPr>
          <p:spPr>
            <a:xfrm>
              <a:off x="11844628" y="-1617405"/>
              <a:ext cx="16135" cy="22980"/>
            </a:xfrm>
            <a:custGeom>
              <a:rect b="b" l="l" r="r" t="t"/>
              <a:pathLst>
                <a:path extrusionOk="0" h="47" w="33">
                  <a:moveTo>
                    <a:pt x="12" y="44"/>
                  </a:moveTo>
                  <a:lnTo>
                    <a:pt x="32" y="10"/>
                  </a:lnTo>
                  <a:lnTo>
                    <a:pt x="32" y="10"/>
                  </a:lnTo>
                  <a:lnTo>
                    <a:pt x="32" y="10"/>
                  </a:lnTo>
                  <a:cubicBezTo>
                    <a:pt x="33" y="9"/>
                    <a:pt x="33" y="7"/>
                    <a:pt x="33" y="6"/>
                  </a:cubicBezTo>
                  <a:cubicBezTo>
                    <a:pt x="33" y="4"/>
                    <a:pt x="33" y="4"/>
                    <a:pt x="32" y="3"/>
                  </a:cubicBezTo>
                  <a:cubicBezTo>
                    <a:pt x="32" y="2"/>
                    <a:pt x="31" y="1"/>
                    <a:pt x="30" y="1"/>
                  </a:cubicBezTo>
                  <a:cubicBezTo>
                    <a:pt x="29" y="0"/>
                    <a:pt x="29" y="0"/>
                    <a:pt x="27" y="0"/>
                  </a:cubicBezTo>
                  <a:cubicBezTo>
                    <a:pt x="26" y="0"/>
                    <a:pt x="25" y="0"/>
                    <a:pt x="23" y="1"/>
                  </a:cubicBezTo>
                  <a:cubicBezTo>
                    <a:pt x="22" y="1"/>
                    <a:pt x="22" y="2"/>
                    <a:pt x="21" y="3"/>
                  </a:cubicBezTo>
                  <a:lnTo>
                    <a:pt x="0" y="38"/>
                  </a:lnTo>
                  <a:lnTo>
                    <a:pt x="0" y="38"/>
                  </a:lnTo>
                  <a:cubicBezTo>
                    <a:pt x="0" y="39"/>
                    <a:pt x="0" y="40"/>
                    <a:pt x="0" y="41"/>
                  </a:cubicBezTo>
                  <a:cubicBezTo>
                    <a:pt x="0" y="42"/>
                    <a:pt x="1" y="43"/>
                    <a:pt x="1" y="44"/>
                  </a:cubicBezTo>
                  <a:cubicBezTo>
                    <a:pt x="2" y="45"/>
                    <a:pt x="2" y="45"/>
                    <a:pt x="3" y="46"/>
                  </a:cubicBezTo>
                  <a:cubicBezTo>
                    <a:pt x="4" y="46"/>
                    <a:pt x="5" y="47"/>
                    <a:pt x="6" y="47"/>
                  </a:cubicBezTo>
                  <a:cubicBezTo>
                    <a:pt x="7" y="47"/>
                    <a:pt x="9" y="47"/>
                    <a:pt x="10" y="46"/>
                  </a:cubicBezTo>
                  <a:cubicBezTo>
                    <a:pt x="10" y="46"/>
                    <a:pt x="11" y="45"/>
                    <a:pt x="12" y="4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6" name="Google Shape;916;p26"/>
            <p:cNvSpPr/>
            <p:nvPr/>
          </p:nvSpPr>
          <p:spPr>
            <a:xfrm>
              <a:off x="11495037" y="-1392004"/>
              <a:ext cx="33248" cy="43026"/>
            </a:xfrm>
            <a:custGeom>
              <a:rect b="b" l="l" r="r" t="t"/>
              <a:pathLst>
                <a:path extrusionOk="0" h="88" w="68">
                  <a:moveTo>
                    <a:pt x="12" y="84"/>
                  </a:moveTo>
                  <a:lnTo>
                    <a:pt x="12" y="84"/>
                  </a:lnTo>
                  <a:cubicBezTo>
                    <a:pt x="16" y="75"/>
                    <a:pt x="20" y="67"/>
                    <a:pt x="24" y="59"/>
                  </a:cubicBezTo>
                  <a:cubicBezTo>
                    <a:pt x="35" y="41"/>
                    <a:pt x="48" y="25"/>
                    <a:pt x="65" y="12"/>
                  </a:cubicBezTo>
                  <a:cubicBezTo>
                    <a:pt x="68" y="10"/>
                    <a:pt x="69" y="7"/>
                    <a:pt x="67" y="3"/>
                  </a:cubicBezTo>
                  <a:cubicBezTo>
                    <a:pt x="66" y="1"/>
                    <a:pt x="61" y="-1"/>
                    <a:pt x="58" y="1"/>
                  </a:cubicBezTo>
                  <a:lnTo>
                    <a:pt x="58" y="1"/>
                  </a:lnTo>
                  <a:cubicBezTo>
                    <a:pt x="40" y="15"/>
                    <a:pt x="25" y="33"/>
                    <a:pt x="13" y="53"/>
                  </a:cubicBezTo>
                  <a:cubicBezTo>
                    <a:pt x="8" y="62"/>
                    <a:pt x="3" y="71"/>
                    <a:pt x="0" y="80"/>
                  </a:cubicBezTo>
                  <a:cubicBezTo>
                    <a:pt x="-2" y="84"/>
                    <a:pt x="1" y="88"/>
                    <a:pt x="4" y="88"/>
                  </a:cubicBezTo>
                  <a:cubicBezTo>
                    <a:pt x="8" y="89"/>
                    <a:pt x="11" y="87"/>
                    <a:pt x="12" y="8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7" name="Google Shape;917;p26"/>
            <p:cNvSpPr/>
            <p:nvPr/>
          </p:nvSpPr>
          <p:spPr>
            <a:xfrm>
              <a:off x="11319997" y="-867373"/>
              <a:ext cx="131035" cy="96810"/>
            </a:xfrm>
            <a:custGeom>
              <a:rect b="b" l="l" r="r" t="t"/>
              <a:pathLst>
                <a:path extrusionOk="0" h="198" w="268">
                  <a:moveTo>
                    <a:pt x="1" y="10"/>
                  </a:moveTo>
                  <a:lnTo>
                    <a:pt x="1" y="10"/>
                  </a:lnTo>
                  <a:cubicBezTo>
                    <a:pt x="23" y="46"/>
                    <a:pt x="51" y="79"/>
                    <a:pt x="83" y="107"/>
                  </a:cubicBezTo>
                  <a:lnTo>
                    <a:pt x="83" y="107"/>
                  </a:lnTo>
                  <a:cubicBezTo>
                    <a:pt x="103" y="124"/>
                    <a:pt x="125" y="140"/>
                    <a:pt x="148" y="153"/>
                  </a:cubicBezTo>
                  <a:cubicBezTo>
                    <a:pt x="162" y="161"/>
                    <a:pt x="176" y="169"/>
                    <a:pt x="191" y="175"/>
                  </a:cubicBezTo>
                  <a:lnTo>
                    <a:pt x="191" y="175"/>
                  </a:lnTo>
                  <a:cubicBezTo>
                    <a:pt x="213" y="184"/>
                    <a:pt x="236" y="192"/>
                    <a:pt x="260" y="198"/>
                  </a:cubicBezTo>
                  <a:lnTo>
                    <a:pt x="260" y="198"/>
                  </a:lnTo>
                  <a:lnTo>
                    <a:pt x="261" y="198"/>
                  </a:lnTo>
                  <a:cubicBezTo>
                    <a:pt x="262" y="198"/>
                    <a:pt x="264" y="198"/>
                    <a:pt x="265" y="197"/>
                  </a:cubicBezTo>
                  <a:cubicBezTo>
                    <a:pt x="266" y="196"/>
                    <a:pt x="266" y="196"/>
                    <a:pt x="267" y="194"/>
                  </a:cubicBezTo>
                  <a:lnTo>
                    <a:pt x="268" y="193"/>
                  </a:lnTo>
                  <a:lnTo>
                    <a:pt x="268" y="193"/>
                  </a:lnTo>
                  <a:cubicBezTo>
                    <a:pt x="268" y="192"/>
                    <a:pt x="268" y="192"/>
                    <a:pt x="268" y="191"/>
                  </a:cubicBezTo>
                  <a:cubicBezTo>
                    <a:pt x="268" y="190"/>
                    <a:pt x="268" y="189"/>
                    <a:pt x="267" y="188"/>
                  </a:cubicBezTo>
                  <a:cubicBezTo>
                    <a:pt x="266" y="187"/>
                    <a:pt x="266" y="186"/>
                    <a:pt x="265" y="186"/>
                  </a:cubicBezTo>
                  <a:cubicBezTo>
                    <a:pt x="264" y="185"/>
                    <a:pt x="264" y="185"/>
                    <a:pt x="263" y="185"/>
                  </a:cubicBezTo>
                  <a:lnTo>
                    <a:pt x="263" y="185"/>
                  </a:lnTo>
                  <a:cubicBezTo>
                    <a:pt x="225" y="176"/>
                    <a:pt x="189" y="162"/>
                    <a:pt x="155" y="142"/>
                  </a:cubicBezTo>
                  <a:cubicBezTo>
                    <a:pt x="153" y="141"/>
                    <a:pt x="151" y="140"/>
                    <a:pt x="148" y="138"/>
                  </a:cubicBezTo>
                  <a:lnTo>
                    <a:pt x="148" y="138"/>
                  </a:lnTo>
                  <a:cubicBezTo>
                    <a:pt x="113" y="117"/>
                    <a:pt x="81" y="90"/>
                    <a:pt x="53" y="59"/>
                  </a:cubicBezTo>
                  <a:lnTo>
                    <a:pt x="53" y="59"/>
                  </a:lnTo>
                  <a:cubicBezTo>
                    <a:pt x="38" y="42"/>
                    <a:pt x="24" y="23"/>
                    <a:pt x="12" y="3"/>
                  </a:cubicBezTo>
                  <a:cubicBezTo>
                    <a:pt x="8" y="-4"/>
                    <a:pt x="-4" y="3"/>
                    <a:pt x="1" y="10"/>
                  </a:cubicBezTo>
                  <a:close/>
                </a:path>
              </a:pathLst>
            </a:custGeom>
            <a:solidFill>
              <a:schemeClr val="accent3"/>
            </a:solidFill>
            <a:ln>
              <a:noFill/>
            </a:ln>
          </p:spPr>
          <p:txBody>
            <a:bodyPr anchorCtr="1" anchor="ctr" bIns="26275" lIns="90000" spcFirstLastPara="1" rIns="90000" wrap="square" tIns="26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8" name="Google Shape;918;p26"/>
            <p:cNvSpPr/>
            <p:nvPr/>
          </p:nvSpPr>
          <p:spPr>
            <a:xfrm>
              <a:off x="11541975" y="-766652"/>
              <a:ext cx="23469" cy="6356"/>
            </a:xfrm>
            <a:custGeom>
              <a:rect b="b" l="l" r="r" t="t"/>
              <a:pathLst>
                <a:path extrusionOk="0" h="13" w="48">
                  <a:moveTo>
                    <a:pt x="7" y="13"/>
                  </a:moveTo>
                  <a:lnTo>
                    <a:pt x="41" y="13"/>
                  </a:lnTo>
                  <a:lnTo>
                    <a:pt x="41" y="13"/>
                  </a:lnTo>
                  <a:cubicBezTo>
                    <a:pt x="42" y="13"/>
                    <a:pt x="43" y="12"/>
                    <a:pt x="44" y="12"/>
                  </a:cubicBezTo>
                  <a:cubicBezTo>
                    <a:pt x="45" y="11"/>
                    <a:pt x="47" y="11"/>
                    <a:pt x="47" y="10"/>
                  </a:cubicBezTo>
                  <a:cubicBezTo>
                    <a:pt x="48" y="9"/>
                    <a:pt x="48" y="8"/>
                    <a:pt x="48" y="7"/>
                  </a:cubicBezTo>
                  <a:cubicBezTo>
                    <a:pt x="48" y="6"/>
                    <a:pt x="48" y="4"/>
                    <a:pt x="47" y="3"/>
                  </a:cubicBezTo>
                  <a:cubicBezTo>
                    <a:pt x="47" y="2"/>
                    <a:pt x="45" y="2"/>
                    <a:pt x="44" y="1"/>
                  </a:cubicBezTo>
                  <a:cubicBezTo>
                    <a:pt x="43" y="0"/>
                    <a:pt x="42" y="0"/>
                    <a:pt x="41" y="0"/>
                  </a:cubicBezTo>
                  <a:lnTo>
                    <a:pt x="7" y="0"/>
                  </a:lnTo>
                  <a:lnTo>
                    <a:pt x="7" y="0"/>
                  </a:lnTo>
                  <a:cubicBezTo>
                    <a:pt x="5" y="0"/>
                    <a:pt x="4" y="0"/>
                    <a:pt x="3" y="1"/>
                  </a:cubicBezTo>
                  <a:cubicBezTo>
                    <a:pt x="2" y="2"/>
                    <a:pt x="2" y="2"/>
                    <a:pt x="1" y="3"/>
                  </a:cubicBezTo>
                  <a:cubicBezTo>
                    <a:pt x="1" y="4"/>
                    <a:pt x="0" y="6"/>
                    <a:pt x="0" y="7"/>
                  </a:cubicBezTo>
                  <a:cubicBezTo>
                    <a:pt x="0" y="8"/>
                    <a:pt x="1" y="9"/>
                    <a:pt x="1" y="10"/>
                  </a:cubicBezTo>
                  <a:cubicBezTo>
                    <a:pt x="2" y="11"/>
                    <a:pt x="2" y="11"/>
                    <a:pt x="3" y="12"/>
                  </a:cubicBezTo>
                  <a:cubicBezTo>
                    <a:pt x="4" y="12"/>
                    <a:pt x="5" y="13"/>
                    <a:pt x="7" y="1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19" name="Google Shape;919;p26"/>
            <p:cNvSpPr/>
            <p:nvPr/>
          </p:nvSpPr>
          <p:spPr>
            <a:xfrm>
              <a:off x="11575712" y="-827280"/>
              <a:ext cx="22980" cy="6845"/>
            </a:xfrm>
            <a:custGeom>
              <a:rect b="b" l="l" r="r" t="t"/>
              <a:pathLst>
                <a:path extrusionOk="0" h="14" w="47">
                  <a:moveTo>
                    <a:pt x="6" y="14"/>
                  </a:moveTo>
                  <a:lnTo>
                    <a:pt x="41" y="14"/>
                  </a:lnTo>
                  <a:lnTo>
                    <a:pt x="41" y="14"/>
                  </a:lnTo>
                  <a:cubicBezTo>
                    <a:pt x="42" y="14"/>
                    <a:pt x="43" y="13"/>
                    <a:pt x="44" y="13"/>
                  </a:cubicBezTo>
                  <a:cubicBezTo>
                    <a:pt x="45" y="12"/>
                    <a:pt x="46" y="11"/>
                    <a:pt x="46" y="10"/>
                  </a:cubicBezTo>
                  <a:cubicBezTo>
                    <a:pt x="47" y="9"/>
                    <a:pt x="47" y="8"/>
                    <a:pt x="47" y="7"/>
                  </a:cubicBezTo>
                  <a:cubicBezTo>
                    <a:pt x="47" y="6"/>
                    <a:pt x="47" y="5"/>
                    <a:pt x="46" y="4"/>
                  </a:cubicBezTo>
                  <a:cubicBezTo>
                    <a:pt x="46" y="3"/>
                    <a:pt x="45" y="1"/>
                    <a:pt x="44" y="1"/>
                  </a:cubicBezTo>
                  <a:cubicBezTo>
                    <a:pt x="43" y="0"/>
                    <a:pt x="42" y="0"/>
                    <a:pt x="41" y="0"/>
                  </a:cubicBezTo>
                  <a:lnTo>
                    <a:pt x="6" y="0"/>
                  </a:lnTo>
                  <a:lnTo>
                    <a:pt x="6" y="0"/>
                  </a:lnTo>
                  <a:cubicBezTo>
                    <a:pt x="5" y="0"/>
                    <a:pt x="4" y="0"/>
                    <a:pt x="3" y="1"/>
                  </a:cubicBezTo>
                  <a:cubicBezTo>
                    <a:pt x="2" y="1"/>
                    <a:pt x="2" y="3"/>
                    <a:pt x="1" y="4"/>
                  </a:cubicBezTo>
                  <a:cubicBezTo>
                    <a:pt x="1" y="5"/>
                    <a:pt x="0" y="6"/>
                    <a:pt x="0" y="7"/>
                  </a:cubicBezTo>
                  <a:cubicBezTo>
                    <a:pt x="0" y="8"/>
                    <a:pt x="1" y="9"/>
                    <a:pt x="1" y="10"/>
                  </a:cubicBezTo>
                  <a:cubicBezTo>
                    <a:pt x="2" y="11"/>
                    <a:pt x="2" y="12"/>
                    <a:pt x="3" y="13"/>
                  </a:cubicBezTo>
                  <a:cubicBezTo>
                    <a:pt x="4" y="13"/>
                    <a:pt x="5" y="14"/>
                    <a:pt x="6" y="1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0" name="Google Shape;920;p26"/>
            <p:cNvSpPr/>
            <p:nvPr/>
          </p:nvSpPr>
          <p:spPr>
            <a:xfrm>
              <a:off x="11787911" y="-1451655"/>
              <a:ext cx="97299" cy="81164"/>
            </a:xfrm>
            <a:custGeom>
              <a:rect b="b" l="l" r="r" t="t"/>
              <a:pathLst>
                <a:path extrusionOk="0" h="166" w="199">
                  <a:moveTo>
                    <a:pt x="6" y="5"/>
                  </a:moveTo>
                  <a:cubicBezTo>
                    <a:pt x="-7" y="43"/>
                    <a:pt x="1" y="86"/>
                    <a:pt x="24" y="117"/>
                  </a:cubicBezTo>
                  <a:lnTo>
                    <a:pt x="24" y="117"/>
                  </a:lnTo>
                  <a:cubicBezTo>
                    <a:pt x="34" y="131"/>
                    <a:pt x="46" y="142"/>
                    <a:pt x="60" y="150"/>
                  </a:cubicBezTo>
                  <a:cubicBezTo>
                    <a:pt x="64" y="152"/>
                    <a:pt x="67" y="154"/>
                    <a:pt x="71" y="155"/>
                  </a:cubicBezTo>
                  <a:lnTo>
                    <a:pt x="71" y="155"/>
                  </a:lnTo>
                  <a:cubicBezTo>
                    <a:pt x="87" y="162"/>
                    <a:pt x="105" y="166"/>
                    <a:pt x="122" y="166"/>
                  </a:cubicBezTo>
                  <a:cubicBezTo>
                    <a:pt x="125" y="166"/>
                    <a:pt x="128" y="166"/>
                    <a:pt x="131" y="166"/>
                  </a:cubicBezTo>
                  <a:cubicBezTo>
                    <a:pt x="154" y="164"/>
                    <a:pt x="177" y="156"/>
                    <a:pt x="196" y="142"/>
                  </a:cubicBezTo>
                  <a:cubicBezTo>
                    <a:pt x="199" y="140"/>
                    <a:pt x="200" y="137"/>
                    <a:pt x="198" y="133"/>
                  </a:cubicBezTo>
                  <a:cubicBezTo>
                    <a:pt x="196" y="131"/>
                    <a:pt x="192" y="129"/>
                    <a:pt x="189" y="131"/>
                  </a:cubicBezTo>
                  <a:cubicBezTo>
                    <a:pt x="159" y="154"/>
                    <a:pt x="118" y="159"/>
                    <a:pt x="83" y="146"/>
                  </a:cubicBezTo>
                  <a:cubicBezTo>
                    <a:pt x="49" y="133"/>
                    <a:pt x="24" y="103"/>
                    <a:pt x="16" y="68"/>
                  </a:cubicBezTo>
                  <a:lnTo>
                    <a:pt x="16" y="68"/>
                  </a:lnTo>
                  <a:cubicBezTo>
                    <a:pt x="14" y="59"/>
                    <a:pt x="13" y="51"/>
                    <a:pt x="13" y="42"/>
                  </a:cubicBezTo>
                  <a:cubicBezTo>
                    <a:pt x="13" y="31"/>
                    <a:pt x="15" y="20"/>
                    <a:pt x="18" y="9"/>
                  </a:cubicBezTo>
                  <a:cubicBezTo>
                    <a:pt x="20" y="5"/>
                    <a:pt x="17" y="1"/>
                    <a:pt x="14" y="1"/>
                  </a:cubicBezTo>
                  <a:lnTo>
                    <a:pt x="14" y="1"/>
                  </a:lnTo>
                  <a:cubicBezTo>
                    <a:pt x="13" y="0"/>
                    <a:pt x="13" y="0"/>
                    <a:pt x="12" y="0"/>
                  </a:cubicBezTo>
                  <a:cubicBezTo>
                    <a:pt x="11" y="0"/>
                    <a:pt x="10" y="0"/>
                    <a:pt x="9" y="1"/>
                  </a:cubicBezTo>
                  <a:cubicBezTo>
                    <a:pt x="8" y="1"/>
                    <a:pt x="7" y="3"/>
                    <a:pt x="6" y="4"/>
                  </a:cubicBezTo>
                  <a:lnTo>
                    <a:pt x="6" y="5"/>
                  </a:lnTo>
                  <a:close/>
                </a:path>
              </a:pathLst>
            </a:custGeom>
            <a:solidFill>
              <a:schemeClr val="accent3"/>
            </a:solidFill>
            <a:ln>
              <a:noFill/>
            </a:ln>
          </p:spPr>
          <p:txBody>
            <a:bodyPr anchorCtr="1" anchor="ctr" bIns="14750" lIns="90000" spcFirstLastPara="1" rIns="90000" wrap="square" tIns="147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1" name="Google Shape;921;p26"/>
            <p:cNvSpPr/>
            <p:nvPr/>
          </p:nvSpPr>
          <p:spPr>
            <a:xfrm>
              <a:off x="12063672" y="-1658965"/>
              <a:ext cx="16135" cy="57695"/>
            </a:xfrm>
            <a:custGeom>
              <a:rect b="b" l="l" r="r" t="t"/>
              <a:pathLst>
                <a:path extrusionOk="0" h="118" w="33">
                  <a:moveTo>
                    <a:pt x="15" y="3"/>
                  </a:moveTo>
                  <a:cubicBezTo>
                    <a:pt x="-3" y="29"/>
                    <a:pt x="-5" y="65"/>
                    <a:pt x="7" y="94"/>
                  </a:cubicBezTo>
                  <a:lnTo>
                    <a:pt x="7" y="94"/>
                  </a:lnTo>
                  <a:cubicBezTo>
                    <a:pt x="8" y="97"/>
                    <a:pt x="10" y="100"/>
                    <a:pt x="12" y="103"/>
                  </a:cubicBezTo>
                  <a:cubicBezTo>
                    <a:pt x="15" y="108"/>
                    <a:pt x="18" y="113"/>
                    <a:pt x="21" y="117"/>
                  </a:cubicBezTo>
                  <a:cubicBezTo>
                    <a:pt x="23" y="119"/>
                    <a:pt x="28" y="119"/>
                    <a:pt x="30" y="117"/>
                  </a:cubicBezTo>
                  <a:cubicBezTo>
                    <a:pt x="33" y="114"/>
                    <a:pt x="33" y="110"/>
                    <a:pt x="30" y="107"/>
                  </a:cubicBezTo>
                  <a:cubicBezTo>
                    <a:pt x="13" y="87"/>
                    <a:pt x="8" y="57"/>
                    <a:pt x="16" y="31"/>
                  </a:cubicBezTo>
                  <a:lnTo>
                    <a:pt x="16" y="31"/>
                  </a:lnTo>
                  <a:cubicBezTo>
                    <a:pt x="18" y="26"/>
                    <a:pt x="20" y="21"/>
                    <a:pt x="23" y="16"/>
                  </a:cubicBezTo>
                  <a:cubicBezTo>
                    <a:pt x="24" y="14"/>
                    <a:pt x="25" y="12"/>
                    <a:pt x="27" y="10"/>
                  </a:cubicBezTo>
                  <a:cubicBezTo>
                    <a:pt x="29" y="7"/>
                    <a:pt x="27" y="3"/>
                    <a:pt x="24" y="1"/>
                  </a:cubicBezTo>
                  <a:cubicBezTo>
                    <a:pt x="21" y="-1"/>
                    <a:pt x="17" y="1"/>
                    <a:pt x="15" y="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2" name="Google Shape;922;p26"/>
            <p:cNvSpPr/>
            <p:nvPr/>
          </p:nvSpPr>
          <p:spPr>
            <a:xfrm>
              <a:off x="11517039" y="-1143135"/>
              <a:ext cx="26892" cy="134458"/>
            </a:xfrm>
            <a:custGeom>
              <a:rect b="b" l="l" r="r" t="t"/>
              <a:pathLst>
                <a:path extrusionOk="0" h="275" w="55">
                  <a:moveTo>
                    <a:pt x="8" y="4"/>
                  </a:moveTo>
                  <a:lnTo>
                    <a:pt x="8" y="4"/>
                  </a:lnTo>
                  <a:cubicBezTo>
                    <a:pt x="3" y="31"/>
                    <a:pt x="0" y="58"/>
                    <a:pt x="0" y="85"/>
                  </a:cubicBezTo>
                  <a:cubicBezTo>
                    <a:pt x="0" y="93"/>
                    <a:pt x="1" y="102"/>
                    <a:pt x="1" y="111"/>
                  </a:cubicBezTo>
                  <a:lnTo>
                    <a:pt x="1" y="111"/>
                  </a:lnTo>
                  <a:cubicBezTo>
                    <a:pt x="5" y="167"/>
                    <a:pt x="19" y="222"/>
                    <a:pt x="43" y="272"/>
                  </a:cubicBezTo>
                  <a:cubicBezTo>
                    <a:pt x="44" y="276"/>
                    <a:pt x="49" y="276"/>
                    <a:pt x="52" y="275"/>
                  </a:cubicBezTo>
                  <a:cubicBezTo>
                    <a:pt x="55" y="273"/>
                    <a:pt x="55" y="269"/>
                    <a:pt x="54" y="266"/>
                  </a:cubicBezTo>
                  <a:lnTo>
                    <a:pt x="54" y="266"/>
                  </a:lnTo>
                  <a:cubicBezTo>
                    <a:pt x="39" y="234"/>
                    <a:pt x="28" y="202"/>
                    <a:pt x="22" y="168"/>
                  </a:cubicBezTo>
                  <a:lnTo>
                    <a:pt x="22" y="168"/>
                  </a:lnTo>
                  <a:cubicBezTo>
                    <a:pt x="16" y="140"/>
                    <a:pt x="14" y="113"/>
                    <a:pt x="14" y="85"/>
                  </a:cubicBezTo>
                  <a:cubicBezTo>
                    <a:pt x="14" y="78"/>
                    <a:pt x="14" y="72"/>
                    <a:pt x="14" y="65"/>
                  </a:cubicBezTo>
                  <a:lnTo>
                    <a:pt x="14" y="65"/>
                  </a:lnTo>
                  <a:cubicBezTo>
                    <a:pt x="15" y="46"/>
                    <a:pt x="17" y="27"/>
                    <a:pt x="21" y="8"/>
                  </a:cubicBezTo>
                  <a:cubicBezTo>
                    <a:pt x="21" y="4"/>
                    <a:pt x="20" y="1"/>
                    <a:pt x="16" y="0"/>
                  </a:cubicBezTo>
                  <a:cubicBezTo>
                    <a:pt x="13" y="-1"/>
                    <a:pt x="9" y="1"/>
                    <a:pt x="8" y="4"/>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3" name="Google Shape;923;p26"/>
            <p:cNvSpPr/>
            <p:nvPr/>
          </p:nvSpPr>
          <p:spPr>
            <a:xfrm>
              <a:off x="11561533" y="-1075661"/>
              <a:ext cx="14179" cy="29336"/>
            </a:xfrm>
            <a:custGeom>
              <a:rect b="b" l="l" r="r" t="t"/>
              <a:pathLst>
                <a:path extrusionOk="0" h="60" w="29">
                  <a:moveTo>
                    <a:pt x="1" y="10"/>
                  </a:moveTo>
                  <a:lnTo>
                    <a:pt x="1" y="10"/>
                  </a:lnTo>
                  <a:cubicBezTo>
                    <a:pt x="9" y="24"/>
                    <a:pt x="14" y="40"/>
                    <a:pt x="16" y="56"/>
                  </a:cubicBezTo>
                  <a:cubicBezTo>
                    <a:pt x="17" y="59"/>
                    <a:pt x="21" y="61"/>
                    <a:pt x="24" y="60"/>
                  </a:cubicBezTo>
                  <a:cubicBezTo>
                    <a:pt x="28" y="59"/>
                    <a:pt x="29" y="56"/>
                    <a:pt x="29" y="52"/>
                  </a:cubicBezTo>
                  <a:lnTo>
                    <a:pt x="29" y="52"/>
                  </a:lnTo>
                  <a:cubicBezTo>
                    <a:pt x="26" y="35"/>
                    <a:pt x="21" y="19"/>
                    <a:pt x="12" y="3"/>
                  </a:cubicBezTo>
                  <a:lnTo>
                    <a:pt x="12" y="3"/>
                  </a:lnTo>
                  <a:lnTo>
                    <a:pt x="12" y="3"/>
                  </a:lnTo>
                  <a:cubicBezTo>
                    <a:pt x="12" y="2"/>
                    <a:pt x="11" y="2"/>
                    <a:pt x="10" y="1"/>
                  </a:cubicBezTo>
                  <a:cubicBezTo>
                    <a:pt x="9" y="0"/>
                    <a:pt x="8" y="0"/>
                    <a:pt x="6" y="0"/>
                  </a:cubicBezTo>
                  <a:cubicBezTo>
                    <a:pt x="5" y="0"/>
                    <a:pt x="4" y="0"/>
                    <a:pt x="3" y="1"/>
                  </a:cubicBezTo>
                  <a:cubicBezTo>
                    <a:pt x="2" y="2"/>
                    <a:pt x="2" y="2"/>
                    <a:pt x="1" y="3"/>
                  </a:cubicBezTo>
                  <a:cubicBezTo>
                    <a:pt x="1" y="4"/>
                    <a:pt x="0" y="6"/>
                    <a:pt x="0" y="7"/>
                  </a:cubicBezTo>
                  <a:cubicBezTo>
                    <a:pt x="0" y="8"/>
                    <a:pt x="0" y="9"/>
                    <a:pt x="1"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4" name="Google Shape;924;p26"/>
            <p:cNvSpPr/>
            <p:nvPr/>
          </p:nvSpPr>
          <p:spPr>
            <a:xfrm>
              <a:off x="11891566" y="-1064904"/>
              <a:ext cx="129568" cy="123701"/>
            </a:xfrm>
            <a:custGeom>
              <a:rect b="b" l="l" r="r" t="t"/>
              <a:pathLst>
                <a:path extrusionOk="0" h="253" w="265">
                  <a:moveTo>
                    <a:pt x="5" y="252"/>
                  </a:moveTo>
                  <a:cubicBezTo>
                    <a:pt x="55" y="260"/>
                    <a:pt x="98" y="226"/>
                    <a:pt x="132" y="194"/>
                  </a:cubicBezTo>
                  <a:lnTo>
                    <a:pt x="132" y="194"/>
                  </a:lnTo>
                  <a:cubicBezTo>
                    <a:pt x="168" y="160"/>
                    <a:pt x="198" y="122"/>
                    <a:pt x="225" y="82"/>
                  </a:cubicBezTo>
                  <a:lnTo>
                    <a:pt x="225" y="82"/>
                  </a:lnTo>
                  <a:cubicBezTo>
                    <a:pt x="230" y="73"/>
                    <a:pt x="235" y="65"/>
                    <a:pt x="240" y="57"/>
                  </a:cubicBezTo>
                  <a:cubicBezTo>
                    <a:pt x="249" y="42"/>
                    <a:pt x="257" y="26"/>
                    <a:pt x="264" y="10"/>
                  </a:cubicBezTo>
                  <a:cubicBezTo>
                    <a:pt x="266" y="7"/>
                    <a:pt x="265" y="3"/>
                    <a:pt x="262" y="1"/>
                  </a:cubicBezTo>
                  <a:cubicBezTo>
                    <a:pt x="259" y="-1"/>
                    <a:pt x="254" y="0"/>
                    <a:pt x="253" y="3"/>
                  </a:cubicBezTo>
                  <a:lnTo>
                    <a:pt x="253" y="3"/>
                  </a:lnTo>
                  <a:cubicBezTo>
                    <a:pt x="245" y="19"/>
                    <a:pt x="237" y="35"/>
                    <a:pt x="228" y="50"/>
                  </a:cubicBezTo>
                  <a:cubicBezTo>
                    <a:pt x="202" y="96"/>
                    <a:pt x="169" y="138"/>
                    <a:pt x="132" y="176"/>
                  </a:cubicBezTo>
                  <a:cubicBezTo>
                    <a:pt x="116" y="192"/>
                    <a:pt x="98" y="208"/>
                    <a:pt x="79" y="220"/>
                  </a:cubicBezTo>
                  <a:cubicBezTo>
                    <a:pt x="58" y="234"/>
                    <a:pt x="33" y="243"/>
                    <a:pt x="8" y="239"/>
                  </a:cubicBezTo>
                  <a:cubicBezTo>
                    <a:pt x="5" y="239"/>
                    <a:pt x="1" y="240"/>
                    <a:pt x="0" y="244"/>
                  </a:cubicBezTo>
                  <a:cubicBezTo>
                    <a:pt x="-1" y="247"/>
                    <a:pt x="1" y="251"/>
                    <a:pt x="5" y="252"/>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5" name="Google Shape;925;p26"/>
            <p:cNvSpPr/>
            <p:nvPr/>
          </p:nvSpPr>
          <p:spPr>
            <a:xfrm>
              <a:off x="11975663" y="-1103042"/>
              <a:ext cx="22491" cy="40093"/>
            </a:xfrm>
            <a:custGeom>
              <a:rect b="b" l="l" r="r" t="t"/>
              <a:pathLst>
                <a:path extrusionOk="0" h="82" w="46">
                  <a:moveTo>
                    <a:pt x="12" y="79"/>
                  </a:moveTo>
                  <a:lnTo>
                    <a:pt x="45" y="10"/>
                  </a:lnTo>
                  <a:cubicBezTo>
                    <a:pt x="47" y="7"/>
                    <a:pt x="46" y="3"/>
                    <a:pt x="43" y="1"/>
                  </a:cubicBezTo>
                  <a:cubicBezTo>
                    <a:pt x="40" y="-1"/>
                    <a:pt x="36" y="0"/>
                    <a:pt x="34" y="3"/>
                  </a:cubicBezTo>
                  <a:lnTo>
                    <a:pt x="1" y="72"/>
                  </a:lnTo>
                  <a:cubicBezTo>
                    <a:pt x="-1" y="76"/>
                    <a:pt x="0" y="80"/>
                    <a:pt x="3" y="81"/>
                  </a:cubicBezTo>
                  <a:cubicBezTo>
                    <a:pt x="6" y="83"/>
                    <a:pt x="11" y="82"/>
                    <a:pt x="12" y="7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6" name="Google Shape;926;p26"/>
            <p:cNvSpPr/>
            <p:nvPr/>
          </p:nvSpPr>
          <p:spPr>
            <a:xfrm>
              <a:off x="11262792" y="-1941082"/>
              <a:ext cx="234690" cy="550544"/>
            </a:xfrm>
            <a:custGeom>
              <a:rect b="b" l="l" r="r" t="t"/>
              <a:pathLst>
                <a:path extrusionOk="0" h="1126" w="480">
                  <a:moveTo>
                    <a:pt x="480" y="1093"/>
                  </a:moveTo>
                  <a:lnTo>
                    <a:pt x="395" y="1126"/>
                  </a:lnTo>
                  <a:lnTo>
                    <a:pt x="0" y="7"/>
                  </a:lnTo>
                  <a:lnTo>
                    <a:pt x="17" y="0"/>
                  </a:lnTo>
                  <a:lnTo>
                    <a:pt x="480" y="1093"/>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27" name="Google Shape;927;p26"/>
            <p:cNvSpPr/>
            <p:nvPr/>
          </p:nvSpPr>
          <p:spPr>
            <a:xfrm>
              <a:off x="11108776" y="-2095587"/>
              <a:ext cx="149615" cy="156949"/>
            </a:xfrm>
            <a:custGeom>
              <a:rect b="b" l="l" r="r" t="t"/>
              <a:pathLst>
                <a:path extrusionOk="0" h="321" w="306">
                  <a:moveTo>
                    <a:pt x="166" y="148"/>
                  </a:moveTo>
                  <a:cubicBezTo>
                    <a:pt x="193" y="176"/>
                    <a:pt x="219" y="204"/>
                    <a:pt x="241" y="230"/>
                  </a:cubicBezTo>
                  <a:cubicBezTo>
                    <a:pt x="264" y="255"/>
                    <a:pt x="280" y="277"/>
                    <a:pt x="291" y="293"/>
                  </a:cubicBezTo>
                  <a:cubicBezTo>
                    <a:pt x="303" y="309"/>
                    <a:pt x="308" y="318"/>
                    <a:pt x="305" y="321"/>
                  </a:cubicBezTo>
                  <a:cubicBezTo>
                    <a:pt x="303" y="323"/>
                    <a:pt x="294" y="318"/>
                    <a:pt x="278" y="306"/>
                  </a:cubicBezTo>
                  <a:cubicBezTo>
                    <a:pt x="263" y="294"/>
                    <a:pt x="242" y="275"/>
                    <a:pt x="217" y="252"/>
                  </a:cubicBezTo>
                  <a:cubicBezTo>
                    <a:pt x="193" y="229"/>
                    <a:pt x="166" y="202"/>
                    <a:pt x="139" y="174"/>
                  </a:cubicBezTo>
                  <a:cubicBezTo>
                    <a:pt x="113" y="146"/>
                    <a:pt x="87" y="117"/>
                    <a:pt x="65" y="92"/>
                  </a:cubicBezTo>
                  <a:cubicBezTo>
                    <a:pt x="43" y="66"/>
                    <a:pt x="25" y="45"/>
                    <a:pt x="14" y="29"/>
                  </a:cubicBezTo>
                  <a:cubicBezTo>
                    <a:pt x="3" y="13"/>
                    <a:pt x="-2" y="3"/>
                    <a:pt x="0" y="1"/>
                  </a:cubicBezTo>
                  <a:cubicBezTo>
                    <a:pt x="2" y="-1"/>
                    <a:pt x="12" y="4"/>
                    <a:pt x="27" y="16"/>
                  </a:cubicBezTo>
                  <a:cubicBezTo>
                    <a:pt x="43" y="28"/>
                    <a:pt x="64" y="47"/>
                    <a:pt x="88" y="70"/>
                  </a:cubicBezTo>
                  <a:cubicBezTo>
                    <a:pt x="112" y="93"/>
                    <a:pt x="139" y="120"/>
                    <a:pt x="166" y="148"/>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28" name="Google Shape;928;p26"/>
            <p:cNvSpPr/>
            <p:nvPr/>
          </p:nvSpPr>
          <p:spPr>
            <a:xfrm>
              <a:off x="11277460" y="-2088252"/>
              <a:ext cx="156460" cy="150104"/>
            </a:xfrm>
            <a:custGeom>
              <a:rect b="b" l="l" r="r" t="t"/>
              <a:pathLst>
                <a:path extrusionOk="0" h="307" w="320">
                  <a:moveTo>
                    <a:pt x="319" y="1"/>
                  </a:moveTo>
                  <a:cubicBezTo>
                    <a:pt x="321" y="4"/>
                    <a:pt x="316" y="13"/>
                    <a:pt x="304" y="29"/>
                  </a:cubicBezTo>
                  <a:cubicBezTo>
                    <a:pt x="292" y="44"/>
                    <a:pt x="273" y="64"/>
                    <a:pt x="250" y="89"/>
                  </a:cubicBezTo>
                  <a:cubicBezTo>
                    <a:pt x="227" y="113"/>
                    <a:pt x="200" y="140"/>
                    <a:pt x="172" y="167"/>
                  </a:cubicBezTo>
                  <a:cubicBezTo>
                    <a:pt x="144" y="193"/>
                    <a:pt x="116" y="220"/>
                    <a:pt x="90" y="242"/>
                  </a:cubicBezTo>
                  <a:cubicBezTo>
                    <a:pt x="65" y="264"/>
                    <a:pt x="43" y="281"/>
                    <a:pt x="27" y="293"/>
                  </a:cubicBezTo>
                  <a:cubicBezTo>
                    <a:pt x="11" y="304"/>
                    <a:pt x="2" y="309"/>
                    <a:pt x="0" y="307"/>
                  </a:cubicBezTo>
                  <a:cubicBezTo>
                    <a:pt x="-3" y="304"/>
                    <a:pt x="3" y="295"/>
                    <a:pt x="15" y="279"/>
                  </a:cubicBezTo>
                  <a:cubicBezTo>
                    <a:pt x="27" y="264"/>
                    <a:pt x="45" y="243"/>
                    <a:pt x="68" y="219"/>
                  </a:cubicBezTo>
                  <a:cubicBezTo>
                    <a:pt x="92" y="194"/>
                    <a:pt x="119" y="167"/>
                    <a:pt x="147" y="141"/>
                  </a:cubicBezTo>
                  <a:cubicBezTo>
                    <a:pt x="175" y="114"/>
                    <a:pt x="203" y="88"/>
                    <a:pt x="228" y="66"/>
                  </a:cubicBezTo>
                  <a:cubicBezTo>
                    <a:pt x="253" y="44"/>
                    <a:pt x="275" y="27"/>
                    <a:pt x="291" y="15"/>
                  </a:cubicBezTo>
                  <a:cubicBezTo>
                    <a:pt x="307" y="4"/>
                    <a:pt x="317" y="-1"/>
                    <a:pt x="319" y="1"/>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29" name="Google Shape;929;p26"/>
            <p:cNvSpPr/>
            <p:nvPr/>
          </p:nvSpPr>
          <p:spPr>
            <a:xfrm>
              <a:off x="11254969" y="-1922013"/>
              <a:ext cx="18580" cy="215621"/>
            </a:xfrm>
            <a:custGeom>
              <a:rect b="b" l="l" r="r" t="t"/>
              <a:pathLst>
                <a:path extrusionOk="0" h="441" w="38">
                  <a:moveTo>
                    <a:pt x="23" y="0"/>
                  </a:moveTo>
                  <a:cubicBezTo>
                    <a:pt x="27" y="0"/>
                    <a:pt x="30" y="9"/>
                    <a:pt x="32" y="29"/>
                  </a:cubicBezTo>
                  <a:cubicBezTo>
                    <a:pt x="34" y="48"/>
                    <a:pt x="36" y="76"/>
                    <a:pt x="37" y="110"/>
                  </a:cubicBezTo>
                  <a:cubicBezTo>
                    <a:pt x="38" y="143"/>
                    <a:pt x="38" y="182"/>
                    <a:pt x="37" y="221"/>
                  </a:cubicBezTo>
                  <a:cubicBezTo>
                    <a:pt x="36" y="259"/>
                    <a:pt x="35" y="297"/>
                    <a:pt x="32" y="331"/>
                  </a:cubicBezTo>
                  <a:cubicBezTo>
                    <a:pt x="30" y="364"/>
                    <a:pt x="26" y="392"/>
                    <a:pt x="23" y="412"/>
                  </a:cubicBezTo>
                  <a:cubicBezTo>
                    <a:pt x="20" y="431"/>
                    <a:pt x="16" y="441"/>
                    <a:pt x="13" y="441"/>
                  </a:cubicBezTo>
                  <a:cubicBezTo>
                    <a:pt x="10" y="441"/>
                    <a:pt x="7" y="431"/>
                    <a:pt x="5" y="411"/>
                  </a:cubicBezTo>
                  <a:cubicBezTo>
                    <a:pt x="2" y="392"/>
                    <a:pt x="1" y="364"/>
                    <a:pt x="0" y="330"/>
                  </a:cubicBezTo>
                  <a:cubicBezTo>
                    <a:pt x="-1" y="297"/>
                    <a:pt x="-1" y="259"/>
                    <a:pt x="0" y="220"/>
                  </a:cubicBezTo>
                  <a:cubicBezTo>
                    <a:pt x="1" y="181"/>
                    <a:pt x="3" y="143"/>
                    <a:pt x="5" y="110"/>
                  </a:cubicBezTo>
                  <a:cubicBezTo>
                    <a:pt x="8" y="76"/>
                    <a:pt x="10" y="48"/>
                    <a:pt x="13" y="29"/>
                  </a:cubicBezTo>
                  <a:cubicBezTo>
                    <a:pt x="17" y="10"/>
                    <a:pt x="20" y="-1"/>
                    <a:pt x="23"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0" name="Google Shape;930;p26"/>
            <p:cNvSpPr/>
            <p:nvPr/>
          </p:nvSpPr>
          <p:spPr>
            <a:xfrm>
              <a:off x="11240301" y="-1956239"/>
              <a:ext cx="54272" cy="54272"/>
            </a:xfrm>
            <a:custGeom>
              <a:rect b="b" l="l" r="r" t="t"/>
              <a:pathLst>
                <a:path extrusionOk="0" h="111" w="111">
                  <a:moveTo>
                    <a:pt x="111" y="55"/>
                  </a:moveTo>
                  <a:cubicBezTo>
                    <a:pt x="111" y="65"/>
                    <a:pt x="109" y="74"/>
                    <a:pt x="104" y="83"/>
                  </a:cubicBezTo>
                  <a:cubicBezTo>
                    <a:pt x="100" y="91"/>
                    <a:pt x="92" y="99"/>
                    <a:pt x="83" y="104"/>
                  </a:cubicBezTo>
                  <a:cubicBezTo>
                    <a:pt x="75" y="109"/>
                    <a:pt x="65" y="111"/>
                    <a:pt x="55" y="111"/>
                  </a:cubicBezTo>
                  <a:cubicBezTo>
                    <a:pt x="46" y="111"/>
                    <a:pt x="36" y="109"/>
                    <a:pt x="27" y="104"/>
                  </a:cubicBezTo>
                  <a:cubicBezTo>
                    <a:pt x="19" y="99"/>
                    <a:pt x="12" y="91"/>
                    <a:pt x="7" y="83"/>
                  </a:cubicBezTo>
                  <a:cubicBezTo>
                    <a:pt x="2" y="74"/>
                    <a:pt x="0" y="65"/>
                    <a:pt x="0" y="55"/>
                  </a:cubicBezTo>
                  <a:cubicBezTo>
                    <a:pt x="0" y="46"/>
                    <a:pt x="2" y="36"/>
                    <a:pt x="7" y="28"/>
                  </a:cubicBezTo>
                  <a:cubicBezTo>
                    <a:pt x="12" y="19"/>
                    <a:pt x="19" y="12"/>
                    <a:pt x="27" y="7"/>
                  </a:cubicBezTo>
                  <a:cubicBezTo>
                    <a:pt x="36" y="2"/>
                    <a:pt x="46" y="0"/>
                    <a:pt x="55" y="0"/>
                  </a:cubicBezTo>
                  <a:cubicBezTo>
                    <a:pt x="65" y="0"/>
                    <a:pt x="75" y="2"/>
                    <a:pt x="83" y="7"/>
                  </a:cubicBezTo>
                  <a:cubicBezTo>
                    <a:pt x="92" y="12"/>
                    <a:pt x="99" y="19"/>
                    <a:pt x="104" y="28"/>
                  </a:cubicBezTo>
                  <a:cubicBezTo>
                    <a:pt x="108" y="36"/>
                    <a:pt x="111" y="46"/>
                    <a:pt x="111" y="55"/>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1" name="Google Shape;931;p26"/>
            <p:cNvSpPr/>
            <p:nvPr/>
          </p:nvSpPr>
          <p:spPr>
            <a:xfrm>
              <a:off x="11970285" y="-2108299"/>
              <a:ext cx="51338" cy="502139"/>
            </a:xfrm>
            <a:custGeom>
              <a:rect b="b" l="l" r="r" t="t"/>
              <a:pathLst>
                <a:path extrusionOk="0" h="1027" w="105">
                  <a:moveTo>
                    <a:pt x="105" y="1023"/>
                  </a:moveTo>
                  <a:lnTo>
                    <a:pt x="27" y="1027"/>
                  </a:lnTo>
                  <a:lnTo>
                    <a:pt x="0" y="1"/>
                  </a:lnTo>
                  <a:lnTo>
                    <a:pt x="16" y="0"/>
                  </a:lnTo>
                  <a:lnTo>
                    <a:pt x="105" y="1023"/>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32" name="Google Shape;932;p26"/>
            <p:cNvSpPr/>
            <p:nvPr/>
          </p:nvSpPr>
          <p:spPr>
            <a:xfrm>
              <a:off x="11776665" y="-2140080"/>
              <a:ext cx="181885" cy="45471"/>
            </a:xfrm>
            <a:custGeom>
              <a:rect b="b" l="l" r="r" t="t"/>
              <a:pathLst>
                <a:path extrusionOk="0" h="93" w="372">
                  <a:moveTo>
                    <a:pt x="190" y="31"/>
                  </a:moveTo>
                  <a:cubicBezTo>
                    <a:pt x="222" y="38"/>
                    <a:pt x="254" y="47"/>
                    <a:pt x="282" y="55"/>
                  </a:cubicBezTo>
                  <a:cubicBezTo>
                    <a:pt x="310" y="63"/>
                    <a:pt x="333" y="70"/>
                    <a:pt x="349" y="76"/>
                  </a:cubicBezTo>
                  <a:cubicBezTo>
                    <a:pt x="365" y="82"/>
                    <a:pt x="373" y="87"/>
                    <a:pt x="372" y="90"/>
                  </a:cubicBezTo>
                  <a:cubicBezTo>
                    <a:pt x="371" y="92"/>
                    <a:pt x="362" y="93"/>
                    <a:pt x="345" y="92"/>
                  </a:cubicBezTo>
                  <a:cubicBezTo>
                    <a:pt x="329" y="90"/>
                    <a:pt x="305" y="86"/>
                    <a:pt x="276" y="81"/>
                  </a:cubicBezTo>
                  <a:cubicBezTo>
                    <a:pt x="247" y="75"/>
                    <a:pt x="216" y="69"/>
                    <a:pt x="183" y="62"/>
                  </a:cubicBezTo>
                  <a:cubicBezTo>
                    <a:pt x="151" y="54"/>
                    <a:pt x="118" y="46"/>
                    <a:pt x="90" y="38"/>
                  </a:cubicBezTo>
                  <a:cubicBezTo>
                    <a:pt x="62" y="30"/>
                    <a:pt x="39" y="22"/>
                    <a:pt x="23" y="16"/>
                  </a:cubicBezTo>
                  <a:cubicBezTo>
                    <a:pt x="8" y="9"/>
                    <a:pt x="0" y="6"/>
                    <a:pt x="0" y="3"/>
                  </a:cubicBezTo>
                  <a:cubicBezTo>
                    <a:pt x="1" y="0"/>
                    <a:pt x="10" y="-1"/>
                    <a:pt x="27" y="1"/>
                  </a:cubicBezTo>
                  <a:cubicBezTo>
                    <a:pt x="44" y="2"/>
                    <a:pt x="68" y="6"/>
                    <a:pt x="96" y="11"/>
                  </a:cubicBezTo>
                  <a:cubicBezTo>
                    <a:pt x="125" y="16"/>
                    <a:pt x="157" y="23"/>
                    <a:pt x="190" y="3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3" name="Google Shape;933;p26"/>
            <p:cNvSpPr/>
            <p:nvPr/>
          </p:nvSpPr>
          <p:spPr>
            <a:xfrm>
              <a:off x="11971752" y="-2286761"/>
              <a:ext cx="44982" cy="181885"/>
            </a:xfrm>
            <a:custGeom>
              <a:rect b="b" l="l" r="r" t="t"/>
              <a:pathLst>
                <a:path extrusionOk="0" h="372" w="92">
                  <a:moveTo>
                    <a:pt x="89" y="0"/>
                  </a:moveTo>
                  <a:cubicBezTo>
                    <a:pt x="92" y="0"/>
                    <a:pt x="92" y="10"/>
                    <a:pt x="91" y="27"/>
                  </a:cubicBezTo>
                  <a:cubicBezTo>
                    <a:pt x="90" y="43"/>
                    <a:pt x="86" y="67"/>
                    <a:pt x="81" y="96"/>
                  </a:cubicBezTo>
                  <a:cubicBezTo>
                    <a:pt x="76" y="125"/>
                    <a:pt x="69" y="156"/>
                    <a:pt x="61" y="189"/>
                  </a:cubicBezTo>
                  <a:cubicBezTo>
                    <a:pt x="53" y="221"/>
                    <a:pt x="45" y="254"/>
                    <a:pt x="37" y="282"/>
                  </a:cubicBezTo>
                  <a:cubicBezTo>
                    <a:pt x="29" y="310"/>
                    <a:pt x="22" y="333"/>
                    <a:pt x="16" y="349"/>
                  </a:cubicBezTo>
                  <a:cubicBezTo>
                    <a:pt x="10" y="364"/>
                    <a:pt x="5" y="372"/>
                    <a:pt x="2" y="372"/>
                  </a:cubicBezTo>
                  <a:cubicBezTo>
                    <a:pt x="-1" y="371"/>
                    <a:pt x="-1" y="362"/>
                    <a:pt x="0" y="345"/>
                  </a:cubicBezTo>
                  <a:cubicBezTo>
                    <a:pt x="2" y="328"/>
                    <a:pt x="5" y="304"/>
                    <a:pt x="10" y="276"/>
                  </a:cubicBezTo>
                  <a:cubicBezTo>
                    <a:pt x="16" y="247"/>
                    <a:pt x="22" y="214"/>
                    <a:pt x="30" y="182"/>
                  </a:cubicBezTo>
                  <a:cubicBezTo>
                    <a:pt x="38" y="149"/>
                    <a:pt x="46" y="118"/>
                    <a:pt x="54" y="90"/>
                  </a:cubicBezTo>
                  <a:cubicBezTo>
                    <a:pt x="62" y="62"/>
                    <a:pt x="69" y="39"/>
                    <a:pt x="75" y="23"/>
                  </a:cubicBezTo>
                  <a:cubicBezTo>
                    <a:pt x="82" y="7"/>
                    <a:pt x="86" y="-1"/>
                    <a:pt x="89"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4" name="Google Shape;934;p26"/>
            <p:cNvSpPr/>
            <p:nvPr/>
          </p:nvSpPr>
          <p:spPr>
            <a:xfrm>
              <a:off x="11972241" y="-2088252"/>
              <a:ext cx="99254" cy="158905"/>
            </a:xfrm>
            <a:custGeom>
              <a:rect b="b" l="l" r="r" t="t"/>
              <a:pathLst>
                <a:path extrusionOk="0" h="325" w="203">
                  <a:moveTo>
                    <a:pt x="115" y="154"/>
                  </a:moveTo>
                  <a:cubicBezTo>
                    <a:pt x="132" y="183"/>
                    <a:pt x="149" y="211"/>
                    <a:pt x="163" y="237"/>
                  </a:cubicBezTo>
                  <a:cubicBezTo>
                    <a:pt x="177" y="262"/>
                    <a:pt x="188" y="283"/>
                    <a:pt x="195" y="299"/>
                  </a:cubicBezTo>
                  <a:cubicBezTo>
                    <a:pt x="202" y="315"/>
                    <a:pt x="204" y="323"/>
                    <a:pt x="202" y="325"/>
                  </a:cubicBezTo>
                  <a:cubicBezTo>
                    <a:pt x="200" y="326"/>
                    <a:pt x="193" y="320"/>
                    <a:pt x="182" y="307"/>
                  </a:cubicBezTo>
                  <a:cubicBezTo>
                    <a:pt x="171" y="294"/>
                    <a:pt x="157" y="275"/>
                    <a:pt x="140" y="251"/>
                  </a:cubicBezTo>
                  <a:cubicBezTo>
                    <a:pt x="124" y="227"/>
                    <a:pt x="106" y="199"/>
                    <a:pt x="88" y="171"/>
                  </a:cubicBezTo>
                  <a:cubicBezTo>
                    <a:pt x="71" y="142"/>
                    <a:pt x="53" y="114"/>
                    <a:pt x="39" y="89"/>
                  </a:cubicBezTo>
                  <a:cubicBezTo>
                    <a:pt x="25" y="63"/>
                    <a:pt x="15" y="42"/>
                    <a:pt x="7" y="26"/>
                  </a:cubicBezTo>
                  <a:cubicBezTo>
                    <a:pt x="1" y="11"/>
                    <a:pt x="-2" y="2"/>
                    <a:pt x="0" y="0"/>
                  </a:cubicBezTo>
                  <a:cubicBezTo>
                    <a:pt x="3" y="-1"/>
                    <a:pt x="10" y="5"/>
                    <a:pt x="21" y="18"/>
                  </a:cubicBezTo>
                  <a:cubicBezTo>
                    <a:pt x="32" y="31"/>
                    <a:pt x="47" y="50"/>
                    <a:pt x="63" y="74"/>
                  </a:cubicBezTo>
                  <a:cubicBezTo>
                    <a:pt x="80" y="98"/>
                    <a:pt x="97" y="126"/>
                    <a:pt x="115" y="154"/>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5" name="Google Shape;935;p26"/>
            <p:cNvSpPr/>
            <p:nvPr/>
          </p:nvSpPr>
          <p:spPr>
            <a:xfrm>
              <a:off x="11948283" y="-2122967"/>
              <a:ext cx="46938" cy="46938"/>
            </a:xfrm>
            <a:custGeom>
              <a:rect b="b" l="l" r="r" t="t"/>
              <a:pathLst>
                <a:path extrusionOk="0" h="96" w="96">
                  <a:moveTo>
                    <a:pt x="96" y="48"/>
                  </a:moveTo>
                  <a:cubicBezTo>
                    <a:pt x="96" y="57"/>
                    <a:pt x="94" y="64"/>
                    <a:pt x="90" y="72"/>
                  </a:cubicBezTo>
                  <a:cubicBezTo>
                    <a:pt x="86" y="79"/>
                    <a:pt x="80" y="86"/>
                    <a:pt x="72" y="90"/>
                  </a:cubicBezTo>
                  <a:cubicBezTo>
                    <a:pt x="65" y="94"/>
                    <a:pt x="57" y="96"/>
                    <a:pt x="48" y="96"/>
                  </a:cubicBezTo>
                  <a:cubicBezTo>
                    <a:pt x="40" y="96"/>
                    <a:pt x="31" y="94"/>
                    <a:pt x="24" y="90"/>
                  </a:cubicBezTo>
                  <a:cubicBezTo>
                    <a:pt x="17" y="86"/>
                    <a:pt x="11" y="79"/>
                    <a:pt x="6" y="72"/>
                  </a:cubicBezTo>
                  <a:cubicBezTo>
                    <a:pt x="2" y="64"/>
                    <a:pt x="0" y="57"/>
                    <a:pt x="0" y="48"/>
                  </a:cubicBezTo>
                  <a:cubicBezTo>
                    <a:pt x="0" y="40"/>
                    <a:pt x="2" y="31"/>
                    <a:pt x="6" y="24"/>
                  </a:cubicBezTo>
                  <a:cubicBezTo>
                    <a:pt x="11" y="17"/>
                    <a:pt x="17" y="11"/>
                    <a:pt x="24" y="7"/>
                  </a:cubicBezTo>
                  <a:cubicBezTo>
                    <a:pt x="31" y="2"/>
                    <a:pt x="40" y="0"/>
                    <a:pt x="48" y="0"/>
                  </a:cubicBezTo>
                  <a:cubicBezTo>
                    <a:pt x="57" y="0"/>
                    <a:pt x="65" y="2"/>
                    <a:pt x="72" y="7"/>
                  </a:cubicBezTo>
                  <a:cubicBezTo>
                    <a:pt x="80" y="11"/>
                    <a:pt x="86" y="17"/>
                    <a:pt x="90" y="24"/>
                  </a:cubicBezTo>
                  <a:cubicBezTo>
                    <a:pt x="94" y="31"/>
                    <a:pt x="96" y="40"/>
                    <a:pt x="96" y="48"/>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6" name="Google Shape;936;p26"/>
            <p:cNvSpPr/>
            <p:nvPr/>
          </p:nvSpPr>
          <p:spPr>
            <a:xfrm>
              <a:off x="11641719" y="-1290305"/>
              <a:ext cx="51338" cy="501650"/>
            </a:xfrm>
            <a:custGeom>
              <a:rect b="b" l="l" r="r" t="t"/>
              <a:pathLst>
                <a:path extrusionOk="0" h="1026" w="105">
                  <a:moveTo>
                    <a:pt x="105" y="1022"/>
                  </a:moveTo>
                  <a:lnTo>
                    <a:pt x="27" y="1026"/>
                  </a:lnTo>
                  <a:lnTo>
                    <a:pt x="0" y="0"/>
                  </a:lnTo>
                  <a:lnTo>
                    <a:pt x="16" y="0"/>
                  </a:lnTo>
                  <a:lnTo>
                    <a:pt x="105" y="1022"/>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37" name="Google Shape;937;p26"/>
            <p:cNvSpPr/>
            <p:nvPr/>
          </p:nvSpPr>
          <p:spPr>
            <a:xfrm>
              <a:off x="11448099" y="-1322575"/>
              <a:ext cx="181885" cy="45471"/>
            </a:xfrm>
            <a:custGeom>
              <a:rect b="b" l="l" r="r" t="t"/>
              <a:pathLst>
                <a:path extrusionOk="0" h="93" w="372">
                  <a:moveTo>
                    <a:pt x="190" y="31"/>
                  </a:moveTo>
                  <a:cubicBezTo>
                    <a:pt x="223" y="39"/>
                    <a:pt x="256" y="47"/>
                    <a:pt x="283" y="55"/>
                  </a:cubicBezTo>
                  <a:cubicBezTo>
                    <a:pt x="311" y="63"/>
                    <a:pt x="333" y="70"/>
                    <a:pt x="349" y="76"/>
                  </a:cubicBezTo>
                  <a:cubicBezTo>
                    <a:pt x="365" y="82"/>
                    <a:pt x="373" y="87"/>
                    <a:pt x="372" y="90"/>
                  </a:cubicBezTo>
                  <a:cubicBezTo>
                    <a:pt x="372" y="93"/>
                    <a:pt x="363" y="93"/>
                    <a:pt x="346" y="92"/>
                  </a:cubicBezTo>
                  <a:cubicBezTo>
                    <a:pt x="330" y="90"/>
                    <a:pt x="305" y="87"/>
                    <a:pt x="276" y="82"/>
                  </a:cubicBezTo>
                  <a:cubicBezTo>
                    <a:pt x="248" y="76"/>
                    <a:pt x="216" y="70"/>
                    <a:pt x="183" y="62"/>
                  </a:cubicBezTo>
                  <a:cubicBezTo>
                    <a:pt x="151" y="54"/>
                    <a:pt x="118" y="46"/>
                    <a:pt x="90" y="38"/>
                  </a:cubicBezTo>
                  <a:cubicBezTo>
                    <a:pt x="62" y="30"/>
                    <a:pt x="40" y="23"/>
                    <a:pt x="24" y="17"/>
                  </a:cubicBezTo>
                  <a:cubicBezTo>
                    <a:pt x="9" y="10"/>
                    <a:pt x="0" y="6"/>
                    <a:pt x="0" y="3"/>
                  </a:cubicBezTo>
                  <a:cubicBezTo>
                    <a:pt x="1" y="0"/>
                    <a:pt x="10" y="0"/>
                    <a:pt x="27" y="1"/>
                  </a:cubicBezTo>
                  <a:cubicBezTo>
                    <a:pt x="44" y="2"/>
                    <a:pt x="69" y="6"/>
                    <a:pt x="97" y="11"/>
                  </a:cubicBezTo>
                  <a:cubicBezTo>
                    <a:pt x="126" y="16"/>
                    <a:pt x="157" y="23"/>
                    <a:pt x="190" y="31"/>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8" name="Google Shape;938;p26"/>
            <p:cNvSpPr/>
            <p:nvPr/>
          </p:nvSpPr>
          <p:spPr>
            <a:xfrm>
              <a:off x="11643185" y="-1469256"/>
              <a:ext cx="44982" cy="181885"/>
            </a:xfrm>
            <a:custGeom>
              <a:rect b="b" l="l" r="r" t="t"/>
              <a:pathLst>
                <a:path extrusionOk="0" h="372" w="92">
                  <a:moveTo>
                    <a:pt x="89" y="0"/>
                  </a:moveTo>
                  <a:cubicBezTo>
                    <a:pt x="92" y="1"/>
                    <a:pt x="93" y="10"/>
                    <a:pt x="91" y="27"/>
                  </a:cubicBezTo>
                  <a:cubicBezTo>
                    <a:pt x="90" y="44"/>
                    <a:pt x="86" y="67"/>
                    <a:pt x="81" y="96"/>
                  </a:cubicBezTo>
                  <a:cubicBezTo>
                    <a:pt x="76" y="124"/>
                    <a:pt x="69" y="157"/>
                    <a:pt x="61" y="190"/>
                  </a:cubicBezTo>
                  <a:cubicBezTo>
                    <a:pt x="54" y="222"/>
                    <a:pt x="46" y="254"/>
                    <a:pt x="38" y="282"/>
                  </a:cubicBezTo>
                  <a:cubicBezTo>
                    <a:pt x="31" y="310"/>
                    <a:pt x="22" y="333"/>
                    <a:pt x="16" y="349"/>
                  </a:cubicBezTo>
                  <a:cubicBezTo>
                    <a:pt x="10" y="365"/>
                    <a:pt x="5" y="373"/>
                    <a:pt x="2" y="372"/>
                  </a:cubicBezTo>
                  <a:cubicBezTo>
                    <a:pt x="0" y="371"/>
                    <a:pt x="-1" y="362"/>
                    <a:pt x="0" y="345"/>
                  </a:cubicBezTo>
                  <a:cubicBezTo>
                    <a:pt x="2" y="328"/>
                    <a:pt x="6" y="304"/>
                    <a:pt x="11" y="276"/>
                  </a:cubicBezTo>
                  <a:cubicBezTo>
                    <a:pt x="17" y="247"/>
                    <a:pt x="23" y="214"/>
                    <a:pt x="30" y="182"/>
                  </a:cubicBezTo>
                  <a:cubicBezTo>
                    <a:pt x="38" y="149"/>
                    <a:pt x="46" y="118"/>
                    <a:pt x="54" y="90"/>
                  </a:cubicBezTo>
                  <a:cubicBezTo>
                    <a:pt x="62" y="62"/>
                    <a:pt x="70" y="39"/>
                    <a:pt x="76" y="23"/>
                  </a:cubicBezTo>
                  <a:cubicBezTo>
                    <a:pt x="83" y="7"/>
                    <a:pt x="87" y="-1"/>
                    <a:pt x="89" y="0"/>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39" name="Google Shape;939;p26"/>
            <p:cNvSpPr/>
            <p:nvPr/>
          </p:nvSpPr>
          <p:spPr>
            <a:xfrm>
              <a:off x="11643674" y="-1270747"/>
              <a:ext cx="99254" cy="158905"/>
            </a:xfrm>
            <a:custGeom>
              <a:rect b="b" l="l" r="r" t="t"/>
              <a:pathLst>
                <a:path extrusionOk="0" h="325" w="203">
                  <a:moveTo>
                    <a:pt x="115" y="154"/>
                  </a:moveTo>
                  <a:cubicBezTo>
                    <a:pt x="133" y="183"/>
                    <a:pt x="150" y="211"/>
                    <a:pt x="164" y="237"/>
                  </a:cubicBezTo>
                  <a:cubicBezTo>
                    <a:pt x="179" y="262"/>
                    <a:pt x="189" y="283"/>
                    <a:pt x="195" y="299"/>
                  </a:cubicBezTo>
                  <a:cubicBezTo>
                    <a:pt x="202" y="314"/>
                    <a:pt x="205" y="323"/>
                    <a:pt x="202" y="325"/>
                  </a:cubicBezTo>
                  <a:cubicBezTo>
                    <a:pt x="200" y="326"/>
                    <a:pt x="193" y="321"/>
                    <a:pt x="182" y="308"/>
                  </a:cubicBezTo>
                  <a:cubicBezTo>
                    <a:pt x="171" y="295"/>
                    <a:pt x="157" y="275"/>
                    <a:pt x="140" y="251"/>
                  </a:cubicBezTo>
                  <a:cubicBezTo>
                    <a:pt x="124" y="227"/>
                    <a:pt x="106" y="199"/>
                    <a:pt x="88" y="171"/>
                  </a:cubicBezTo>
                  <a:cubicBezTo>
                    <a:pt x="70" y="142"/>
                    <a:pt x="53" y="114"/>
                    <a:pt x="39" y="89"/>
                  </a:cubicBezTo>
                  <a:cubicBezTo>
                    <a:pt x="25" y="64"/>
                    <a:pt x="14" y="42"/>
                    <a:pt x="7" y="27"/>
                  </a:cubicBezTo>
                  <a:cubicBezTo>
                    <a:pt x="1" y="11"/>
                    <a:pt x="-2" y="2"/>
                    <a:pt x="1" y="1"/>
                  </a:cubicBezTo>
                  <a:cubicBezTo>
                    <a:pt x="3" y="-1"/>
                    <a:pt x="10" y="5"/>
                    <a:pt x="21" y="18"/>
                  </a:cubicBezTo>
                  <a:cubicBezTo>
                    <a:pt x="32" y="31"/>
                    <a:pt x="47" y="50"/>
                    <a:pt x="63" y="74"/>
                  </a:cubicBezTo>
                  <a:cubicBezTo>
                    <a:pt x="80" y="98"/>
                    <a:pt x="97" y="126"/>
                    <a:pt x="115" y="154"/>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40" name="Google Shape;940;p26"/>
            <p:cNvSpPr/>
            <p:nvPr/>
          </p:nvSpPr>
          <p:spPr>
            <a:xfrm>
              <a:off x="11619716" y="-1305462"/>
              <a:ext cx="47427" cy="47427"/>
            </a:xfrm>
            <a:custGeom>
              <a:rect b="b" l="l" r="r" t="t"/>
              <a:pathLst>
                <a:path extrusionOk="0" h="97" w="97">
                  <a:moveTo>
                    <a:pt x="97" y="48"/>
                  </a:moveTo>
                  <a:cubicBezTo>
                    <a:pt x="97" y="57"/>
                    <a:pt x="94" y="64"/>
                    <a:pt x="90" y="72"/>
                  </a:cubicBezTo>
                  <a:cubicBezTo>
                    <a:pt x="86" y="79"/>
                    <a:pt x="80" y="86"/>
                    <a:pt x="72" y="90"/>
                  </a:cubicBezTo>
                  <a:cubicBezTo>
                    <a:pt x="65" y="94"/>
                    <a:pt x="57" y="97"/>
                    <a:pt x="48" y="97"/>
                  </a:cubicBezTo>
                  <a:cubicBezTo>
                    <a:pt x="40" y="97"/>
                    <a:pt x="32" y="94"/>
                    <a:pt x="24" y="90"/>
                  </a:cubicBezTo>
                  <a:cubicBezTo>
                    <a:pt x="17" y="86"/>
                    <a:pt x="12" y="79"/>
                    <a:pt x="7" y="72"/>
                  </a:cubicBezTo>
                  <a:cubicBezTo>
                    <a:pt x="3" y="64"/>
                    <a:pt x="0" y="57"/>
                    <a:pt x="0" y="48"/>
                  </a:cubicBezTo>
                  <a:cubicBezTo>
                    <a:pt x="0" y="40"/>
                    <a:pt x="2" y="32"/>
                    <a:pt x="7" y="24"/>
                  </a:cubicBezTo>
                  <a:cubicBezTo>
                    <a:pt x="11" y="17"/>
                    <a:pt x="17" y="11"/>
                    <a:pt x="24" y="7"/>
                  </a:cubicBezTo>
                  <a:cubicBezTo>
                    <a:pt x="32" y="2"/>
                    <a:pt x="40" y="0"/>
                    <a:pt x="48" y="0"/>
                  </a:cubicBezTo>
                  <a:cubicBezTo>
                    <a:pt x="57" y="0"/>
                    <a:pt x="65" y="2"/>
                    <a:pt x="72" y="7"/>
                  </a:cubicBezTo>
                  <a:cubicBezTo>
                    <a:pt x="80" y="11"/>
                    <a:pt x="86" y="17"/>
                    <a:pt x="90" y="24"/>
                  </a:cubicBezTo>
                  <a:cubicBezTo>
                    <a:pt x="94" y="32"/>
                    <a:pt x="97" y="40"/>
                    <a:pt x="97" y="48"/>
                  </a:cubicBezTo>
                  <a:close/>
                </a:path>
              </a:pathLst>
            </a:custGeom>
            <a:solidFill>
              <a:schemeClr val="accent4"/>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44"/>
          <p:cNvSpPr txBox="1"/>
          <p:nvPr>
            <p:ph type="title"/>
          </p:nvPr>
        </p:nvSpPr>
        <p:spPr>
          <a:xfrm>
            <a:off x="4427125" y="2074700"/>
            <a:ext cx="371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2"/>
                </a:solidFill>
              </a:rPr>
              <a:t>Nabespreking casus</a:t>
            </a:r>
            <a:endParaRPr>
              <a:solidFill>
                <a:schemeClr val="dk2"/>
              </a:solidFill>
            </a:endParaRPr>
          </a:p>
        </p:txBody>
      </p:sp>
      <p:sp>
        <p:nvSpPr>
          <p:cNvPr id="1604" name="Google Shape;1604;p44"/>
          <p:cNvSpPr txBox="1"/>
          <p:nvPr>
            <p:ph idx="1" type="body"/>
          </p:nvPr>
        </p:nvSpPr>
        <p:spPr>
          <a:xfrm>
            <a:off x="4427125" y="2677113"/>
            <a:ext cx="3378600" cy="22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05" name="Google Shape;1605;p44"/>
          <p:cNvPicPr preferRelativeResize="0"/>
          <p:nvPr>
            <p:ph idx="2" type="pic"/>
          </p:nvPr>
        </p:nvPicPr>
        <p:blipFill rotWithShape="1">
          <a:blip r:embed="rId3">
            <a:alphaModFix/>
          </a:blip>
          <a:srcRect b="21971" l="0" r="0" t="7356"/>
          <a:stretch/>
        </p:blipFill>
        <p:spPr>
          <a:xfrm>
            <a:off x="461125" y="683750"/>
            <a:ext cx="3813600" cy="3811800"/>
          </a:xfrm>
          <a:prstGeom prst="ellipse">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45"/>
          <p:cNvSpPr txBox="1"/>
          <p:nvPr>
            <p:ph type="title"/>
          </p:nvPr>
        </p:nvSpPr>
        <p:spPr>
          <a:xfrm>
            <a:off x="901400" y="1878825"/>
            <a:ext cx="337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Bedankt voor jullie aandacht!</a:t>
            </a:r>
            <a:endParaRPr/>
          </a:p>
        </p:txBody>
      </p:sp>
      <p:pic>
        <p:nvPicPr>
          <p:cNvPr id="1611" name="Google Shape;1611;p45"/>
          <p:cNvPicPr preferRelativeResize="0"/>
          <p:nvPr>
            <p:ph idx="2" type="pic"/>
          </p:nvPr>
        </p:nvPicPr>
        <p:blipFill rotWithShape="1">
          <a:blip r:embed="rId3">
            <a:alphaModFix/>
          </a:blip>
          <a:srcRect b="0" l="21851" r="21857" t="0"/>
          <a:stretch/>
        </p:blipFill>
        <p:spPr>
          <a:xfrm>
            <a:off x="4925800" y="523700"/>
            <a:ext cx="3967200" cy="3965400"/>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27"/>
          <p:cNvSpPr txBox="1"/>
          <p:nvPr>
            <p:ph type="title"/>
          </p:nvPr>
        </p:nvSpPr>
        <p:spPr>
          <a:xfrm>
            <a:off x="552825" y="1921050"/>
            <a:ext cx="4807500" cy="1301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b="0" lang="nl" sz="2100"/>
              <a:t>Naam</a:t>
            </a:r>
            <a:endParaRPr b="0" sz="2100"/>
          </a:p>
          <a:p>
            <a:pPr indent="0" lvl="0" marL="457200" rtl="0" algn="l">
              <a:spcBef>
                <a:spcPts val="0"/>
              </a:spcBef>
              <a:spcAft>
                <a:spcPts val="0"/>
              </a:spcAft>
              <a:buNone/>
            </a:pPr>
            <a:r>
              <a:t/>
            </a:r>
            <a:endParaRPr b="0" sz="1000"/>
          </a:p>
          <a:p>
            <a:pPr indent="-361950" lvl="0" marL="457200" rtl="0" algn="l">
              <a:spcBef>
                <a:spcPts val="0"/>
              </a:spcBef>
              <a:spcAft>
                <a:spcPts val="0"/>
              </a:spcAft>
              <a:buSzPts val="2100"/>
              <a:buChar char="●"/>
            </a:pPr>
            <a:r>
              <a:rPr b="0" lang="nl" sz="2100"/>
              <a:t>Organisatie / stichting</a:t>
            </a:r>
            <a:endParaRPr b="0" sz="2100"/>
          </a:p>
          <a:p>
            <a:pPr indent="0" lvl="0" marL="457200" rtl="0" algn="l">
              <a:spcBef>
                <a:spcPts val="0"/>
              </a:spcBef>
              <a:spcAft>
                <a:spcPts val="0"/>
              </a:spcAft>
              <a:buNone/>
            </a:pPr>
            <a:r>
              <a:t/>
            </a:r>
            <a:endParaRPr b="0" sz="1000"/>
          </a:p>
          <a:p>
            <a:pPr indent="-361950" lvl="0" marL="457200" rtl="0" algn="l">
              <a:spcBef>
                <a:spcPts val="0"/>
              </a:spcBef>
              <a:spcAft>
                <a:spcPts val="0"/>
              </a:spcAft>
              <a:buSzPts val="2100"/>
              <a:buChar char="●"/>
            </a:pPr>
            <a:r>
              <a:rPr b="0" lang="nl" sz="2100"/>
              <a:t>In 1 woord: wat is voor jou het grootste obstakel m.b.t. klimaatrechtvaardigheid? </a:t>
            </a:r>
            <a:endParaRPr sz="3400"/>
          </a:p>
        </p:txBody>
      </p:sp>
      <p:sp>
        <p:nvSpPr>
          <p:cNvPr id="946" name="Google Shape;946;p27"/>
          <p:cNvSpPr txBox="1"/>
          <p:nvPr>
            <p:ph idx="2" type="title"/>
          </p:nvPr>
        </p:nvSpPr>
        <p:spPr>
          <a:xfrm>
            <a:off x="165175" y="825800"/>
            <a:ext cx="4807500" cy="102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nl" sz="4800"/>
              <a:t>Introductie</a:t>
            </a:r>
            <a:endParaRPr sz="4800"/>
          </a:p>
        </p:txBody>
      </p:sp>
      <p:grpSp>
        <p:nvGrpSpPr>
          <p:cNvPr id="947" name="Google Shape;947;p27"/>
          <p:cNvGrpSpPr/>
          <p:nvPr/>
        </p:nvGrpSpPr>
        <p:grpSpPr>
          <a:xfrm>
            <a:off x="5174485" y="1780619"/>
            <a:ext cx="3776207" cy="2185192"/>
            <a:chOff x="5075307" y="1119996"/>
            <a:chExt cx="5017548" cy="2903523"/>
          </a:xfrm>
        </p:grpSpPr>
        <p:grpSp>
          <p:nvGrpSpPr>
            <p:cNvPr id="948" name="Google Shape;948;p27"/>
            <p:cNvGrpSpPr/>
            <p:nvPr/>
          </p:nvGrpSpPr>
          <p:grpSpPr>
            <a:xfrm>
              <a:off x="5075307" y="1119996"/>
              <a:ext cx="3614423" cy="2903523"/>
              <a:chOff x="7430214" y="2619832"/>
              <a:chExt cx="1327465" cy="1066374"/>
            </a:xfrm>
          </p:grpSpPr>
          <p:sp>
            <p:nvSpPr>
              <p:cNvPr id="949" name="Google Shape;949;p27"/>
              <p:cNvSpPr/>
              <p:nvPr/>
            </p:nvSpPr>
            <p:spPr>
              <a:xfrm>
                <a:off x="7688373" y="3010982"/>
                <a:ext cx="9779" cy="10268"/>
              </a:xfrm>
              <a:custGeom>
                <a:rect b="b" l="l" r="r" t="t"/>
                <a:pathLst>
                  <a:path extrusionOk="0" h="21" w="20">
                    <a:moveTo>
                      <a:pt x="10" y="21"/>
                    </a:moveTo>
                    <a:cubicBezTo>
                      <a:pt x="23" y="21"/>
                      <a:pt x="23" y="0"/>
                      <a:pt x="10" y="0"/>
                    </a:cubicBezTo>
                    <a:cubicBezTo>
                      <a:pt x="-4" y="0"/>
                      <a:pt x="-4" y="21"/>
                      <a:pt x="10"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0" name="Google Shape;950;p27"/>
              <p:cNvSpPr/>
              <p:nvPr/>
            </p:nvSpPr>
            <p:spPr>
              <a:xfrm>
                <a:off x="7753402" y="2725442"/>
                <a:ext cx="9779" cy="10757"/>
              </a:xfrm>
              <a:custGeom>
                <a:rect b="b" l="l" r="r" t="t"/>
                <a:pathLst>
                  <a:path extrusionOk="0" h="22" w="20">
                    <a:moveTo>
                      <a:pt x="10" y="22"/>
                    </a:moveTo>
                    <a:cubicBezTo>
                      <a:pt x="24" y="22"/>
                      <a:pt x="23" y="0"/>
                      <a:pt x="10" y="0"/>
                    </a:cubicBezTo>
                    <a:cubicBezTo>
                      <a:pt x="-4" y="0"/>
                      <a:pt x="-3" y="22"/>
                      <a:pt x="10" y="2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1" name="Google Shape;951;p27"/>
              <p:cNvSpPr/>
              <p:nvPr/>
            </p:nvSpPr>
            <p:spPr>
              <a:xfrm>
                <a:off x="8128417" y="2635966"/>
                <a:ext cx="10268" cy="10268"/>
              </a:xfrm>
              <a:custGeom>
                <a:rect b="b" l="l" r="r" t="t"/>
                <a:pathLst>
                  <a:path extrusionOk="0" h="21" w="21">
                    <a:moveTo>
                      <a:pt x="11" y="21"/>
                    </a:moveTo>
                    <a:cubicBezTo>
                      <a:pt x="24" y="21"/>
                      <a:pt x="24" y="0"/>
                      <a:pt x="11" y="0"/>
                    </a:cubicBezTo>
                    <a:cubicBezTo>
                      <a:pt x="-3" y="0"/>
                      <a:pt x="-3" y="21"/>
                      <a:pt x="11"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2" name="Google Shape;952;p27"/>
              <p:cNvSpPr/>
              <p:nvPr/>
            </p:nvSpPr>
            <p:spPr>
              <a:xfrm>
                <a:off x="8699497" y="3106325"/>
                <a:ext cx="9779" cy="10268"/>
              </a:xfrm>
              <a:custGeom>
                <a:rect b="b" l="l" r="r" t="t"/>
                <a:pathLst>
                  <a:path extrusionOk="0" h="21" w="20">
                    <a:moveTo>
                      <a:pt x="10" y="21"/>
                    </a:moveTo>
                    <a:cubicBezTo>
                      <a:pt x="24" y="21"/>
                      <a:pt x="23" y="0"/>
                      <a:pt x="10" y="0"/>
                    </a:cubicBezTo>
                    <a:cubicBezTo>
                      <a:pt x="-4" y="0"/>
                      <a:pt x="-3" y="21"/>
                      <a:pt x="10"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3" name="Google Shape;953;p27"/>
              <p:cNvSpPr/>
              <p:nvPr/>
            </p:nvSpPr>
            <p:spPr>
              <a:xfrm>
                <a:off x="8633979" y="3266697"/>
                <a:ext cx="13201" cy="10268"/>
              </a:xfrm>
              <a:custGeom>
                <a:rect b="b" l="l" r="r" t="t"/>
                <a:pathLst>
                  <a:path extrusionOk="0" h="21" w="27">
                    <a:moveTo>
                      <a:pt x="16" y="0"/>
                    </a:moveTo>
                    <a:lnTo>
                      <a:pt x="11" y="0"/>
                    </a:lnTo>
                    <a:lnTo>
                      <a:pt x="11" y="0"/>
                    </a:lnTo>
                    <a:cubicBezTo>
                      <a:pt x="9" y="0"/>
                      <a:pt x="7" y="1"/>
                      <a:pt x="6" y="1"/>
                    </a:cubicBezTo>
                    <a:cubicBezTo>
                      <a:pt x="4" y="3"/>
                      <a:pt x="3" y="4"/>
                      <a:pt x="2" y="5"/>
                    </a:cubicBezTo>
                    <a:cubicBezTo>
                      <a:pt x="0" y="7"/>
                      <a:pt x="0" y="9"/>
                      <a:pt x="0" y="10"/>
                    </a:cubicBezTo>
                    <a:lnTo>
                      <a:pt x="1" y="13"/>
                    </a:lnTo>
                    <a:lnTo>
                      <a:pt x="1" y="13"/>
                    </a:lnTo>
                    <a:cubicBezTo>
                      <a:pt x="1" y="14"/>
                      <a:pt x="1" y="15"/>
                      <a:pt x="2" y="16"/>
                    </a:cubicBezTo>
                    <a:cubicBezTo>
                      <a:pt x="2" y="17"/>
                      <a:pt x="3" y="17"/>
                      <a:pt x="3" y="18"/>
                    </a:cubicBezTo>
                    <a:lnTo>
                      <a:pt x="5" y="20"/>
                    </a:lnTo>
                    <a:lnTo>
                      <a:pt x="5" y="20"/>
                    </a:lnTo>
                    <a:lnTo>
                      <a:pt x="6" y="20"/>
                    </a:lnTo>
                    <a:cubicBezTo>
                      <a:pt x="7" y="21"/>
                      <a:pt x="9" y="21"/>
                      <a:pt x="11" y="21"/>
                    </a:cubicBezTo>
                    <a:lnTo>
                      <a:pt x="11" y="21"/>
                    </a:lnTo>
                    <a:lnTo>
                      <a:pt x="16" y="21"/>
                    </a:lnTo>
                    <a:lnTo>
                      <a:pt x="16" y="21"/>
                    </a:lnTo>
                    <a:cubicBezTo>
                      <a:pt x="17" y="21"/>
                      <a:pt x="17" y="21"/>
                      <a:pt x="17" y="21"/>
                    </a:cubicBezTo>
                    <a:cubicBezTo>
                      <a:pt x="18" y="21"/>
                      <a:pt x="19" y="21"/>
                      <a:pt x="21" y="20"/>
                    </a:cubicBezTo>
                    <a:lnTo>
                      <a:pt x="21" y="20"/>
                    </a:lnTo>
                    <a:cubicBezTo>
                      <a:pt x="21" y="20"/>
                      <a:pt x="21" y="21"/>
                      <a:pt x="22" y="20"/>
                    </a:cubicBezTo>
                    <a:cubicBezTo>
                      <a:pt x="23" y="20"/>
                      <a:pt x="24" y="17"/>
                      <a:pt x="25" y="16"/>
                    </a:cubicBezTo>
                    <a:lnTo>
                      <a:pt x="26" y="15"/>
                    </a:lnTo>
                    <a:lnTo>
                      <a:pt x="26" y="15"/>
                    </a:lnTo>
                    <a:cubicBezTo>
                      <a:pt x="27" y="13"/>
                      <a:pt x="27" y="12"/>
                      <a:pt x="27" y="11"/>
                    </a:cubicBezTo>
                    <a:lnTo>
                      <a:pt x="27" y="10"/>
                    </a:lnTo>
                    <a:lnTo>
                      <a:pt x="27" y="8"/>
                    </a:lnTo>
                    <a:lnTo>
                      <a:pt x="27" y="8"/>
                    </a:lnTo>
                    <a:cubicBezTo>
                      <a:pt x="26" y="7"/>
                      <a:pt x="26" y="6"/>
                      <a:pt x="26" y="5"/>
                    </a:cubicBezTo>
                    <a:cubicBezTo>
                      <a:pt x="25" y="4"/>
                      <a:pt x="25" y="4"/>
                      <a:pt x="24" y="3"/>
                    </a:cubicBezTo>
                    <a:lnTo>
                      <a:pt x="22" y="1"/>
                    </a:lnTo>
                    <a:lnTo>
                      <a:pt x="22" y="1"/>
                    </a:lnTo>
                    <a:lnTo>
                      <a:pt x="22" y="1"/>
                    </a:lnTo>
                    <a:cubicBezTo>
                      <a:pt x="20" y="0"/>
                      <a:pt x="18" y="0"/>
                      <a:pt x="16"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4" name="Google Shape;954;p27"/>
              <p:cNvSpPr/>
              <p:nvPr/>
            </p:nvSpPr>
            <p:spPr>
              <a:xfrm>
                <a:off x="8710254" y="3361551"/>
                <a:ext cx="10268" cy="10757"/>
              </a:xfrm>
              <a:custGeom>
                <a:rect b="b" l="l" r="r" t="t"/>
                <a:pathLst>
                  <a:path extrusionOk="0" h="22" w="21">
                    <a:moveTo>
                      <a:pt x="11" y="22"/>
                    </a:moveTo>
                    <a:cubicBezTo>
                      <a:pt x="24" y="22"/>
                      <a:pt x="24" y="0"/>
                      <a:pt x="11" y="0"/>
                    </a:cubicBezTo>
                    <a:cubicBezTo>
                      <a:pt x="-3" y="0"/>
                      <a:pt x="-3" y="22"/>
                      <a:pt x="11" y="2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5" name="Google Shape;955;p27"/>
              <p:cNvSpPr/>
              <p:nvPr/>
            </p:nvSpPr>
            <p:spPr>
              <a:xfrm>
                <a:off x="7698641" y="3174288"/>
                <a:ext cx="10268" cy="10268"/>
              </a:xfrm>
              <a:custGeom>
                <a:rect b="b" l="l" r="r" t="t"/>
                <a:pathLst>
                  <a:path extrusionOk="0" h="21" w="21">
                    <a:moveTo>
                      <a:pt x="11" y="21"/>
                    </a:moveTo>
                    <a:cubicBezTo>
                      <a:pt x="25" y="21"/>
                      <a:pt x="25" y="0"/>
                      <a:pt x="11" y="0"/>
                    </a:cubicBezTo>
                    <a:cubicBezTo>
                      <a:pt x="-3" y="0"/>
                      <a:pt x="-3" y="21"/>
                      <a:pt x="11"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6" name="Google Shape;956;p27"/>
              <p:cNvSpPr/>
              <p:nvPr/>
            </p:nvSpPr>
            <p:spPr>
              <a:xfrm>
                <a:off x="8680428" y="3198735"/>
                <a:ext cx="15646" cy="15646"/>
              </a:xfrm>
              <a:custGeom>
                <a:rect b="b" l="l" r="r" t="t"/>
                <a:pathLst>
                  <a:path extrusionOk="0" h="32" w="32">
                    <a:moveTo>
                      <a:pt x="16" y="32"/>
                    </a:moveTo>
                    <a:cubicBezTo>
                      <a:pt x="24" y="32"/>
                      <a:pt x="32" y="25"/>
                      <a:pt x="32" y="16"/>
                    </a:cubicBezTo>
                    <a:cubicBezTo>
                      <a:pt x="32" y="7"/>
                      <a:pt x="25" y="0"/>
                      <a:pt x="16" y="0"/>
                    </a:cubicBezTo>
                    <a:cubicBezTo>
                      <a:pt x="8" y="0"/>
                      <a:pt x="0" y="7"/>
                      <a:pt x="0" y="16"/>
                    </a:cubicBezTo>
                    <a:cubicBezTo>
                      <a:pt x="0" y="25"/>
                      <a:pt x="7" y="32"/>
                      <a:pt x="16" y="3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7" name="Google Shape;957;p27"/>
              <p:cNvSpPr/>
              <p:nvPr/>
            </p:nvSpPr>
            <p:spPr>
              <a:xfrm>
                <a:off x="7747535" y="3307279"/>
                <a:ext cx="10268" cy="10757"/>
              </a:xfrm>
              <a:custGeom>
                <a:rect b="b" l="l" r="r" t="t"/>
                <a:pathLst>
                  <a:path extrusionOk="0" h="22" w="21">
                    <a:moveTo>
                      <a:pt x="11" y="22"/>
                    </a:moveTo>
                    <a:cubicBezTo>
                      <a:pt x="25" y="22"/>
                      <a:pt x="25" y="0"/>
                      <a:pt x="11" y="0"/>
                    </a:cubicBezTo>
                    <a:cubicBezTo>
                      <a:pt x="-3" y="0"/>
                      <a:pt x="-3" y="22"/>
                      <a:pt x="11" y="2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8" name="Google Shape;958;p27"/>
              <p:cNvSpPr/>
              <p:nvPr/>
            </p:nvSpPr>
            <p:spPr>
              <a:xfrm>
                <a:off x="7430214" y="3347861"/>
                <a:ext cx="1327465" cy="338345"/>
              </a:xfrm>
              <a:custGeom>
                <a:rect b="b" l="l" r="r" t="t"/>
                <a:pathLst>
                  <a:path extrusionOk="0" h="692" w="2715">
                    <a:moveTo>
                      <a:pt x="2714" y="324"/>
                    </a:moveTo>
                    <a:cubicBezTo>
                      <a:pt x="2678" y="331"/>
                      <a:pt x="2677" y="331"/>
                      <a:pt x="2641" y="322"/>
                    </a:cubicBezTo>
                    <a:cubicBezTo>
                      <a:pt x="2605" y="313"/>
                      <a:pt x="2572" y="282"/>
                      <a:pt x="2573" y="245"/>
                    </a:cubicBezTo>
                    <a:cubicBezTo>
                      <a:pt x="2573" y="232"/>
                      <a:pt x="2578" y="219"/>
                      <a:pt x="2580" y="205"/>
                    </a:cubicBezTo>
                    <a:cubicBezTo>
                      <a:pt x="2595" y="116"/>
                      <a:pt x="2504" y="45"/>
                      <a:pt x="2417" y="21"/>
                    </a:cubicBezTo>
                    <a:cubicBezTo>
                      <a:pt x="2332" y="-2"/>
                      <a:pt x="2242" y="-1"/>
                      <a:pt x="2153" y="1"/>
                    </a:cubicBezTo>
                    <a:cubicBezTo>
                      <a:pt x="1934" y="6"/>
                      <a:pt x="1733" y="24"/>
                      <a:pt x="1514" y="23"/>
                    </a:cubicBezTo>
                    <a:cubicBezTo>
                      <a:pt x="1238" y="21"/>
                      <a:pt x="963" y="45"/>
                      <a:pt x="692" y="96"/>
                    </a:cubicBezTo>
                    <a:cubicBezTo>
                      <a:pt x="641" y="106"/>
                      <a:pt x="587" y="116"/>
                      <a:pt x="542" y="144"/>
                    </a:cubicBezTo>
                    <a:cubicBezTo>
                      <a:pt x="501" y="170"/>
                      <a:pt x="469" y="216"/>
                      <a:pt x="473" y="264"/>
                    </a:cubicBezTo>
                    <a:cubicBezTo>
                      <a:pt x="475" y="293"/>
                      <a:pt x="493" y="320"/>
                      <a:pt x="518" y="335"/>
                    </a:cubicBezTo>
                    <a:cubicBezTo>
                      <a:pt x="552" y="355"/>
                      <a:pt x="546" y="406"/>
                      <a:pt x="507" y="417"/>
                    </a:cubicBezTo>
                    <a:lnTo>
                      <a:pt x="507" y="417"/>
                    </a:lnTo>
                    <a:cubicBezTo>
                      <a:pt x="501" y="419"/>
                      <a:pt x="495" y="421"/>
                      <a:pt x="488" y="421"/>
                    </a:cubicBezTo>
                    <a:cubicBezTo>
                      <a:pt x="357" y="440"/>
                      <a:pt x="217" y="400"/>
                      <a:pt x="91" y="444"/>
                    </a:cubicBezTo>
                    <a:cubicBezTo>
                      <a:pt x="51" y="457"/>
                      <a:pt x="11" y="484"/>
                      <a:pt x="2" y="526"/>
                    </a:cubicBezTo>
                    <a:cubicBezTo>
                      <a:pt x="-7" y="565"/>
                      <a:pt x="16" y="605"/>
                      <a:pt x="49" y="628"/>
                    </a:cubicBezTo>
                    <a:cubicBezTo>
                      <a:pt x="81" y="652"/>
                      <a:pt x="153" y="683"/>
                      <a:pt x="192" y="692"/>
                    </a:cubicBezTo>
                    <a:lnTo>
                      <a:pt x="2715" y="692"/>
                    </a:lnTo>
                    <a:lnTo>
                      <a:pt x="2714" y="324"/>
                    </a:ln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59" name="Google Shape;959;p27"/>
              <p:cNvSpPr/>
              <p:nvPr/>
            </p:nvSpPr>
            <p:spPr>
              <a:xfrm>
                <a:off x="7714776" y="3409956"/>
                <a:ext cx="890844" cy="202420"/>
              </a:xfrm>
              <a:custGeom>
                <a:rect b="b" l="l" r="r" t="t"/>
                <a:pathLst>
                  <a:path extrusionOk="0" h="414" w="1822">
                    <a:moveTo>
                      <a:pt x="258" y="39"/>
                    </a:moveTo>
                    <a:cubicBezTo>
                      <a:pt x="208" y="48"/>
                      <a:pt x="150" y="68"/>
                      <a:pt x="140" y="117"/>
                    </a:cubicBezTo>
                    <a:cubicBezTo>
                      <a:pt x="135" y="143"/>
                      <a:pt x="146" y="171"/>
                      <a:pt x="136" y="195"/>
                    </a:cubicBezTo>
                    <a:cubicBezTo>
                      <a:pt x="123" y="226"/>
                      <a:pt x="86" y="236"/>
                      <a:pt x="55" y="248"/>
                    </a:cubicBezTo>
                    <a:cubicBezTo>
                      <a:pt x="24" y="260"/>
                      <a:pt x="-9" y="290"/>
                      <a:pt x="3" y="320"/>
                    </a:cubicBezTo>
                    <a:cubicBezTo>
                      <a:pt x="14" y="348"/>
                      <a:pt x="51" y="352"/>
                      <a:pt x="80" y="349"/>
                    </a:cubicBezTo>
                    <a:cubicBezTo>
                      <a:pt x="254" y="336"/>
                      <a:pt x="423" y="284"/>
                      <a:pt x="596" y="282"/>
                    </a:cubicBezTo>
                    <a:cubicBezTo>
                      <a:pt x="777" y="279"/>
                      <a:pt x="953" y="331"/>
                      <a:pt x="1130" y="370"/>
                    </a:cubicBezTo>
                    <a:cubicBezTo>
                      <a:pt x="1306" y="409"/>
                      <a:pt x="1493" y="437"/>
                      <a:pt x="1667" y="387"/>
                    </a:cubicBezTo>
                    <a:cubicBezTo>
                      <a:pt x="1692" y="380"/>
                      <a:pt x="1718" y="371"/>
                      <a:pt x="1737" y="353"/>
                    </a:cubicBezTo>
                    <a:cubicBezTo>
                      <a:pt x="1756" y="335"/>
                      <a:pt x="1767" y="306"/>
                      <a:pt x="1758" y="281"/>
                    </a:cubicBezTo>
                    <a:cubicBezTo>
                      <a:pt x="1752" y="267"/>
                      <a:pt x="1741" y="256"/>
                      <a:pt x="1737" y="241"/>
                    </a:cubicBezTo>
                    <a:cubicBezTo>
                      <a:pt x="1722" y="184"/>
                      <a:pt x="1826" y="153"/>
                      <a:pt x="1822" y="94"/>
                    </a:cubicBezTo>
                    <a:cubicBezTo>
                      <a:pt x="1820" y="49"/>
                      <a:pt x="1760" y="35"/>
                      <a:pt x="1715" y="33"/>
                    </a:cubicBezTo>
                    <a:lnTo>
                      <a:pt x="1417" y="24"/>
                    </a:lnTo>
                    <a:lnTo>
                      <a:pt x="1120" y="14"/>
                    </a:lnTo>
                    <a:cubicBezTo>
                      <a:pt x="1024" y="11"/>
                      <a:pt x="928" y="11"/>
                      <a:pt x="833" y="4"/>
                    </a:cubicBezTo>
                    <a:cubicBezTo>
                      <a:pt x="750" y="-2"/>
                      <a:pt x="667" y="-2"/>
                      <a:pt x="584" y="2"/>
                    </a:cubicBezTo>
                    <a:lnTo>
                      <a:pt x="584" y="2"/>
                    </a:lnTo>
                    <a:cubicBezTo>
                      <a:pt x="487" y="7"/>
                      <a:pt x="390" y="17"/>
                      <a:pt x="294" y="33"/>
                    </a:cubicBezTo>
                    <a:cubicBezTo>
                      <a:pt x="282" y="35"/>
                      <a:pt x="270" y="37"/>
                      <a:pt x="258" y="39"/>
                    </a:cubicBezTo>
                    <a:close/>
                  </a:path>
                </a:pathLst>
              </a:custGeom>
              <a:solidFill>
                <a:srgbClr val="45A2CB">
                  <a:alpha val="5570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0" name="Google Shape;960;p27"/>
              <p:cNvSpPr/>
              <p:nvPr/>
            </p:nvSpPr>
            <p:spPr>
              <a:xfrm>
                <a:off x="7500132" y="3581084"/>
                <a:ext cx="106099" cy="71874"/>
              </a:xfrm>
              <a:custGeom>
                <a:rect b="b" l="l" r="r" t="t"/>
                <a:pathLst>
                  <a:path extrusionOk="0" h="147" w="217">
                    <a:moveTo>
                      <a:pt x="217" y="4"/>
                    </a:moveTo>
                    <a:cubicBezTo>
                      <a:pt x="205" y="-1"/>
                      <a:pt x="192" y="0"/>
                      <a:pt x="180" y="0"/>
                    </a:cubicBezTo>
                    <a:cubicBezTo>
                      <a:pt x="167" y="-1"/>
                      <a:pt x="154" y="0"/>
                      <a:pt x="141" y="0"/>
                    </a:cubicBezTo>
                    <a:cubicBezTo>
                      <a:pt x="116" y="1"/>
                      <a:pt x="90" y="0"/>
                      <a:pt x="65" y="5"/>
                    </a:cubicBezTo>
                    <a:cubicBezTo>
                      <a:pt x="43" y="10"/>
                      <a:pt x="21" y="22"/>
                      <a:pt x="8" y="41"/>
                    </a:cubicBezTo>
                    <a:cubicBezTo>
                      <a:pt x="-3" y="60"/>
                      <a:pt x="-3" y="84"/>
                      <a:pt x="9" y="103"/>
                    </a:cubicBezTo>
                    <a:lnTo>
                      <a:pt x="9" y="103"/>
                    </a:lnTo>
                    <a:cubicBezTo>
                      <a:pt x="14" y="113"/>
                      <a:pt x="22" y="121"/>
                      <a:pt x="30" y="128"/>
                    </a:cubicBezTo>
                    <a:cubicBezTo>
                      <a:pt x="40" y="136"/>
                      <a:pt x="56" y="149"/>
                      <a:pt x="69" y="145"/>
                    </a:cubicBezTo>
                    <a:lnTo>
                      <a:pt x="62" y="145"/>
                    </a:lnTo>
                    <a:cubicBezTo>
                      <a:pt x="65" y="146"/>
                      <a:pt x="69" y="146"/>
                      <a:pt x="73" y="147"/>
                    </a:cubicBezTo>
                    <a:lnTo>
                      <a:pt x="73" y="147"/>
                    </a:lnTo>
                    <a:cubicBezTo>
                      <a:pt x="74" y="147"/>
                      <a:pt x="75" y="147"/>
                      <a:pt x="77" y="147"/>
                    </a:cubicBezTo>
                    <a:cubicBezTo>
                      <a:pt x="80" y="147"/>
                      <a:pt x="83" y="146"/>
                      <a:pt x="86" y="145"/>
                    </a:cubicBezTo>
                    <a:cubicBezTo>
                      <a:pt x="86" y="145"/>
                      <a:pt x="86" y="144"/>
                      <a:pt x="87" y="144"/>
                    </a:cubicBezTo>
                    <a:lnTo>
                      <a:pt x="87" y="144"/>
                    </a:lnTo>
                    <a:cubicBezTo>
                      <a:pt x="87" y="144"/>
                      <a:pt x="88" y="144"/>
                      <a:pt x="89" y="142"/>
                    </a:cubicBezTo>
                    <a:cubicBezTo>
                      <a:pt x="89" y="141"/>
                      <a:pt x="90" y="140"/>
                      <a:pt x="90" y="139"/>
                    </a:cubicBezTo>
                    <a:lnTo>
                      <a:pt x="89" y="138"/>
                    </a:lnTo>
                    <a:cubicBezTo>
                      <a:pt x="88" y="134"/>
                      <a:pt x="87" y="130"/>
                      <a:pt x="84" y="127"/>
                    </a:cubicBezTo>
                    <a:cubicBezTo>
                      <a:pt x="81" y="125"/>
                      <a:pt x="78" y="123"/>
                      <a:pt x="76" y="120"/>
                    </a:cubicBezTo>
                    <a:cubicBezTo>
                      <a:pt x="77" y="123"/>
                      <a:pt x="78" y="125"/>
                      <a:pt x="79" y="127"/>
                    </a:cubicBezTo>
                    <a:cubicBezTo>
                      <a:pt x="76" y="115"/>
                      <a:pt x="64" y="111"/>
                      <a:pt x="54" y="104"/>
                    </a:cubicBezTo>
                    <a:cubicBezTo>
                      <a:pt x="54" y="104"/>
                      <a:pt x="53" y="103"/>
                      <a:pt x="52" y="103"/>
                    </a:cubicBezTo>
                    <a:cubicBezTo>
                      <a:pt x="49" y="100"/>
                      <a:pt x="55" y="105"/>
                      <a:pt x="52" y="102"/>
                    </a:cubicBezTo>
                    <a:cubicBezTo>
                      <a:pt x="50" y="101"/>
                      <a:pt x="49" y="100"/>
                      <a:pt x="47" y="98"/>
                    </a:cubicBezTo>
                    <a:lnTo>
                      <a:pt x="47" y="98"/>
                    </a:lnTo>
                    <a:cubicBezTo>
                      <a:pt x="44" y="96"/>
                      <a:pt x="42" y="93"/>
                      <a:pt x="39" y="90"/>
                    </a:cubicBezTo>
                    <a:cubicBezTo>
                      <a:pt x="37" y="87"/>
                      <a:pt x="41" y="93"/>
                      <a:pt x="39" y="90"/>
                    </a:cubicBezTo>
                    <a:cubicBezTo>
                      <a:pt x="38" y="89"/>
                      <a:pt x="38" y="88"/>
                      <a:pt x="38" y="88"/>
                    </a:cubicBezTo>
                    <a:lnTo>
                      <a:pt x="38" y="88"/>
                    </a:lnTo>
                    <a:cubicBezTo>
                      <a:pt x="37" y="87"/>
                      <a:pt x="37" y="87"/>
                      <a:pt x="36" y="85"/>
                    </a:cubicBezTo>
                    <a:cubicBezTo>
                      <a:pt x="35" y="84"/>
                      <a:pt x="35" y="84"/>
                      <a:pt x="35" y="83"/>
                    </a:cubicBezTo>
                    <a:lnTo>
                      <a:pt x="34" y="82"/>
                    </a:lnTo>
                    <a:cubicBezTo>
                      <a:pt x="34" y="80"/>
                      <a:pt x="34" y="81"/>
                      <a:pt x="35" y="83"/>
                    </a:cubicBezTo>
                    <a:lnTo>
                      <a:pt x="35" y="83"/>
                    </a:lnTo>
                    <a:cubicBezTo>
                      <a:pt x="34" y="82"/>
                      <a:pt x="34" y="81"/>
                      <a:pt x="34" y="81"/>
                    </a:cubicBezTo>
                    <a:lnTo>
                      <a:pt x="34" y="81"/>
                    </a:lnTo>
                    <a:cubicBezTo>
                      <a:pt x="33" y="79"/>
                      <a:pt x="33" y="76"/>
                      <a:pt x="32" y="74"/>
                    </a:cubicBezTo>
                    <a:cubicBezTo>
                      <a:pt x="32" y="71"/>
                      <a:pt x="32" y="75"/>
                      <a:pt x="32" y="75"/>
                    </a:cubicBezTo>
                    <a:lnTo>
                      <a:pt x="32" y="72"/>
                    </a:lnTo>
                    <a:cubicBezTo>
                      <a:pt x="32" y="70"/>
                      <a:pt x="32" y="68"/>
                      <a:pt x="32" y="66"/>
                    </a:cubicBezTo>
                    <a:cubicBezTo>
                      <a:pt x="32" y="67"/>
                      <a:pt x="32" y="69"/>
                      <a:pt x="32" y="67"/>
                    </a:cubicBezTo>
                    <a:cubicBezTo>
                      <a:pt x="33" y="65"/>
                      <a:pt x="33" y="64"/>
                      <a:pt x="33" y="63"/>
                    </a:cubicBezTo>
                    <a:cubicBezTo>
                      <a:pt x="33" y="62"/>
                      <a:pt x="34" y="61"/>
                      <a:pt x="34" y="60"/>
                    </a:cubicBezTo>
                    <a:cubicBezTo>
                      <a:pt x="35" y="57"/>
                      <a:pt x="33" y="63"/>
                      <a:pt x="35" y="59"/>
                    </a:cubicBezTo>
                    <a:lnTo>
                      <a:pt x="35" y="59"/>
                    </a:lnTo>
                    <a:cubicBezTo>
                      <a:pt x="35" y="58"/>
                      <a:pt x="36" y="57"/>
                      <a:pt x="36" y="56"/>
                    </a:cubicBezTo>
                    <a:cubicBezTo>
                      <a:pt x="37" y="55"/>
                      <a:pt x="37" y="55"/>
                      <a:pt x="37" y="54"/>
                    </a:cubicBezTo>
                    <a:cubicBezTo>
                      <a:pt x="38" y="53"/>
                      <a:pt x="39" y="52"/>
                      <a:pt x="40" y="51"/>
                    </a:cubicBezTo>
                    <a:cubicBezTo>
                      <a:pt x="38" y="53"/>
                      <a:pt x="39" y="51"/>
                      <a:pt x="40" y="51"/>
                    </a:cubicBezTo>
                    <a:cubicBezTo>
                      <a:pt x="41" y="49"/>
                      <a:pt x="43" y="48"/>
                      <a:pt x="44" y="46"/>
                    </a:cubicBezTo>
                    <a:cubicBezTo>
                      <a:pt x="45" y="45"/>
                      <a:pt x="46" y="44"/>
                      <a:pt x="47" y="44"/>
                    </a:cubicBezTo>
                    <a:cubicBezTo>
                      <a:pt x="49" y="41"/>
                      <a:pt x="45" y="45"/>
                      <a:pt x="48" y="43"/>
                    </a:cubicBezTo>
                    <a:lnTo>
                      <a:pt x="48" y="43"/>
                    </a:lnTo>
                    <a:cubicBezTo>
                      <a:pt x="50" y="42"/>
                      <a:pt x="52" y="41"/>
                      <a:pt x="53" y="40"/>
                    </a:cubicBezTo>
                    <a:cubicBezTo>
                      <a:pt x="60" y="36"/>
                      <a:pt x="66" y="33"/>
                      <a:pt x="73" y="32"/>
                    </a:cubicBezTo>
                    <a:cubicBezTo>
                      <a:pt x="84" y="29"/>
                      <a:pt x="93" y="28"/>
                      <a:pt x="103" y="27"/>
                    </a:cubicBezTo>
                    <a:cubicBezTo>
                      <a:pt x="116" y="25"/>
                      <a:pt x="128" y="24"/>
                      <a:pt x="140" y="22"/>
                    </a:cubicBezTo>
                    <a:cubicBezTo>
                      <a:pt x="153" y="20"/>
                      <a:pt x="166" y="19"/>
                      <a:pt x="179" y="16"/>
                    </a:cubicBezTo>
                    <a:cubicBezTo>
                      <a:pt x="192" y="14"/>
                      <a:pt x="206" y="13"/>
                      <a:pt x="217" y="6"/>
                    </a:cubicBezTo>
                    <a:cubicBezTo>
                      <a:pt x="217" y="6"/>
                      <a:pt x="218" y="4"/>
                      <a:pt x="217" y="4"/>
                    </a:cubicBezTo>
                    <a:close/>
                  </a:path>
                </a:pathLst>
              </a:custGeom>
              <a:solidFill>
                <a:schemeClr val="accent6"/>
              </a:solidFill>
              <a:ln>
                <a:noFill/>
              </a:ln>
            </p:spPr>
            <p:txBody>
              <a:bodyPr anchorCtr="1" anchor="ctr" bIns="7900" lIns="90000" spcFirstLastPara="1" rIns="90000" wrap="square" tIns="79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1" name="Google Shape;961;p27"/>
              <p:cNvSpPr/>
              <p:nvPr/>
            </p:nvSpPr>
            <p:spPr>
              <a:xfrm>
                <a:off x="7590586" y="3643668"/>
                <a:ext cx="37159" cy="16135"/>
              </a:xfrm>
              <a:custGeom>
                <a:rect b="b" l="l" r="r" t="t"/>
                <a:pathLst>
                  <a:path extrusionOk="0" h="33" w="76">
                    <a:moveTo>
                      <a:pt x="3" y="19"/>
                    </a:moveTo>
                    <a:lnTo>
                      <a:pt x="5" y="20"/>
                    </a:lnTo>
                    <a:lnTo>
                      <a:pt x="2" y="18"/>
                    </a:lnTo>
                    <a:cubicBezTo>
                      <a:pt x="5" y="21"/>
                      <a:pt x="7" y="23"/>
                      <a:pt x="11" y="24"/>
                    </a:cubicBezTo>
                    <a:cubicBezTo>
                      <a:pt x="13" y="25"/>
                      <a:pt x="15" y="26"/>
                      <a:pt x="18" y="27"/>
                    </a:cubicBezTo>
                    <a:lnTo>
                      <a:pt x="18" y="27"/>
                    </a:lnTo>
                    <a:cubicBezTo>
                      <a:pt x="22" y="28"/>
                      <a:pt x="27" y="30"/>
                      <a:pt x="32" y="31"/>
                    </a:cubicBezTo>
                    <a:lnTo>
                      <a:pt x="32" y="31"/>
                    </a:lnTo>
                    <a:cubicBezTo>
                      <a:pt x="35" y="32"/>
                      <a:pt x="39" y="32"/>
                      <a:pt x="42" y="32"/>
                    </a:cubicBezTo>
                    <a:cubicBezTo>
                      <a:pt x="46" y="32"/>
                      <a:pt x="50" y="33"/>
                      <a:pt x="54" y="32"/>
                    </a:cubicBezTo>
                    <a:lnTo>
                      <a:pt x="57" y="30"/>
                    </a:lnTo>
                    <a:cubicBezTo>
                      <a:pt x="59" y="29"/>
                      <a:pt x="58" y="29"/>
                      <a:pt x="57" y="30"/>
                    </a:cubicBezTo>
                    <a:cubicBezTo>
                      <a:pt x="55" y="31"/>
                      <a:pt x="60" y="30"/>
                      <a:pt x="60" y="30"/>
                    </a:cubicBezTo>
                    <a:lnTo>
                      <a:pt x="68" y="28"/>
                    </a:lnTo>
                    <a:cubicBezTo>
                      <a:pt x="80" y="26"/>
                      <a:pt x="79" y="8"/>
                      <a:pt x="68" y="5"/>
                    </a:cubicBezTo>
                    <a:lnTo>
                      <a:pt x="60" y="3"/>
                    </a:lnTo>
                    <a:cubicBezTo>
                      <a:pt x="59" y="3"/>
                      <a:pt x="57" y="3"/>
                      <a:pt x="57" y="3"/>
                    </a:cubicBezTo>
                    <a:cubicBezTo>
                      <a:pt x="58" y="3"/>
                      <a:pt x="59" y="4"/>
                      <a:pt x="58" y="3"/>
                    </a:cubicBezTo>
                    <a:lnTo>
                      <a:pt x="58" y="3"/>
                    </a:lnTo>
                    <a:lnTo>
                      <a:pt x="58" y="3"/>
                    </a:lnTo>
                    <a:cubicBezTo>
                      <a:pt x="56" y="2"/>
                      <a:pt x="55" y="2"/>
                      <a:pt x="54" y="1"/>
                    </a:cubicBezTo>
                    <a:cubicBezTo>
                      <a:pt x="50" y="0"/>
                      <a:pt x="47" y="0"/>
                      <a:pt x="43" y="0"/>
                    </a:cubicBezTo>
                    <a:lnTo>
                      <a:pt x="43" y="0"/>
                    </a:lnTo>
                    <a:lnTo>
                      <a:pt x="43" y="0"/>
                    </a:lnTo>
                    <a:cubicBezTo>
                      <a:pt x="39" y="0"/>
                      <a:pt x="36" y="1"/>
                      <a:pt x="32" y="1"/>
                    </a:cubicBezTo>
                    <a:lnTo>
                      <a:pt x="32" y="1"/>
                    </a:lnTo>
                    <a:cubicBezTo>
                      <a:pt x="27" y="2"/>
                      <a:pt x="22" y="3"/>
                      <a:pt x="18" y="5"/>
                    </a:cubicBezTo>
                    <a:cubicBezTo>
                      <a:pt x="15" y="5"/>
                      <a:pt x="13" y="6"/>
                      <a:pt x="11" y="7"/>
                    </a:cubicBezTo>
                    <a:lnTo>
                      <a:pt x="11" y="7"/>
                    </a:lnTo>
                    <a:cubicBezTo>
                      <a:pt x="10" y="7"/>
                      <a:pt x="8" y="8"/>
                      <a:pt x="7" y="9"/>
                    </a:cubicBezTo>
                    <a:cubicBezTo>
                      <a:pt x="5" y="9"/>
                      <a:pt x="4" y="11"/>
                      <a:pt x="3" y="12"/>
                    </a:cubicBezTo>
                    <a:cubicBezTo>
                      <a:pt x="-1" y="13"/>
                      <a:pt x="-1" y="18"/>
                      <a:pt x="3" y="19"/>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2" name="Google Shape;962;p27"/>
              <p:cNvSpPr/>
              <p:nvPr/>
            </p:nvSpPr>
            <p:spPr>
              <a:xfrm>
                <a:off x="7940665" y="3561038"/>
                <a:ext cx="151571" cy="31292"/>
              </a:xfrm>
              <a:custGeom>
                <a:rect b="b" l="l" r="r" t="t"/>
                <a:pathLst>
                  <a:path extrusionOk="0" h="64" w="310">
                    <a:moveTo>
                      <a:pt x="4" y="64"/>
                    </a:moveTo>
                    <a:cubicBezTo>
                      <a:pt x="9" y="63"/>
                      <a:pt x="13" y="62"/>
                      <a:pt x="17" y="61"/>
                    </a:cubicBezTo>
                    <a:cubicBezTo>
                      <a:pt x="22" y="59"/>
                      <a:pt x="27" y="57"/>
                      <a:pt x="32" y="56"/>
                    </a:cubicBezTo>
                    <a:cubicBezTo>
                      <a:pt x="41" y="53"/>
                      <a:pt x="51" y="50"/>
                      <a:pt x="60" y="48"/>
                    </a:cubicBezTo>
                    <a:cubicBezTo>
                      <a:pt x="79" y="43"/>
                      <a:pt x="98" y="40"/>
                      <a:pt x="117" y="37"/>
                    </a:cubicBezTo>
                    <a:cubicBezTo>
                      <a:pt x="124" y="36"/>
                      <a:pt x="135" y="35"/>
                      <a:pt x="144" y="34"/>
                    </a:cubicBezTo>
                    <a:cubicBezTo>
                      <a:pt x="154" y="34"/>
                      <a:pt x="163" y="33"/>
                      <a:pt x="173" y="33"/>
                    </a:cubicBezTo>
                    <a:lnTo>
                      <a:pt x="173" y="33"/>
                    </a:lnTo>
                    <a:cubicBezTo>
                      <a:pt x="174" y="33"/>
                      <a:pt x="174" y="33"/>
                      <a:pt x="175" y="33"/>
                    </a:cubicBezTo>
                    <a:cubicBezTo>
                      <a:pt x="194" y="33"/>
                      <a:pt x="212" y="34"/>
                      <a:pt x="231" y="36"/>
                    </a:cubicBezTo>
                    <a:lnTo>
                      <a:pt x="235" y="37"/>
                    </a:lnTo>
                    <a:cubicBezTo>
                      <a:pt x="236" y="37"/>
                      <a:pt x="241" y="38"/>
                      <a:pt x="237" y="37"/>
                    </a:cubicBezTo>
                    <a:cubicBezTo>
                      <a:pt x="239" y="37"/>
                      <a:pt x="242" y="38"/>
                      <a:pt x="244" y="38"/>
                    </a:cubicBezTo>
                    <a:cubicBezTo>
                      <a:pt x="250" y="39"/>
                      <a:pt x="255" y="40"/>
                      <a:pt x="260" y="41"/>
                    </a:cubicBezTo>
                    <a:cubicBezTo>
                      <a:pt x="265" y="42"/>
                      <a:pt x="271" y="43"/>
                      <a:pt x="276" y="44"/>
                    </a:cubicBezTo>
                    <a:cubicBezTo>
                      <a:pt x="280" y="45"/>
                      <a:pt x="283" y="46"/>
                      <a:pt x="287" y="46"/>
                    </a:cubicBezTo>
                    <a:lnTo>
                      <a:pt x="292" y="45"/>
                    </a:lnTo>
                    <a:cubicBezTo>
                      <a:pt x="289" y="46"/>
                      <a:pt x="290" y="46"/>
                      <a:pt x="292" y="45"/>
                    </a:cubicBezTo>
                    <a:cubicBezTo>
                      <a:pt x="295" y="45"/>
                      <a:pt x="297" y="44"/>
                      <a:pt x="299" y="44"/>
                    </a:cubicBezTo>
                    <a:cubicBezTo>
                      <a:pt x="305" y="43"/>
                      <a:pt x="309" y="37"/>
                      <a:pt x="310" y="31"/>
                    </a:cubicBezTo>
                    <a:cubicBezTo>
                      <a:pt x="311" y="25"/>
                      <a:pt x="307" y="20"/>
                      <a:pt x="302" y="16"/>
                    </a:cubicBezTo>
                    <a:cubicBezTo>
                      <a:pt x="301" y="15"/>
                      <a:pt x="300" y="15"/>
                      <a:pt x="299" y="14"/>
                    </a:cubicBezTo>
                    <a:lnTo>
                      <a:pt x="299" y="13"/>
                    </a:lnTo>
                    <a:cubicBezTo>
                      <a:pt x="301" y="16"/>
                      <a:pt x="301" y="15"/>
                      <a:pt x="296" y="12"/>
                    </a:cubicBezTo>
                    <a:lnTo>
                      <a:pt x="296" y="12"/>
                    </a:lnTo>
                    <a:cubicBezTo>
                      <a:pt x="293" y="10"/>
                      <a:pt x="290" y="9"/>
                      <a:pt x="287" y="8"/>
                    </a:cubicBezTo>
                    <a:cubicBezTo>
                      <a:pt x="282" y="7"/>
                      <a:pt x="277" y="6"/>
                      <a:pt x="272" y="6"/>
                    </a:cubicBezTo>
                    <a:cubicBezTo>
                      <a:pt x="261" y="4"/>
                      <a:pt x="250" y="3"/>
                      <a:pt x="239" y="2"/>
                    </a:cubicBezTo>
                    <a:lnTo>
                      <a:pt x="239" y="2"/>
                    </a:lnTo>
                    <a:cubicBezTo>
                      <a:pt x="228" y="1"/>
                      <a:pt x="218" y="0"/>
                      <a:pt x="207" y="0"/>
                    </a:cubicBezTo>
                    <a:cubicBezTo>
                      <a:pt x="198" y="0"/>
                      <a:pt x="189" y="1"/>
                      <a:pt x="179" y="1"/>
                    </a:cubicBezTo>
                    <a:cubicBezTo>
                      <a:pt x="139" y="4"/>
                      <a:pt x="99" y="12"/>
                      <a:pt x="62" y="27"/>
                    </a:cubicBezTo>
                    <a:cubicBezTo>
                      <a:pt x="51" y="31"/>
                      <a:pt x="41" y="36"/>
                      <a:pt x="31" y="40"/>
                    </a:cubicBezTo>
                    <a:cubicBezTo>
                      <a:pt x="25" y="43"/>
                      <a:pt x="20" y="46"/>
                      <a:pt x="15" y="48"/>
                    </a:cubicBezTo>
                    <a:lnTo>
                      <a:pt x="15" y="48"/>
                    </a:lnTo>
                    <a:cubicBezTo>
                      <a:pt x="14" y="49"/>
                      <a:pt x="12" y="50"/>
                      <a:pt x="11" y="51"/>
                    </a:cubicBezTo>
                    <a:cubicBezTo>
                      <a:pt x="10" y="51"/>
                      <a:pt x="9" y="51"/>
                      <a:pt x="9" y="52"/>
                    </a:cubicBezTo>
                    <a:cubicBezTo>
                      <a:pt x="6" y="54"/>
                      <a:pt x="4" y="56"/>
                      <a:pt x="2" y="58"/>
                    </a:cubicBezTo>
                    <a:cubicBezTo>
                      <a:pt x="-1" y="60"/>
                      <a:pt x="0" y="65"/>
                      <a:pt x="4" y="64"/>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3" name="Google Shape;963;p27"/>
              <p:cNvSpPr/>
              <p:nvPr/>
            </p:nvSpPr>
            <p:spPr>
              <a:xfrm>
                <a:off x="8145041" y="3590863"/>
                <a:ext cx="38626" cy="16624"/>
              </a:xfrm>
              <a:custGeom>
                <a:rect b="b" l="l" r="r" t="t"/>
                <a:pathLst>
                  <a:path extrusionOk="0" h="34" w="79">
                    <a:moveTo>
                      <a:pt x="1" y="6"/>
                    </a:moveTo>
                    <a:cubicBezTo>
                      <a:pt x="3" y="8"/>
                      <a:pt x="5" y="11"/>
                      <a:pt x="7" y="13"/>
                    </a:cubicBezTo>
                    <a:lnTo>
                      <a:pt x="7" y="13"/>
                    </a:lnTo>
                    <a:cubicBezTo>
                      <a:pt x="7" y="15"/>
                      <a:pt x="8" y="16"/>
                      <a:pt x="9" y="17"/>
                    </a:cubicBezTo>
                    <a:lnTo>
                      <a:pt x="9" y="17"/>
                    </a:lnTo>
                    <a:cubicBezTo>
                      <a:pt x="11" y="19"/>
                      <a:pt x="12" y="20"/>
                      <a:pt x="14" y="21"/>
                    </a:cubicBezTo>
                    <a:lnTo>
                      <a:pt x="14" y="21"/>
                    </a:lnTo>
                    <a:cubicBezTo>
                      <a:pt x="16" y="23"/>
                      <a:pt x="18" y="25"/>
                      <a:pt x="21" y="26"/>
                    </a:cubicBezTo>
                    <a:cubicBezTo>
                      <a:pt x="25" y="29"/>
                      <a:pt x="29" y="30"/>
                      <a:pt x="33" y="31"/>
                    </a:cubicBezTo>
                    <a:cubicBezTo>
                      <a:pt x="40" y="34"/>
                      <a:pt x="48" y="34"/>
                      <a:pt x="55" y="34"/>
                    </a:cubicBezTo>
                    <a:cubicBezTo>
                      <a:pt x="64" y="33"/>
                      <a:pt x="73" y="32"/>
                      <a:pt x="78" y="25"/>
                    </a:cubicBezTo>
                    <a:cubicBezTo>
                      <a:pt x="80" y="22"/>
                      <a:pt x="80" y="16"/>
                      <a:pt x="77" y="14"/>
                    </a:cubicBezTo>
                    <a:lnTo>
                      <a:pt x="77" y="14"/>
                    </a:lnTo>
                    <a:cubicBezTo>
                      <a:pt x="76" y="13"/>
                      <a:pt x="75" y="13"/>
                      <a:pt x="74" y="12"/>
                    </a:cubicBezTo>
                    <a:cubicBezTo>
                      <a:pt x="72" y="11"/>
                      <a:pt x="70" y="10"/>
                      <a:pt x="67" y="10"/>
                    </a:cubicBezTo>
                    <a:lnTo>
                      <a:pt x="67" y="10"/>
                    </a:lnTo>
                    <a:cubicBezTo>
                      <a:pt x="64" y="9"/>
                      <a:pt x="60" y="9"/>
                      <a:pt x="56" y="9"/>
                    </a:cubicBezTo>
                    <a:cubicBezTo>
                      <a:pt x="54" y="8"/>
                      <a:pt x="58" y="9"/>
                      <a:pt x="56" y="9"/>
                    </a:cubicBezTo>
                    <a:cubicBezTo>
                      <a:pt x="55" y="8"/>
                      <a:pt x="55" y="8"/>
                      <a:pt x="54" y="8"/>
                    </a:cubicBezTo>
                    <a:cubicBezTo>
                      <a:pt x="53" y="8"/>
                      <a:pt x="51" y="8"/>
                      <a:pt x="50" y="7"/>
                    </a:cubicBezTo>
                    <a:cubicBezTo>
                      <a:pt x="47" y="7"/>
                      <a:pt x="44" y="6"/>
                      <a:pt x="41" y="6"/>
                    </a:cubicBezTo>
                    <a:cubicBezTo>
                      <a:pt x="39" y="6"/>
                      <a:pt x="37" y="5"/>
                      <a:pt x="36" y="5"/>
                    </a:cubicBezTo>
                    <a:cubicBezTo>
                      <a:pt x="34" y="5"/>
                      <a:pt x="35" y="5"/>
                      <a:pt x="36" y="5"/>
                    </a:cubicBezTo>
                    <a:cubicBezTo>
                      <a:pt x="35" y="5"/>
                      <a:pt x="33" y="5"/>
                      <a:pt x="32" y="4"/>
                    </a:cubicBezTo>
                    <a:cubicBezTo>
                      <a:pt x="31" y="4"/>
                      <a:pt x="30" y="4"/>
                      <a:pt x="30" y="4"/>
                    </a:cubicBezTo>
                    <a:cubicBezTo>
                      <a:pt x="29" y="4"/>
                      <a:pt x="25" y="3"/>
                      <a:pt x="27" y="4"/>
                    </a:cubicBezTo>
                    <a:cubicBezTo>
                      <a:pt x="26" y="3"/>
                      <a:pt x="25" y="3"/>
                      <a:pt x="23" y="3"/>
                    </a:cubicBezTo>
                    <a:cubicBezTo>
                      <a:pt x="17" y="2"/>
                      <a:pt x="11" y="2"/>
                      <a:pt x="5" y="0"/>
                    </a:cubicBezTo>
                    <a:cubicBezTo>
                      <a:pt x="2" y="-1"/>
                      <a:pt x="-1" y="3"/>
                      <a:pt x="1" y="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4" name="Google Shape;964;p27"/>
              <p:cNvSpPr/>
              <p:nvPr/>
            </p:nvSpPr>
            <p:spPr>
              <a:xfrm>
                <a:off x="8453072" y="3598686"/>
                <a:ext cx="167217" cy="50850"/>
              </a:xfrm>
              <a:custGeom>
                <a:rect b="b" l="l" r="r" t="t"/>
                <a:pathLst>
                  <a:path extrusionOk="0" h="104" w="342">
                    <a:moveTo>
                      <a:pt x="2" y="85"/>
                    </a:moveTo>
                    <a:lnTo>
                      <a:pt x="2" y="85"/>
                    </a:lnTo>
                    <a:cubicBezTo>
                      <a:pt x="22" y="93"/>
                      <a:pt x="44" y="98"/>
                      <a:pt x="66" y="101"/>
                    </a:cubicBezTo>
                    <a:cubicBezTo>
                      <a:pt x="88" y="105"/>
                      <a:pt x="111" y="104"/>
                      <a:pt x="133" y="103"/>
                    </a:cubicBezTo>
                    <a:cubicBezTo>
                      <a:pt x="179" y="100"/>
                      <a:pt x="224" y="89"/>
                      <a:pt x="266" y="71"/>
                    </a:cubicBezTo>
                    <a:lnTo>
                      <a:pt x="266" y="71"/>
                    </a:lnTo>
                    <a:cubicBezTo>
                      <a:pt x="281" y="65"/>
                      <a:pt x="296" y="57"/>
                      <a:pt x="310" y="49"/>
                    </a:cubicBezTo>
                    <a:cubicBezTo>
                      <a:pt x="317" y="45"/>
                      <a:pt x="325" y="40"/>
                      <a:pt x="332" y="36"/>
                    </a:cubicBezTo>
                    <a:cubicBezTo>
                      <a:pt x="338" y="31"/>
                      <a:pt x="344" y="22"/>
                      <a:pt x="341" y="14"/>
                    </a:cubicBezTo>
                    <a:cubicBezTo>
                      <a:pt x="339" y="11"/>
                      <a:pt x="338" y="8"/>
                      <a:pt x="336" y="6"/>
                    </a:cubicBezTo>
                    <a:cubicBezTo>
                      <a:pt x="330" y="0"/>
                      <a:pt x="319" y="-3"/>
                      <a:pt x="313" y="3"/>
                    </a:cubicBezTo>
                    <a:lnTo>
                      <a:pt x="313" y="3"/>
                    </a:lnTo>
                    <a:cubicBezTo>
                      <a:pt x="300" y="12"/>
                      <a:pt x="287" y="21"/>
                      <a:pt x="273" y="29"/>
                    </a:cubicBezTo>
                    <a:cubicBezTo>
                      <a:pt x="268" y="32"/>
                      <a:pt x="263" y="35"/>
                      <a:pt x="258" y="37"/>
                    </a:cubicBezTo>
                    <a:cubicBezTo>
                      <a:pt x="253" y="40"/>
                      <a:pt x="248" y="42"/>
                      <a:pt x="243" y="44"/>
                    </a:cubicBezTo>
                    <a:cubicBezTo>
                      <a:pt x="241" y="45"/>
                      <a:pt x="239" y="46"/>
                      <a:pt x="237" y="47"/>
                    </a:cubicBezTo>
                    <a:cubicBezTo>
                      <a:pt x="235" y="48"/>
                      <a:pt x="234" y="48"/>
                      <a:pt x="233" y="49"/>
                    </a:cubicBezTo>
                    <a:cubicBezTo>
                      <a:pt x="231" y="50"/>
                      <a:pt x="231" y="50"/>
                      <a:pt x="233" y="49"/>
                    </a:cubicBezTo>
                    <a:lnTo>
                      <a:pt x="231" y="50"/>
                    </a:lnTo>
                    <a:cubicBezTo>
                      <a:pt x="221" y="54"/>
                      <a:pt x="210" y="58"/>
                      <a:pt x="200" y="61"/>
                    </a:cubicBezTo>
                    <a:cubicBezTo>
                      <a:pt x="159" y="74"/>
                      <a:pt x="118" y="81"/>
                      <a:pt x="75" y="81"/>
                    </a:cubicBezTo>
                    <a:cubicBezTo>
                      <a:pt x="51" y="81"/>
                      <a:pt x="27" y="81"/>
                      <a:pt x="2" y="79"/>
                    </a:cubicBezTo>
                    <a:cubicBezTo>
                      <a:pt x="-1" y="78"/>
                      <a:pt x="-1" y="84"/>
                      <a:pt x="2" y="85"/>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5" name="Google Shape;965;p27"/>
              <p:cNvSpPr/>
              <p:nvPr/>
            </p:nvSpPr>
            <p:spPr>
              <a:xfrm>
                <a:off x="8635446" y="3545392"/>
                <a:ext cx="31292" cy="31781"/>
              </a:xfrm>
              <a:custGeom>
                <a:rect b="b" l="l" r="r" t="t"/>
                <a:pathLst>
                  <a:path extrusionOk="0" h="65" w="64">
                    <a:moveTo>
                      <a:pt x="11" y="64"/>
                    </a:moveTo>
                    <a:lnTo>
                      <a:pt x="16" y="61"/>
                    </a:lnTo>
                    <a:lnTo>
                      <a:pt x="9" y="62"/>
                    </a:lnTo>
                    <a:cubicBezTo>
                      <a:pt x="12" y="62"/>
                      <a:pt x="15" y="62"/>
                      <a:pt x="18" y="61"/>
                    </a:cubicBezTo>
                    <a:cubicBezTo>
                      <a:pt x="19" y="60"/>
                      <a:pt x="19" y="59"/>
                      <a:pt x="20" y="59"/>
                    </a:cubicBezTo>
                    <a:cubicBezTo>
                      <a:pt x="21" y="58"/>
                      <a:pt x="22" y="58"/>
                      <a:pt x="22" y="58"/>
                    </a:cubicBezTo>
                    <a:lnTo>
                      <a:pt x="21" y="58"/>
                    </a:lnTo>
                    <a:lnTo>
                      <a:pt x="24" y="57"/>
                    </a:lnTo>
                    <a:lnTo>
                      <a:pt x="24" y="57"/>
                    </a:lnTo>
                    <a:cubicBezTo>
                      <a:pt x="26" y="56"/>
                      <a:pt x="27" y="55"/>
                      <a:pt x="29" y="53"/>
                    </a:cubicBezTo>
                    <a:lnTo>
                      <a:pt x="41" y="43"/>
                    </a:lnTo>
                    <a:lnTo>
                      <a:pt x="41" y="43"/>
                    </a:lnTo>
                    <a:cubicBezTo>
                      <a:pt x="44" y="40"/>
                      <a:pt x="48" y="37"/>
                      <a:pt x="52" y="33"/>
                    </a:cubicBezTo>
                    <a:cubicBezTo>
                      <a:pt x="57" y="28"/>
                      <a:pt x="65" y="21"/>
                      <a:pt x="64" y="13"/>
                    </a:cubicBezTo>
                    <a:cubicBezTo>
                      <a:pt x="64" y="6"/>
                      <a:pt x="59" y="0"/>
                      <a:pt x="51" y="0"/>
                    </a:cubicBezTo>
                    <a:cubicBezTo>
                      <a:pt x="43" y="-1"/>
                      <a:pt x="37" y="7"/>
                      <a:pt x="32" y="12"/>
                    </a:cubicBezTo>
                    <a:lnTo>
                      <a:pt x="32" y="12"/>
                    </a:lnTo>
                    <a:cubicBezTo>
                      <a:pt x="28" y="16"/>
                      <a:pt x="24" y="20"/>
                      <a:pt x="21" y="24"/>
                    </a:cubicBezTo>
                    <a:lnTo>
                      <a:pt x="12" y="36"/>
                    </a:lnTo>
                    <a:cubicBezTo>
                      <a:pt x="11" y="37"/>
                      <a:pt x="10" y="38"/>
                      <a:pt x="9" y="40"/>
                    </a:cubicBezTo>
                    <a:lnTo>
                      <a:pt x="9" y="40"/>
                    </a:lnTo>
                    <a:cubicBezTo>
                      <a:pt x="8" y="40"/>
                      <a:pt x="8" y="41"/>
                      <a:pt x="8" y="41"/>
                    </a:cubicBezTo>
                    <a:cubicBezTo>
                      <a:pt x="7" y="42"/>
                      <a:pt x="7" y="42"/>
                      <a:pt x="7" y="42"/>
                    </a:cubicBezTo>
                    <a:cubicBezTo>
                      <a:pt x="6" y="44"/>
                      <a:pt x="6" y="44"/>
                      <a:pt x="7" y="43"/>
                    </a:cubicBezTo>
                    <a:cubicBezTo>
                      <a:pt x="8" y="42"/>
                      <a:pt x="6" y="44"/>
                      <a:pt x="6" y="44"/>
                    </a:cubicBezTo>
                    <a:cubicBezTo>
                      <a:pt x="6" y="45"/>
                      <a:pt x="5" y="46"/>
                      <a:pt x="5" y="47"/>
                    </a:cubicBezTo>
                    <a:lnTo>
                      <a:pt x="5" y="47"/>
                    </a:lnTo>
                    <a:cubicBezTo>
                      <a:pt x="4" y="47"/>
                      <a:pt x="4" y="47"/>
                      <a:pt x="4" y="47"/>
                    </a:cubicBezTo>
                    <a:cubicBezTo>
                      <a:pt x="3" y="49"/>
                      <a:pt x="3" y="51"/>
                      <a:pt x="3" y="53"/>
                    </a:cubicBezTo>
                    <a:cubicBezTo>
                      <a:pt x="3" y="54"/>
                      <a:pt x="3" y="55"/>
                      <a:pt x="3" y="55"/>
                    </a:cubicBezTo>
                    <a:lnTo>
                      <a:pt x="4" y="49"/>
                    </a:lnTo>
                    <a:lnTo>
                      <a:pt x="1" y="54"/>
                    </a:lnTo>
                    <a:lnTo>
                      <a:pt x="1" y="54"/>
                    </a:lnTo>
                    <a:lnTo>
                      <a:pt x="1" y="54"/>
                    </a:lnTo>
                    <a:cubicBezTo>
                      <a:pt x="0" y="55"/>
                      <a:pt x="0" y="57"/>
                      <a:pt x="0" y="58"/>
                    </a:cubicBezTo>
                    <a:cubicBezTo>
                      <a:pt x="0" y="60"/>
                      <a:pt x="0" y="60"/>
                      <a:pt x="1" y="61"/>
                    </a:cubicBezTo>
                    <a:cubicBezTo>
                      <a:pt x="1" y="62"/>
                      <a:pt x="1" y="63"/>
                      <a:pt x="2" y="63"/>
                    </a:cubicBezTo>
                    <a:cubicBezTo>
                      <a:pt x="4" y="65"/>
                      <a:pt x="8" y="66"/>
                      <a:pt x="11" y="64"/>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6" name="Google Shape;966;p27"/>
              <p:cNvSpPr/>
              <p:nvPr/>
            </p:nvSpPr>
            <p:spPr>
              <a:xfrm>
                <a:off x="8279010" y="2619832"/>
                <a:ext cx="426354" cy="435154"/>
              </a:xfrm>
              <a:custGeom>
                <a:rect b="b" l="l" r="r" t="t"/>
                <a:pathLst>
                  <a:path extrusionOk="0" h="890" w="872">
                    <a:moveTo>
                      <a:pt x="630" y="890"/>
                    </a:moveTo>
                    <a:cubicBezTo>
                      <a:pt x="659" y="886"/>
                      <a:pt x="683" y="867"/>
                      <a:pt x="704" y="847"/>
                    </a:cubicBezTo>
                    <a:cubicBezTo>
                      <a:pt x="760" y="795"/>
                      <a:pt x="797" y="718"/>
                      <a:pt x="821" y="646"/>
                    </a:cubicBezTo>
                    <a:cubicBezTo>
                      <a:pt x="798" y="672"/>
                      <a:pt x="771" y="675"/>
                      <a:pt x="737" y="684"/>
                    </a:cubicBezTo>
                    <a:cubicBezTo>
                      <a:pt x="825" y="595"/>
                      <a:pt x="870" y="459"/>
                      <a:pt x="872" y="334"/>
                    </a:cubicBezTo>
                    <a:cubicBezTo>
                      <a:pt x="824" y="377"/>
                      <a:pt x="757" y="399"/>
                      <a:pt x="696" y="417"/>
                    </a:cubicBezTo>
                    <a:cubicBezTo>
                      <a:pt x="785" y="302"/>
                      <a:pt x="828" y="145"/>
                      <a:pt x="817" y="0"/>
                    </a:cubicBezTo>
                    <a:cubicBezTo>
                      <a:pt x="735" y="76"/>
                      <a:pt x="642" y="135"/>
                      <a:pt x="535" y="168"/>
                    </a:cubicBezTo>
                    <a:cubicBezTo>
                      <a:pt x="575" y="123"/>
                      <a:pt x="604" y="70"/>
                      <a:pt x="613" y="9"/>
                    </a:cubicBezTo>
                    <a:cubicBezTo>
                      <a:pt x="484" y="4"/>
                      <a:pt x="355" y="46"/>
                      <a:pt x="254" y="125"/>
                    </a:cubicBezTo>
                    <a:cubicBezTo>
                      <a:pt x="267" y="107"/>
                      <a:pt x="275" y="80"/>
                      <a:pt x="279" y="58"/>
                    </a:cubicBezTo>
                    <a:lnTo>
                      <a:pt x="279" y="58"/>
                    </a:lnTo>
                    <a:cubicBezTo>
                      <a:pt x="275" y="58"/>
                      <a:pt x="272" y="58"/>
                      <a:pt x="268" y="58"/>
                    </a:cubicBezTo>
                    <a:cubicBezTo>
                      <a:pt x="182" y="58"/>
                      <a:pt x="99" y="80"/>
                      <a:pt x="25" y="123"/>
                    </a:cubicBezTo>
                    <a:cubicBezTo>
                      <a:pt x="16" y="128"/>
                      <a:pt x="8" y="133"/>
                      <a:pt x="0" y="138"/>
                    </a:cubicBezTo>
                    <a:cubicBezTo>
                      <a:pt x="166" y="417"/>
                      <a:pt x="380" y="683"/>
                      <a:pt x="630" y="890"/>
                    </a:cubicBez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7" name="Google Shape;967;p27"/>
              <p:cNvSpPr/>
              <p:nvPr/>
            </p:nvSpPr>
            <p:spPr>
              <a:xfrm>
                <a:off x="8336705" y="2664325"/>
                <a:ext cx="327588" cy="353013"/>
              </a:xfrm>
              <a:custGeom>
                <a:rect b="b" l="l" r="r" t="t"/>
                <a:pathLst>
                  <a:path extrusionOk="0" h="722" w="670">
                    <a:moveTo>
                      <a:pt x="513" y="722"/>
                    </a:moveTo>
                    <a:cubicBezTo>
                      <a:pt x="552" y="706"/>
                      <a:pt x="595" y="668"/>
                      <a:pt x="616" y="631"/>
                    </a:cubicBezTo>
                    <a:cubicBezTo>
                      <a:pt x="598" y="640"/>
                      <a:pt x="581" y="622"/>
                      <a:pt x="562" y="618"/>
                    </a:cubicBezTo>
                    <a:cubicBezTo>
                      <a:pt x="591" y="589"/>
                      <a:pt x="615" y="542"/>
                      <a:pt x="624" y="501"/>
                    </a:cubicBezTo>
                    <a:cubicBezTo>
                      <a:pt x="607" y="513"/>
                      <a:pt x="592" y="503"/>
                      <a:pt x="571" y="503"/>
                    </a:cubicBezTo>
                    <a:cubicBezTo>
                      <a:pt x="607" y="464"/>
                      <a:pt x="643" y="401"/>
                      <a:pt x="670" y="355"/>
                    </a:cubicBezTo>
                    <a:cubicBezTo>
                      <a:pt x="620" y="383"/>
                      <a:pt x="560" y="387"/>
                      <a:pt x="503" y="393"/>
                    </a:cubicBezTo>
                    <a:cubicBezTo>
                      <a:pt x="539" y="337"/>
                      <a:pt x="559" y="263"/>
                      <a:pt x="570" y="198"/>
                    </a:cubicBezTo>
                    <a:cubicBezTo>
                      <a:pt x="538" y="217"/>
                      <a:pt x="497" y="239"/>
                      <a:pt x="465" y="259"/>
                    </a:cubicBezTo>
                    <a:cubicBezTo>
                      <a:pt x="522" y="192"/>
                      <a:pt x="579" y="112"/>
                      <a:pt x="612" y="31"/>
                    </a:cubicBezTo>
                    <a:cubicBezTo>
                      <a:pt x="529" y="95"/>
                      <a:pt x="430" y="143"/>
                      <a:pt x="328" y="168"/>
                    </a:cubicBezTo>
                    <a:cubicBezTo>
                      <a:pt x="343" y="143"/>
                      <a:pt x="360" y="103"/>
                      <a:pt x="370" y="76"/>
                    </a:cubicBezTo>
                    <a:cubicBezTo>
                      <a:pt x="344" y="87"/>
                      <a:pt x="312" y="91"/>
                      <a:pt x="287" y="101"/>
                    </a:cubicBezTo>
                    <a:cubicBezTo>
                      <a:pt x="306" y="65"/>
                      <a:pt x="326" y="31"/>
                      <a:pt x="353" y="0"/>
                    </a:cubicBezTo>
                    <a:cubicBezTo>
                      <a:pt x="261" y="16"/>
                      <a:pt x="166" y="40"/>
                      <a:pt x="82" y="80"/>
                    </a:cubicBezTo>
                    <a:cubicBezTo>
                      <a:pt x="87" y="61"/>
                      <a:pt x="98" y="41"/>
                      <a:pt x="103" y="21"/>
                    </a:cubicBezTo>
                    <a:lnTo>
                      <a:pt x="103" y="21"/>
                    </a:lnTo>
                    <a:cubicBezTo>
                      <a:pt x="78" y="30"/>
                      <a:pt x="54" y="42"/>
                      <a:pt x="31" y="54"/>
                    </a:cubicBezTo>
                    <a:cubicBezTo>
                      <a:pt x="20" y="61"/>
                      <a:pt x="10" y="67"/>
                      <a:pt x="0" y="74"/>
                    </a:cubicBezTo>
                    <a:cubicBezTo>
                      <a:pt x="226" y="226"/>
                      <a:pt x="419" y="466"/>
                      <a:pt x="513" y="722"/>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8" name="Google Shape;968;p27"/>
              <p:cNvSpPr/>
              <p:nvPr/>
            </p:nvSpPr>
            <p:spPr>
              <a:xfrm>
                <a:off x="7755358" y="2667747"/>
                <a:ext cx="862975" cy="862975"/>
              </a:xfrm>
              <a:custGeom>
                <a:rect b="b" l="l" r="r" t="t"/>
                <a:pathLst>
                  <a:path extrusionOk="0" h="1765" w="1765">
                    <a:moveTo>
                      <a:pt x="1506" y="259"/>
                    </a:moveTo>
                    <a:cubicBezTo>
                      <a:pt x="1616" y="368"/>
                      <a:pt x="1695" y="505"/>
                      <a:pt x="1735" y="654"/>
                    </a:cubicBezTo>
                    <a:cubicBezTo>
                      <a:pt x="1775" y="804"/>
                      <a:pt x="1775" y="962"/>
                      <a:pt x="1735" y="1111"/>
                    </a:cubicBezTo>
                    <a:cubicBezTo>
                      <a:pt x="1695" y="1261"/>
                      <a:pt x="1615" y="1397"/>
                      <a:pt x="1506" y="1506"/>
                    </a:cubicBezTo>
                    <a:cubicBezTo>
                      <a:pt x="1396" y="1616"/>
                      <a:pt x="1260" y="1695"/>
                      <a:pt x="1111" y="1735"/>
                    </a:cubicBezTo>
                    <a:cubicBezTo>
                      <a:pt x="961" y="1775"/>
                      <a:pt x="803" y="1775"/>
                      <a:pt x="654" y="1735"/>
                    </a:cubicBezTo>
                    <a:cubicBezTo>
                      <a:pt x="504" y="1695"/>
                      <a:pt x="368" y="1616"/>
                      <a:pt x="259" y="1506"/>
                    </a:cubicBezTo>
                    <a:cubicBezTo>
                      <a:pt x="149" y="1397"/>
                      <a:pt x="70" y="1260"/>
                      <a:pt x="30" y="1111"/>
                    </a:cubicBezTo>
                    <a:cubicBezTo>
                      <a:pt x="-10" y="961"/>
                      <a:pt x="-10" y="804"/>
                      <a:pt x="30" y="654"/>
                    </a:cubicBezTo>
                    <a:cubicBezTo>
                      <a:pt x="70" y="505"/>
                      <a:pt x="149" y="369"/>
                      <a:pt x="259" y="259"/>
                    </a:cubicBezTo>
                    <a:cubicBezTo>
                      <a:pt x="368" y="150"/>
                      <a:pt x="505" y="70"/>
                      <a:pt x="654" y="30"/>
                    </a:cubicBezTo>
                    <a:cubicBezTo>
                      <a:pt x="804" y="-10"/>
                      <a:pt x="961" y="-10"/>
                      <a:pt x="1111" y="30"/>
                    </a:cubicBezTo>
                    <a:cubicBezTo>
                      <a:pt x="1260" y="70"/>
                      <a:pt x="1397" y="149"/>
                      <a:pt x="1506" y="259"/>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69" name="Google Shape;969;p27"/>
              <p:cNvSpPr/>
              <p:nvPr/>
            </p:nvSpPr>
            <p:spPr>
              <a:xfrm>
                <a:off x="8348439" y="2767491"/>
                <a:ext cx="270382" cy="599437"/>
              </a:xfrm>
              <a:custGeom>
                <a:rect b="b" l="l" r="r" t="t"/>
                <a:pathLst>
                  <a:path extrusionOk="0" h="1226" w="553">
                    <a:moveTo>
                      <a:pt x="361" y="1226"/>
                    </a:moveTo>
                    <a:cubicBezTo>
                      <a:pt x="294" y="1229"/>
                      <a:pt x="229" y="1153"/>
                      <a:pt x="240" y="1087"/>
                    </a:cubicBezTo>
                    <a:cubicBezTo>
                      <a:pt x="246" y="1056"/>
                      <a:pt x="263" y="1029"/>
                      <a:pt x="271" y="999"/>
                    </a:cubicBezTo>
                    <a:cubicBezTo>
                      <a:pt x="278" y="969"/>
                      <a:pt x="272" y="931"/>
                      <a:pt x="243" y="918"/>
                    </a:cubicBezTo>
                    <a:cubicBezTo>
                      <a:pt x="222" y="909"/>
                      <a:pt x="196" y="917"/>
                      <a:pt x="177" y="904"/>
                    </a:cubicBezTo>
                    <a:cubicBezTo>
                      <a:pt x="153" y="889"/>
                      <a:pt x="156" y="853"/>
                      <a:pt x="169" y="827"/>
                    </a:cubicBezTo>
                    <a:cubicBezTo>
                      <a:pt x="182" y="802"/>
                      <a:pt x="201" y="778"/>
                      <a:pt x="204" y="749"/>
                    </a:cubicBezTo>
                    <a:cubicBezTo>
                      <a:pt x="207" y="700"/>
                      <a:pt x="140" y="663"/>
                      <a:pt x="100" y="693"/>
                    </a:cubicBezTo>
                    <a:cubicBezTo>
                      <a:pt x="91" y="700"/>
                      <a:pt x="83" y="710"/>
                      <a:pt x="72" y="715"/>
                    </a:cubicBezTo>
                    <a:cubicBezTo>
                      <a:pt x="50" y="726"/>
                      <a:pt x="20" y="712"/>
                      <a:pt x="9" y="689"/>
                    </a:cubicBezTo>
                    <a:cubicBezTo>
                      <a:pt x="-3" y="667"/>
                      <a:pt x="-1" y="639"/>
                      <a:pt x="7" y="615"/>
                    </a:cubicBezTo>
                    <a:cubicBezTo>
                      <a:pt x="22" y="565"/>
                      <a:pt x="59" y="522"/>
                      <a:pt x="106" y="500"/>
                    </a:cubicBezTo>
                    <a:cubicBezTo>
                      <a:pt x="135" y="486"/>
                      <a:pt x="170" y="477"/>
                      <a:pt x="184" y="448"/>
                    </a:cubicBezTo>
                    <a:cubicBezTo>
                      <a:pt x="198" y="419"/>
                      <a:pt x="183" y="384"/>
                      <a:pt x="189" y="353"/>
                    </a:cubicBezTo>
                    <a:cubicBezTo>
                      <a:pt x="196" y="317"/>
                      <a:pt x="228" y="293"/>
                      <a:pt x="251" y="265"/>
                    </a:cubicBezTo>
                    <a:cubicBezTo>
                      <a:pt x="273" y="237"/>
                      <a:pt x="284" y="189"/>
                      <a:pt x="255" y="169"/>
                    </a:cubicBezTo>
                    <a:cubicBezTo>
                      <a:pt x="238" y="157"/>
                      <a:pt x="216" y="159"/>
                      <a:pt x="197" y="151"/>
                    </a:cubicBezTo>
                    <a:cubicBezTo>
                      <a:pt x="166" y="138"/>
                      <a:pt x="152" y="97"/>
                      <a:pt x="164" y="64"/>
                    </a:cubicBezTo>
                    <a:cubicBezTo>
                      <a:pt x="175" y="32"/>
                      <a:pt x="201" y="11"/>
                      <a:pt x="234" y="0"/>
                    </a:cubicBezTo>
                    <a:cubicBezTo>
                      <a:pt x="420" y="131"/>
                      <a:pt x="516" y="348"/>
                      <a:pt x="546" y="574"/>
                    </a:cubicBezTo>
                    <a:cubicBezTo>
                      <a:pt x="575" y="798"/>
                      <a:pt x="514" y="1041"/>
                      <a:pt x="361" y="122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0" name="Google Shape;970;p27"/>
              <p:cNvSpPr/>
              <p:nvPr/>
            </p:nvSpPr>
            <p:spPr>
              <a:xfrm>
                <a:off x="7934309" y="3171354"/>
                <a:ext cx="537342" cy="360347"/>
              </a:xfrm>
              <a:custGeom>
                <a:rect b="b" l="l" r="r" t="t"/>
                <a:pathLst>
                  <a:path extrusionOk="0" h="737" w="1099">
                    <a:moveTo>
                      <a:pt x="1099" y="515"/>
                    </a:moveTo>
                    <a:cubicBezTo>
                      <a:pt x="1051" y="514"/>
                      <a:pt x="1035" y="456"/>
                      <a:pt x="1032" y="420"/>
                    </a:cubicBezTo>
                    <a:cubicBezTo>
                      <a:pt x="1030" y="385"/>
                      <a:pt x="1040" y="348"/>
                      <a:pt x="1024" y="317"/>
                    </a:cubicBezTo>
                    <a:cubicBezTo>
                      <a:pt x="1000" y="270"/>
                      <a:pt x="926" y="253"/>
                      <a:pt x="924" y="200"/>
                    </a:cubicBezTo>
                    <a:cubicBezTo>
                      <a:pt x="924" y="175"/>
                      <a:pt x="943" y="152"/>
                      <a:pt x="944" y="126"/>
                    </a:cubicBezTo>
                    <a:cubicBezTo>
                      <a:pt x="945" y="92"/>
                      <a:pt x="909" y="63"/>
                      <a:pt x="877" y="71"/>
                    </a:cubicBezTo>
                    <a:cubicBezTo>
                      <a:pt x="860" y="75"/>
                      <a:pt x="846" y="87"/>
                      <a:pt x="830" y="93"/>
                    </a:cubicBezTo>
                    <a:cubicBezTo>
                      <a:pt x="814" y="99"/>
                      <a:pt x="792" y="96"/>
                      <a:pt x="785" y="80"/>
                    </a:cubicBezTo>
                    <a:cubicBezTo>
                      <a:pt x="780" y="68"/>
                      <a:pt x="787" y="54"/>
                      <a:pt x="788" y="40"/>
                    </a:cubicBezTo>
                    <a:cubicBezTo>
                      <a:pt x="788" y="22"/>
                      <a:pt x="774" y="4"/>
                      <a:pt x="756" y="0"/>
                    </a:cubicBezTo>
                    <a:cubicBezTo>
                      <a:pt x="738" y="-3"/>
                      <a:pt x="718" y="8"/>
                      <a:pt x="712" y="25"/>
                    </a:cubicBezTo>
                    <a:cubicBezTo>
                      <a:pt x="680" y="21"/>
                      <a:pt x="648" y="67"/>
                      <a:pt x="644" y="98"/>
                    </a:cubicBezTo>
                    <a:cubicBezTo>
                      <a:pt x="640" y="130"/>
                      <a:pt x="650" y="161"/>
                      <a:pt x="649" y="193"/>
                    </a:cubicBezTo>
                    <a:lnTo>
                      <a:pt x="649" y="193"/>
                    </a:lnTo>
                    <a:cubicBezTo>
                      <a:pt x="648" y="218"/>
                      <a:pt x="641" y="243"/>
                      <a:pt x="629" y="263"/>
                    </a:cubicBezTo>
                    <a:cubicBezTo>
                      <a:pt x="622" y="275"/>
                      <a:pt x="615" y="284"/>
                      <a:pt x="606" y="293"/>
                    </a:cubicBezTo>
                    <a:cubicBezTo>
                      <a:pt x="589" y="310"/>
                      <a:pt x="565" y="323"/>
                      <a:pt x="543" y="317"/>
                    </a:cubicBezTo>
                    <a:cubicBezTo>
                      <a:pt x="526" y="312"/>
                      <a:pt x="514" y="298"/>
                      <a:pt x="500" y="287"/>
                    </a:cubicBezTo>
                    <a:cubicBezTo>
                      <a:pt x="454" y="251"/>
                      <a:pt x="381" y="257"/>
                      <a:pt x="343" y="301"/>
                    </a:cubicBezTo>
                    <a:cubicBezTo>
                      <a:pt x="300" y="348"/>
                      <a:pt x="294" y="433"/>
                      <a:pt x="233" y="452"/>
                    </a:cubicBezTo>
                    <a:cubicBezTo>
                      <a:pt x="205" y="460"/>
                      <a:pt x="175" y="451"/>
                      <a:pt x="146" y="448"/>
                    </a:cubicBezTo>
                    <a:cubicBezTo>
                      <a:pt x="78" y="443"/>
                      <a:pt x="1" y="500"/>
                      <a:pt x="0" y="567"/>
                    </a:cubicBezTo>
                    <a:cubicBezTo>
                      <a:pt x="40" y="603"/>
                      <a:pt x="149" y="662"/>
                      <a:pt x="239" y="691"/>
                    </a:cubicBezTo>
                    <a:cubicBezTo>
                      <a:pt x="513" y="781"/>
                      <a:pt x="826" y="748"/>
                      <a:pt x="1099" y="51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1" name="Google Shape;971;p27"/>
              <p:cNvSpPr/>
              <p:nvPr/>
            </p:nvSpPr>
            <p:spPr>
              <a:xfrm>
                <a:off x="7754380" y="2849633"/>
                <a:ext cx="299230" cy="322210"/>
              </a:xfrm>
              <a:custGeom>
                <a:rect b="b" l="l" r="r" t="t"/>
                <a:pathLst>
                  <a:path extrusionOk="0" h="659" w="612">
                    <a:moveTo>
                      <a:pt x="14" y="658"/>
                    </a:moveTo>
                    <a:cubicBezTo>
                      <a:pt x="14" y="658"/>
                      <a:pt x="77" y="665"/>
                      <a:pt x="103" y="573"/>
                    </a:cubicBezTo>
                    <a:cubicBezTo>
                      <a:pt x="114" y="535"/>
                      <a:pt x="143" y="492"/>
                      <a:pt x="183" y="495"/>
                    </a:cubicBezTo>
                    <a:cubicBezTo>
                      <a:pt x="214" y="497"/>
                      <a:pt x="234" y="527"/>
                      <a:pt x="252" y="553"/>
                    </a:cubicBezTo>
                    <a:cubicBezTo>
                      <a:pt x="269" y="579"/>
                      <a:pt x="296" y="606"/>
                      <a:pt x="326" y="598"/>
                    </a:cubicBezTo>
                    <a:cubicBezTo>
                      <a:pt x="365" y="589"/>
                      <a:pt x="374" y="531"/>
                      <a:pt x="411" y="518"/>
                    </a:cubicBezTo>
                    <a:cubicBezTo>
                      <a:pt x="465" y="498"/>
                      <a:pt x="511" y="584"/>
                      <a:pt x="567" y="572"/>
                    </a:cubicBezTo>
                    <a:cubicBezTo>
                      <a:pt x="593" y="567"/>
                      <a:pt x="610" y="540"/>
                      <a:pt x="612" y="513"/>
                    </a:cubicBezTo>
                    <a:cubicBezTo>
                      <a:pt x="614" y="487"/>
                      <a:pt x="603" y="461"/>
                      <a:pt x="590" y="438"/>
                    </a:cubicBezTo>
                    <a:cubicBezTo>
                      <a:pt x="570" y="404"/>
                      <a:pt x="544" y="372"/>
                      <a:pt x="508" y="354"/>
                    </a:cubicBezTo>
                    <a:cubicBezTo>
                      <a:pt x="489" y="344"/>
                      <a:pt x="467" y="339"/>
                      <a:pt x="447" y="329"/>
                    </a:cubicBezTo>
                    <a:cubicBezTo>
                      <a:pt x="368" y="292"/>
                      <a:pt x="332" y="186"/>
                      <a:pt x="371" y="108"/>
                    </a:cubicBezTo>
                    <a:cubicBezTo>
                      <a:pt x="376" y="98"/>
                      <a:pt x="381" y="89"/>
                      <a:pt x="382" y="78"/>
                    </a:cubicBezTo>
                    <a:cubicBezTo>
                      <a:pt x="383" y="64"/>
                      <a:pt x="374" y="51"/>
                      <a:pt x="364" y="41"/>
                    </a:cubicBezTo>
                    <a:cubicBezTo>
                      <a:pt x="317" y="-6"/>
                      <a:pt x="230" y="-3"/>
                      <a:pt x="163" y="2"/>
                    </a:cubicBezTo>
                    <a:cubicBezTo>
                      <a:pt x="-68" y="328"/>
                      <a:pt x="14" y="658"/>
                      <a:pt x="14" y="65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2" name="Google Shape;972;p27"/>
              <p:cNvSpPr/>
              <p:nvPr/>
            </p:nvSpPr>
            <p:spPr>
              <a:xfrm>
                <a:off x="7878570" y="3144951"/>
                <a:ext cx="164283" cy="132013"/>
              </a:xfrm>
              <a:custGeom>
                <a:rect b="b" l="l" r="r" t="t"/>
                <a:pathLst>
                  <a:path extrusionOk="0" h="270" w="336">
                    <a:moveTo>
                      <a:pt x="50" y="58"/>
                    </a:moveTo>
                    <a:cubicBezTo>
                      <a:pt x="16" y="67"/>
                      <a:pt x="-5" y="105"/>
                      <a:pt x="2" y="139"/>
                    </a:cubicBezTo>
                    <a:cubicBezTo>
                      <a:pt x="9" y="173"/>
                      <a:pt x="42" y="199"/>
                      <a:pt x="77" y="199"/>
                    </a:cubicBezTo>
                    <a:cubicBezTo>
                      <a:pt x="92" y="199"/>
                      <a:pt x="107" y="196"/>
                      <a:pt x="121" y="200"/>
                    </a:cubicBezTo>
                    <a:cubicBezTo>
                      <a:pt x="150" y="208"/>
                      <a:pt x="163" y="243"/>
                      <a:pt x="190" y="259"/>
                    </a:cubicBezTo>
                    <a:cubicBezTo>
                      <a:pt x="272" y="308"/>
                      <a:pt x="350" y="174"/>
                      <a:pt x="334" y="105"/>
                    </a:cubicBezTo>
                    <a:cubicBezTo>
                      <a:pt x="328" y="76"/>
                      <a:pt x="306" y="54"/>
                      <a:pt x="281" y="39"/>
                    </a:cubicBezTo>
                    <a:cubicBezTo>
                      <a:pt x="266" y="30"/>
                      <a:pt x="249" y="23"/>
                      <a:pt x="233" y="17"/>
                    </a:cubicBezTo>
                    <a:cubicBezTo>
                      <a:pt x="215" y="10"/>
                      <a:pt x="190" y="-2"/>
                      <a:pt x="171" y="0"/>
                    </a:cubicBezTo>
                    <a:cubicBezTo>
                      <a:pt x="146" y="4"/>
                      <a:pt x="140" y="33"/>
                      <a:pt x="121" y="45"/>
                    </a:cubicBezTo>
                    <a:cubicBezTo>
                      <a:pt x="100" y="58"/>
                      <a:pt x="73" y="51"/>
                      <a:pt x="50" y="5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3" name="Google Shape;973;p27"/>
              <p:cNvSpPr/>
              <p:nvPr/>
            </p:nvSpPr>
            <p:spPr>
              <a:xfrm>
                <a:off x="7885904" y="3276965"/>
                <a:ext cx="75296" cy="97299"/>
              </a:xfrm>
              <a:custGeom>
                <a:rect b="b" l="l" r="r" t="t"/>
                <a:pathLst>
                  <a:path extrusionOk="0" h="199" w="154">
                    <a:moveTo>
                      <a:pt x="99" y="28"/>
                    </a:moveTo>
                    <a:cubicBezTo>
                      <a:pt x="87" y="13"/>
                      <a:pt x="69" y="2"/>
                      <a:pt x="50" y="0"/>
                    </a:cubicBezTo>
                    <a:cubicBezTo>
                      <a:pt x="31" y="-2"/>
                      <a:pt x="10" y="9"/>
                      <a:pt x="3" y="27"/>
                    </a:cubicBezTo>
                    <a:cubicBezTo>
                      <a:pt x="-11" y="61"/>
                      <a:pt x="26" y="94"/>
                      <a:pt x="27" y="131"/>
                    </a:cubicBezTo>
                    <a:cubicBezTo>
                      <a:pt x="27" y="142"/>
                      <a:pt x="23" y="154"/>
                      <a:pt x="25" y="166"/>
                    </a:cubicBezTo>
                    <a:cubicBezTo>
                      <a:pt x="29" y="181"/>
                      <a:pt x="44" y="192"/>
                      <a:pt x="60" y="197"/>
                    </a:cubicBezTo>
                    <a:cubicBezTo>
                      <a:pt x="96" y="206"/>
                      <a:pt x="137" y="185"/>
                      <a:pt x="150" y="150"/>
                    </a:cubicBezTo>
                    <a:cubicBezTo>
                      <a:pt x="163" y="116"/>
                      <a:pt x="146" y="73"/>
                      <a:pt x="113" y="56"/>
                    </a:cubicBezTo>
                    <a:lnTo>
                      <a:pt x="99" y="28"/>
                    </a:lnTo>
                    <a:close/>
                  </a:path>
                </a:pathLst>
              </a:custGeom>
              <a:solidFill>
                <a:schemeClr val="lt2"/>
              </a:solidFill>
              <a:ln>
                <a:noFill/>
              </a:ln>
            </p:spPr>
            <p:txBody>
              <a:bodyPr anchorCtr="1" anchor="ctr" bIns="26625" lIns="90000" spcFirstLastPara="1" rIns="90000" wrap="square" tIns="26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4" name="Google Shape;974;p27"/>
              <p:cNvSpPr/>
              <p:nvPr/>
            </p:nvSpPr>
            <p:spPr>
              <a:xfrm>
                <a:off x="8184645" y="3088234"/>
                <a:ext cx="95832" cy="116367"/>
              </a:xfrm>
              <a:custGeom>
                <a:rect b="b" l="l" r="r" t="t"/>
                <a:pathLst>
                  <a:path extrusionOk="0" h="238" w="196">
                    <a:moveTo>
                      <a:pt x="1" y="194"/>
                    </a:moveTo>
                    <a:cubicBezTo>
                      <a:pt x="-1" y="207"/>
                      <a:pt x="0" y="221"/>
                      <a:pt x="10" y="230"/>
                    </a:cubicBezTo>
                    <a:cubicBezTo>
                      <a:pt x="32" y="251"/>
                      <a:pt x="63" y="224"/>
                      <a:pt x="76" y="206"/>
                    </a:cubicBezTo>
                    <a:cubicBezTo>
                      <a:pt x="97" y="178"/>
                      <a:pt x="111" y="159"/>
                      <a:pt x="148" y="162"/>
                    </a:cubicBezTo>
                    <a:cubicBezTo>
                      <a:pt x="180" y="164"/>
                      <a:pt x="202" y="154"/>
                      <a:pt x="195" y="118"/>
                    </a:cubicBezTo>
                    <a:cubicBezTo>
                      <a:pt x="186" y="66"/>
                      <a:pt x="118" y="-22"/>
                      <a:pt x="56" y="4"/>
                    </a:cubicBezTo>
                    <a:cubicBezTo>
                      <a:pt x="17" y="19"/>
                      <a:pt x="23" y="55"/>
                      <a:pt x="27" y="89"/>
                    </a:cubicBezTo>
                    <a:cubicBezTo>
                      <a:pt x="33" y="130"/>
                      <a:pt x="7" y="157"/>
                      <a:pt x="1" y="194"/>
                    </a:cubicBezTo>
                    <a:close/>
                  </a:path>
                </a:pathLst>
              </a:custGeom>
              <a:solidFill>
                <a:schemeClr val="lt2"/>
              </a:solidFill>
              <a:ln>
                <a:noFill/>
              </a:ln>
            </p:spPr>
            <p:txBody>
              <a:bodyPr anchorCtr="1" anchor="ctr" bIns="40675" lIns="90000" spcFirstLastPara="1" rIns="90000" wrap="square" tIns="406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5" name="Google Shape;975;p27"/>
              <p:cNvSpPr/>
              <p:nvPr/>
            </p:nvSpPr>
            <p:spPr>
              <a:xfrm>
                <a:off x="7934798" y="2731798"/>
                <a:ext cx="164283" cy="196064"/>
              </a:xfrm>
              <a:custGeom>
                <a:rect b="b" l="l" r="r" t="t"/>
                <a:pathLst>
                  <a:path extrusionOk="0" h="401" w="336">
                    <a:moveTo>
                      <a:pt x="50" y="201"/>
                    </a:moveTo>
                    <a:lnTo>
                      <a:pt x="50" y="201"/>
                    </a:lnTo>
                    <a:cubicBezTo>
                      <a:pt x="56" y="207"/>
                      <a:pt x="61" y="213"/>
                      <a:pt x="65" y="220"/>
                    </a:cubicBezTo>
                    <a:cubicBezTo>
                      <a:pt x="72" y="233"/>
                      <a:pt x="76" y="246"/>
                      <a:pt x="77" y="260"/>
                    </a:cubicBezTo>
                    <a:cubicBezTo>
                      <a:pt x="79" y="283"/>
                      <a:pt x="72" y="306"/>
                      <a:pt x="70" y="329"/>
                    </a:cubicBezTo>
                    <a:cubicBezTo>
                      <a:pt x="68" y="352"/>
                      <a:pt x="73" y="378"/>
                      <a:pt x="92" y="392"/>
                    </a:cubicBezTo>
                    <a:cubicBezTo>
                      <a:pt x="114" y="408"/>
                      <a:pt x="147" y="399"/>
                      <a:pt x="166" y="379"/>
                    </a:cubicBezTo>
                    <a:cubicBezTo>
                      <a:pt x="185" y="359"/>
                      <a:pt x="193" y="331"/>
                      <a:pt x="200" y="304"/>
                    </a:cubicBezTo>
                    <a:cubicBezTo>
                      <a:pt x="206" y="277"/>
                      <a:pt x="213" y="249"/>
                      <a:pt x="230" y="228"/>
                    </a:cubicBezTo>
                    <a:cubicBezTo>
                      <a:pt x="249" y="205"/>
                      <a:pt x="277" y="192"/>
                      <a:pt x="298" y="172"/>
                    </a:cubicBezTo>
                    <a:lnTo>
                      <a:pt x="298" y="172"/>
                    </a:lnTo>
                    <a:cubicBezTo>
                      <a:pt x="306" y="164"/>
                      <a:pt x="313" y="155"/>
                      <a:pt x="319" y="144"/>
                    </a:cubicBezTo>
                    <a:cubicBezTo>
                      <a:pt x="329" y="127"/>
                      <a:pt x="335" y="108"/>
                      <a:pt x="336" y="88"/>
                    </a:cubicBezTo>
                    <a:cubicBezTo>
                      <a:pt x="340" y="-3"/>
                      <a:pt x="232" y="-7"/>
                      <a:pt x="166" y="4"/>
                    </a:cubicBezTo>
                    <a:cubicBezTo>
                      <a:pt x="141" y="8"/>
                      <a:pt x="119" y="19"/>
                      <a:pt x="99" y="34"/>
                    </a:cubicBezTo>
                    <a:cubicBezTo>
                      <a:pt x="71" y="54"/>
                      <a:pt x="38" y="76"/>
                      <a:pt x="16" y="102"/>
                    </a:cubicBezTo>
                    <a:cubicBezTo>
                      <a:pt x="-23" y="147"/>
                      <a:pt x="21" y="172"/>
                      <a:pt x="50" y="201"/>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6" name="Google Shape;976;p27"/>
              <p:cNvSpPr/>
              <p:nvPr/>
            </p:nvSpPr>
            <p:spPr>
              <a:xfrm>
                <a:off x="8016940" y="2932263"/>
                <a:ext cx="288473" cy="155482"/>
              </a:xfrm>
              <a:custGeom>
                <a:rect b="b" l="l" r="r" t="t"/>
                <a:pathLst>
                  <a:path extrusionOk="0" h="318" w="590">
                    <a:moveTo>
                      <a:pt x="0" y="118"/>
                    </a:moveTo>
                    <a:cubicBezTo>
                      <a:pt x="0" y="118"/>
                      <a:pt x="140" y="-253"/>
                      <a:pt x="590" y="318"/>
                    </a:cubicBezTo>
                    <a:cubicBezTo>
                      <a:pt x="590" y="318"/>
                      <a:pt x="157" y="-43"/>
                      <a:pt x="0" y="11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77" name="Google Shape;977;p27"/>
              <p:cNvSpPr/>
              <p:nvPr/>
            </p:nvSpPr>
            <p:spPr>
              <a:xfrm>
                <a:off x="8103971" y="2785093"/>
                <a:ext cx="98765" cy="209754"/>
              </a:xfrm>
              <a:custGeom>
                <a:rect b="b" l="l" r="r" t="t"/>
                <a:pathLst>
                  <a:path extrusionOk="0" h="429" w="202">
                    <a:moveTo>
                      <a:pt x="117" y="429"/>
                    </a:moveTo>
                    <a:cubicBezTo>
                      <a:pt x="139" y="363"/>
                      <a:pt x="159" y="289"/>
                      <a:pt x="180" y="224"/>
                    </a:cubicBezTo>
                    <a:cubicBezTo>
                      <a:pt x="195" y="180"/>
                      <a:pt x="209" y="133"/>
                      <a:pt x="198" y="88"/>
                    </a:cubicBezTo>
                    <a:cubicBezTo>
                      <a:pt x="192" y="68"/>
                      <a:pt x="181" y="49"/>
                      <a:pt x="169" y="31"/>
                    </a:cubicBezTo>
                    <a:cubicBezTo>
                      <a:pt x="162" y="21"/>
                      <a:pt x="153" y="10"/>
                      <a:pt x="141" y="5"/>
                    </a:cubicBezTo>
                    <a:cubicBezTo>
                      <a:pt x="129" y="-1"/>
                      <a:pt x="114" y="-1"/>
                      <a:pt x="100" y="2"/>
                    </a:cubicBezTo>
                    <a:lnTo>
                      <a:pt x="100" y="2"/>
                    </a:lnTo>
                    <a:cubicBezTo>
                      <a:pt x="86" y="5"/>
                      <a:pt x="73" y="10"/>
                      <a:pt x="60" y="17"/>
                    </a:cubicBezTo>
                    <a:cubicBezTo>
                      <a:pt x="48" y="24"/>
                      <a:pt x="38" y="32"/>
                      <a:pt x="28" y="43"/>
                    </a:cubicBezTo>
                    <a:cubicBezTo>
                      <a:pt x="6" y="67"/>
                      <a:pt x="1" y="95"/>
                      <a:pt x="0" y="128"/>
                    </a:cubicBezTo>
                    <a:cubicBezTo>
                      <a:pt x="-3" y="205"/>
                      <a:pt x="49" y="400"/>
                      <a:pt x="56" y="403"/>
                    </a:cubicBezTo>
                    <a:cubicBezTo>
                      <a:pt x="74" y="411"/>
                      <a:pt x="98" y="421"/>
                      <a:pt x="117" y="429"/>
                    </a:cubicBezTo>
                    <a:close/>
                  </a:path>
                </a:pathLst>
              </a:custGeom>
              <a:solidFill>
                <a:schemeClr val="accent6"/>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8" name="Google Shape;978;p27"/>
              <p:cNvSpPr/>
              <p:nvPr/>
            </p:nvSpPr>
            <p:spPr>
              <a:xfrm>
                <a:off x="8141619" y="2799761"/>
                <a:ext cx="44982" cy="180907"/>
              </a:xfrm>
              <a:custGeom>
                <a:rect b="b" l="l" r="r" t="t"/>
                <a:pathLst>
                  <a:path extrusionOk="0" h="370" w="92">
                    <a:moveTo>
                      <a:pt x="91" y="68"/>
                    </a:moveTo>
                    <a:cubicBezTo>
                      <a:pt x="88" y="48"/>
                      <a:pt x="83" y="28"/>
                      <a:pt x="68" y="13"/>
                    </a:cubicBezTo>
                    <a:cubicBezTo>
                      <a:pt x="53" y="-1"/>
                      <a:pt x="28" y="-6"/>
                      <a:pt x="13" y="8"/>
                    </a:cubicBezTo>
                    <a:cubicBezTo>
                      <a:pt x="-1" y="20"/>
                      <a:pt x="-1" y="41"/>
                      <a:pt x="2" y="60"/>
                    </a:cubicBezTo>
                    <a:cubicBezTo>
                      <a:pt x="9" y="105"/>
                      <a:pt x="28" y="149"/>
                      <a:pt x="31" y="196"/>
                    </a:cubicBezTo>
                    <a:cubicBezTo>
                      <a:pt x="33" y="234"/>
                      <a:pt x="25" y="272"/>
                      <a:pt x="15" y="309"/>
                    </a:cubicBezTo>
                    <a:cubicBezTo>
                      <a:pt x="12" y="320"/>
                      <a:pt x="0" y="369"/>
                      <a:pt x="22" y="370"/>
                    </a:cubicBezTo>
                    <a:cubicBezTo>
                      <a:pt x="32" y="370"/>
                      <a:pt x="32" y="352"/>
                      <a:pt x="34" y="345"/>
                    </a:cubicBezTo>
                    <a:cubicBezTo>
                      <a:pt x="37" y="332"/>
                      <a:pt x="41" y="319"/>
                      <a:pt x="44" y="307"/>
                    </a:cubicBezTo>
                    <a:cubicBezTo>
                      <a:pt x="59" y="256"/>
                      <a:pt x="78" y="206"/>
                      <a:pt x="87" y="154"/>
                    </a:cubicBezTo>
                    <a:cubicBezTo>
                      <a:pt x="92" y="126"/>
                      <a:pt x="94" y="97"/>
                      <a:pt x="91" y="68"/>
                    </a:cubicBezTo>
                    <a:close/>
                  </a:path>
                </a:pathLst>
              </a:custGeom>
              <a:solidFill>
                <a:srgbClr val="45A2CB">
                  <a:alpha val="5570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79" name="Google Shape;979;p27"/>
              <p:cNvSpPr/>
              <p:nvPr/>
            </p:nvSpPr>
            <p:spPr>
              <a:xfrm>
                <a:off x="8121572" y="2798783"/>
                <a:ext cx="58673" cy="191663"/>
              </a:xfrm>
              <a:custGeom>
                <a:rect b="b" l="l" r="r" t="t"/>
                <a:pathLst>
                  <a:path extrusionOk="0" h="392" w="120">
                    <a:moveTo>
                      <a:pt x="57" y="392"/>
                    </a:moveTo>
                    <a:cubicBezTo>
                      <a:pt x="55" y="364"/>
                      <a:pt x="56" y="336"/>
                      <a:pt x="58" y="308"/>
                    </a:cubicBezTo>
                    <a:cubicBezTo>
                      <a:pt x="61" y="242"/>
                      <a:pt x="64" y="177"/>
                      <a:pt x="67" y="111"/>
                    </a:cubicBezTo>
                    <a:cubicBezTo>
                      <a:pt x="100" y="111"/>
                      <a:pt x="127" y="74"/>
                      <a:pt x="119" y="42"/>
                    </a:cubicBezTo>
                    <a:cubicBezTo>
                      <a:pt x="110" y="10"/>
                      <a:pt x="72" y="-9"/>
                      <a:pt x="41" y="3"/>
                    </a:cubicBezTo>
                    <a:cubicBezTo>
                      <a:pt x="19" y="11"/>
                      <a:pt x="3" y="31"/>
                      <a:pt x="1" y="54"/>
                    </a:cubicBezTo>
                    <a:cubicBezTo>
                      <a:pt x="-2" y="79"/>
                      <a:pt x="16" y="108"/>
                      <a:pt x="41" y="106"/>
                    </a:cubicBezTo>
                    <a:lnTo>
                      <a:pt x="39" y="384"/>
                    </a:lnTo>
                    <a:cubicBezTo>
                      <a:pt x="44" y="388"/>
                      <a:pt x="51" y="389"/>
                      <a:pt x="57" y="392"/>
                    </a:cubicBez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80" name="Google Shape;980;p27"/>
              <p:cNvSpPr/>
              <p:nvPr/>
            </p:nvSpPr>
            <p:spPr>
              <a:xfrm>
                <a:off x="8155309" y="2807095"/>
                <a:ext cx="13690" cy="19558"/>
              </a:xfrm>
              <a:custGeom>
                <a:rect b="b" l="l" r="r" t="t"/>
                <a:pathLst>
                  <a:path extrusionOk="0" h="40" w="28">
                    <a:moveTo>
                      <a:pt x="1" y="8"/>
                    </a:moveTo>
                    <a:lnTo>
                      <a:pt x="1" y="8"/>
                    </a:lnTo>
                    <a:cubicBezTo>
                      <a:pt x="3" y="10"/>
                      <a:pt x="4" y="11"/>
                      <a:pt x="6" y="13"/>
                    </a:cubicBezTo>
                    <a:lnTo>
                      <a:pt x="6" y="13"/>
                    </a:lnTo>
                    <a:cubicBezTo>
                      <a:pt x="6" y="13"/>
                      <a:pt x="5" y="13"/>
                      <a:pt x="6" y="13"/>
                    </a:cubicBezTo>
                    <a:cubicBezTo>
                      <a:pt x="6" y="14"/>
                      <a:pt x="6" y="14"/>
                      <a:pt x="7" y="14"/>
                    </a:cubicBezTo>
                    <a:cubicBezTo>
                      <a:pt x="7" y="15"/>
                      <a:pt x="8" y="16"/>
                      <a:pt x="8" y="17"/>
                    </a:cubicBezTo>
                    <a:lnTo>
                      <a:pt x="9" y="18"/>
                    </a:lnTo>
                    <a:lnTo>
                      <a:pt x="9" y="19"/>
                    </a:lnTo>
                    <a:cubicBezTo>
                      <a:pt x="9" y="18"/>
                      <a:pt x="9" y="18"/>
                      <a:pt x="9" y="19"/>
                    </a:cubicBezTo>
                    <a:cubicBezTo>
                      <a:pt x="9" y="20"/>
                      <a:pt x="10" y="21"/>
                      <a:pt x="10" y="22"/>
                    </a:cubicBezTo>
                    <a:lnTo>
                      <a:pt x="10" y="22"/>
                    </a:lnTo>
                    <a:cubicBezTo>
                      <a:pt x="11" y="24"/>
                      <a:pt x="11" y="26"/>
                      <a:pt x="11" y="28"/>
                    </a:cubicBezTo>
                    <a:cubicBezTo>
                      <a:pt x="11" y="27"/>
                      <a:pt x="11" y="26"/>
                      <a:pt x="11" y="26"/>
                    </a:cubicBezTo>
                    <a:lnTo>
                      <a:pt x="11" y="26"/>
                    </a:lnTo>
                    <a:cubicBezTo>
                      <a:pt x="11" y="28"/>
                      <a:pt x="11" y="30"/>
                      <a:pt x="12" y="31"/>
                    </a:cubicBezTo>
                    <a:cubicBezTo>
                      <a:pt x="12" y="32"/>
                      <a:pt x="12" y="33"/>
                      <a:pt x="13" y="34"/>
                    </a:cubicBezTo>
                    <a:cubicBezTo>
                      <a:pt x="13" y="34"/>
                      <a:pt x="12" y="32"/>
                      <a:pt x="12" y="33"/>
                    </a:cubicBezTo>
                    <a:cubicBezTo>
                      <a:pt x="13" y="34"/>
                      <a:pt x="13" y="34"/>
                      <a:pt x="13" y="35"/>
                    </a:cubicBezTo>
                    <a:cubicBezTo>
                      <a:pt x="14" y="38"/>
                      <a:pt x="17" y="40"/>
                      <a:pt x="20" y="40"/>
                    </a:cubicBezTo>
                    <a:lnTo>
                      <a:pt x="20" y="40"/>
                    </a:lnTo>
                    <a:cubicBezTo>
                      <a:pt x="21" y="40"/>
                      <a:pt x="22" y="40"/>
                      <a:pt x="23" y="39"/>
                    </a:cubicBezTo>
                    <a:cubicBezTo>
                      <a:pt x="24" y="38"/>
                      <a:pt x="25" y="38"/>
                      <a:pt x="26" y="36"/>
                    </a:cubicBezTo>
                    <a:cubicBezTo>
                      <a:pt x="26" y="36"/>
                      <a:pt x="26" y="35"/>
                      <a:pt x="27" y="35"/>
                    </a:cubicBezTo>
                    <a:lnTo>
                      <a:pt x="27" y="35"/>
                    </a:lnTo>
                    <a:cubicBezTo>
                      <a:pt x="27" y="33"/>
                      <a:pt x="28" y="31"/>
                      <a:pt x="28" y="29"/>
                    </a:cubicBezTo>
                    <a:lnTo>
                      <a:pt x="28" y="29"/>
                    </a:lnTo>
                    <a:cubicBezTo>
                      <a:pt x="28" y="27"/>
                      <a:pt x="27" y="25"/>
                      <a:pt x="27" y="23"/>
                    </a:cubicBezTo>
                    <a:lnTo>
                      <a:pt x="27" y="23"/>
                    </a:lnTo>
                    <a:cubicBezTo>
                      <a:pt x="26" y="20"/>
                      <a:pt x="25" y="18"/>
                      <a:pt x="24" y="16"/>
                    </a:cubicBezTo>
                    <a:cubicBezTo>
                      <a:pt x="23" y="15"/>
                      <a:pt x="23" y="14"/>
                      <a:pt x="22" y="13"/>
                    </a:cubicBezTo>
                    <a:cubicBezTo>
                      <a:pt x="18" y="7"/>
                      <a:pt x="13" y="2"/>
                      <a:pt x="6" y="0"/>
                    </a:cubicBezTo>
                    <a:cubicBezTo>
                      <a:pt x="1" y="-2"/>
                      <a:pt x="-2" y="5"/>
                      <a:pt x="1" y="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81" name="Google Shape;981;p27"/>
              <p:cNvSpPr/>
              <p:nvPr/>
            </p:nvSpPr>
            <p:spPr>
              <a:xfrm>
                <a:off x="8132329" y="2833498"/>
                <a:ext cx="11735" cy="9290"/>
              </a:xfrm>
              <a:custGeom>
                <a:rect b="b" l="l" r="r" t="t"/>
                <a:pathLst>
                  <a:path extrusionOk="0" h="19" w="24">
                    <a:moveTo>
                      <a:pt x="0" y="5"/>
                    </a:moveTo>
                    <a:lnTo>
                      <a:pt x="0" y="5"/>
                    </a:lnTo>
                    <a:cubicBezTo>
                      <a:pt x="1" y="8"/>
                      <a:pt x="1" y="10"/>
                      <a:pt x="3" y="12"/>
                    </a:cubicBezTo>
                    <a:cubicBezTo>
                      <a:pt x="3" y="13"/>
                      <a:pt x="4" y="14"/>
                      <a:pt x="5" y="15"/>
                    </a:cubicBezTo>
                    <a:lnTo>
                      <a:pt x="5" y="15"/>
                    </a:lnTo>
                    <a:cubicBezTo>
                      <a:pt x="5" y="15"/>
                      <a:pt x="5" y="16"/>
                      <a:pt x="6" y="16"/>
                    </a:cubicBezTo>
                    <a:cubicBezTo>
                      <a:pt x="6" y="16"/>
                      <a:pt x="7" y="17"/>
                      <a:pt x="8" y="17"/>
                    </a:cubicBezTo>
                    <a:lnTo>
                      <a:pt x="8" y="17"/>
                    </a:lnTo>
                    <a:lnTo>
                      <a:pt x="8" y="18"/>
                    </a:lnTo>
                    <a:cubicBezTo>
                      <a:pt x="9" y="18"/>
                      <a:pt x="9" y="18"/>
                      <a:pt x="10" y="18"/>
                    </a:cubicBezTo>
                    <a:lnTo>
                      <a:pt x="10" y="18"/>
                    </a:lnTo>
                    <a:cubicBezTo>
                      <a:pt x="12" y="19"/>
                      <a:pt x="13" y="19"/>
                      <a:pt x="15" y="19"/>
                    </a:cubicBezTo>
                    <a:lnTo>
                      <a:pt x="17" y="19"/>
                    </a:lnTo>
                    <a:lnTo>
                      <a:pt x="17" y="19"/>
                    </a:lnTo>
                    <a:lnTo>
                      <a:pt x="18" y="18"/>
                    </a:lnTo>
                    <a:cubicBezTo>
                      <a:pt x="19" y="18"/>
                      <a:pt x="19" y="18"/>
                      <a:pt x="19" y="18"/>
                    </a:cubicBezTo>
                    <a:lnTo>
                      <a:pt x="19" y="18"/>
                    </a:lnTo>
                    <a:cubicBezTo>
                      <a:pt x="20" y="17"/>
                      <a:pt x="21" y="16"/>
                      <a:pt x="21" y="16"/>
                    </a:cubicBezTo>
                    <a:cubicBezTo>
                      <a:pt x="22" y="15"/>
                      <a:pt x="22" y="15"/>
                      <a:pt x="22" y="14"/>
                    </a:cubicBezTo>
                    <a:lnTo>
                      <a:pt x="22" y="14"/>
                    </a:lnTo>
                    <a:lnTo>
                      <a:pt x="19" y="18"/>
                    </a:lnTo>
                    <a:lnTo>
                      <a:pt x="19" y="18"/>
                    </a:lnTo>
                    <a:cubicBezTo>
                      <a:pt x="21" y="17"/>
                      <a:pt x="22" y="15"/>
                      <a:pt x="23" y="14"/>
                    </a:cubicBezTo>
                    <a:lnTo>
                      <a:pt x="23" y="14"/>
                    </a:lnTo>
                    <a:cubicBezTo>
                      <a:pt x="23" y="13"/>
                      <a:pt x="24" y="12"/>
                      <a:pt x="24" y="11"/>
                    </a:cubicBezTo>
                    <a:cubicBezTo>
                      <a:pt x="24" y="10"/>
                      <a:pt x="23" y="10"/>
                      <a:pt x="23" y="9"/>
                    </a:cubicBezTo>
                    <a:cubicBezTo>
                      <a:pt x="23" y="8"/>
                      <a:pt x="22" y="7"/>
                      <a:pt x="21" y="7"/>
                    </a:cubicBezTo>
                    <a:cubicBezTo>
                      <a:pt x="21" y="7"/>
                      <a:pt x="20" y="7"/>
                      <a:pt x="20" y="6"/>
                    </a:cubicBezTo>
                    <a:lnTo>
                      <a:pt x="20" y="6"/>
                    </a:lnTo>
                    <a:cubicBezTo>
                      <a:pt x="19" y="6"/>
                      <a:pt x="19" y="6"/>
                      <a:pt x="18" y="6"/>
                    </a:cubicBezTo>
                    <a:lnTo>
                      <a:pt x="20" y="7"/>
                    </a:lnTo>
                    <a:lnTo>
                      <a:pt x="19" y="6"/>
                    </a:lnTo>
                    <a:lnTo>
                      <a:pt x="22" y="10"/>
                    </a:lnTo>
                    <a:lnTo>
                      <a:pt x="22" y="10"/>
                    </a:lnTo>
                    <a:lnTo>
                      <a:pt x="22" y="10"/>
                    </a:lnTo>
                    <a:cubicBezTo>
                      <a:pt x="22" y="9"/>
                      <a:pt x="21" y="10"/>
                      <a:pt x="21" y="8"/>
                    </a:cubicBezTo>
                    <a:cubicBezTo>
                      <a:pt x="20" y="8"/>
                      <a:pt x="20" y="7"/>
                      <a:pt x="19" y="6"/>
                    </a:cubicBezTo>
                    <a:cubicBezTo>
                      <a:pt x="18" y="6"/>
                      <a:pt x="16" y="5"/>
                      <a:pt x="15" y="5"/>
                    </a:cubicBezTo>
                    <a:lnTo>
                      <a:pt x="14" y="5"/>
                    </a:lnTo>
                    <a:lnTo>
                      <a:pt x="16" y="5"/>
                    </a:lnTo>
                    <a:cubicBezTo>
                      <a:pt x="15" y="5"/>
                      <a:pt x="14" y="4"/>
                      <a:pt x="13" y="4"/>
                    </a:cubicBezTo>
                    <a:lnTo>
                      <a:pt x="13" y="4"/>
                    </a:lnTo>
                    <a:cubicBezTo>
                      <a:pt x="12" y="4"/>
                      <a:pt x="12" y="4"/>
                      <a:pt x="11" y="4"/>
                    </a:cubicBezTo>
                    <a:lnTo>
                      <a:pt x="12" y="4"/>
                    </a:lnTo>
                    <a:lnTo>
                      <a:pt x="12" y="4"/>
                    </a:lnTo>
                    <a:cubicBezTo>
                      <a:pt x="12" y="4"/>
                      <a:pt x="12" y="5"/>
                      <a:pt x="11" y="4"/>
                    </a:cubicBezTo>
                    <a:cubicBezTo>
                      <a:pt x="10" y="4"/>
                      <a:pt x="11" y="3"/>
                      <a:pt x="10" y="3"/>
                    </a:cubicBezTo>
                    <a:lnTo>
                      <a:pt x="12" y="4"/>
                    </a:lnTo>
                    <a:lnTo>
                      <a:pt x="12" y="4"/>
                    </a:lnTo>
                    <a:cubicBezTo>
                      <a:pt x="11" y="4"/>
                      <a:pt x="11" y="3"/>
                      <a:pt x="10" y="2"/>
                    </a:cubicBezTo>
                    <a:lnTo>
                      <a:pt x="11" y="4"/>
                    </a:lnTo>
                    <a:lnTo>
                      <a:pt x="11" y="4"/>
                    </a:lnTo>
                    <a:cubicBezTo>
                      <a:pt x="11" y="3"/>
                      <a:pt x="11" y="3"/>
                      <a:pt x="10" y="3"/>
                    </a:cubicBezTo>
                    <a:lnTo>
                      <a:pt x="10" y="3"/>
                    </a:lnTo>
                    <a:lnTo>
                      <a:pt x="10" y="3"/>
                    </a:lnTo>
                    <a:cubicBezTo>
                      <a:pt x="10" y="2"/>
                      <a:pt x="9" y="2"/>
                      <a:pt x="8" y="1"/>
                    </a:cubicBezTo>
                    <a:cubicBezTo>
                      <a:pt x="7" y="1"/>
                      <a:pt x="7" y="0"/>
                      <a:pt x="6" y="0"/>
                    </a:cubicBezTo>
                    <a:cubicBezTo>
                      <a:pt x="5" y="0"/>
                      <a:pt x="5" y="0"/>
                      <a:pt x="4" y="0"/>
                    </a:cubicBezTo>
                    <a:lnTo>
                      <a:pt x="4" y="0"/>
                    </a:lnTo>
                    <a:cubicBezTo>
                      <a:pt x="4" y="0"/>
                      <a:pt x="4" y="1"/>
                      <a:pt x="3" y="1"/>
                    </a:cubicBezTo>
                    <a:cubicBezTo>
                      <a:pt x="2" y="2"/>
                      <a:pt x="2" y="2"/>
                      <a:pt x="1" y="3"/>
                    </a:cubicBezTo>
                    <a:cubicBezTo>
                      <a:pt x="1" y="3"/>
                      <a:pt x="0" y="4"/>
                      <a:pt x="0"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82" name="Google Shape;982;p27"/>
              <p:cNvSpPr/>
              <p:nvPr/>
            </p:nvSpPr>
            <p:spPr>
              <a:xfrm>
                <a:off x="8131351" y="2816385"/>
                <a:ext cx="8801" cy="9779"/>
              </a:xfrm>
              <a:custGeom>
                <a:rect b="b" l="l" r="r" t="t"/>
                <a:pathLst>
                  <a:path extrusionOk="0" h="20" w="18">
                    <a:moveTo>
                      <a:pt x="15" y="16"/>
                    </a:moveTo>
                    <a:cubicBezTo>
                      <a:pt x="15" y="15"/>
                      <a:pt x="16" y="14"/>
                      <a:pt x="16" y="13"/>
                    </a:cubicBezTo>
                    <a:lnTo>
                      <a:pt x="17" y="12"/>
                    </a:lnTo>
                    <a:lnTo>
                      <a:pt x="17" y="12"/>
                    </a:lnTo>
                    <a:lnTo>
                      <a:pt x="17" y="12"/>
                    </a:lnTo>
                    <a:cubicBezTo>
                      <a:pt x="18" y="11"/>
                      <a:pt x="18" y="9"/>
                      <a:pt x="18" y="8"/>
                    </a:cubicBezTo>
                    <a:lnTo>
                      <a:pt x="18" y="8"/>
                    </a:lnTo>
                    <a:lnTo>
                      <a:pt x="18" y="8"/>
                    </a:lnTo>
                    <a:cubicBezTo>
                      <a:pt x="18" y="6"/>
                      <a:pt x="18" y="5"/>
                      <a:pt x="17" y="4"/>
                    </a:cubicBezTo>
                    <a:lnTo>
                      <a:pt x="17" y="4"/>
                    </a:lnTo>
                    <a:lnTo>
                      <a:pt x="17" y="3"/>
                    </a:lnTo>
                    <a:lnTo>
                      <a:pt x="16" y="2"/>
                    </a:lnTo>
                    <a:lnTo>
                      <a:pt x="16" y="2"/>
                    </a:lnTo>
                    <a:cubicBezTo>
                      <a:pt x="16" y="1"/>
                      <a:pt x="15" y="1"/>
                      <a:pt x="14" y="1"/>
                    </a:cubicBezTo>
                    <a:lnTo>
                      <a:pt x="14" y="0"/>
                    </a:lnTo>
                    <a:lnTo>
                      <a:pt x="13" y="0"/>
                    </a:lnTo>
                    <a:lnTo>
                      <a:pt x="13" y="0"/>
                    </a:lnTo>
                    <a:cubicBezTo>
                      <a:pt x="12" y="0"/>
                      <a:pt x="11" y="0"/>
                      <a:pt x="11" y="0"/>
                    </a:cubicBezTo>
                    <a:cubicBezTo>
                      <a:pt x="10" y="0"/>
                      <a:pt x="10" y="0"/>
                      <a:pt x="9" y="0"/>
                    </a:cubicBezTo>
                    <a:lnTo>
                      <a:pt x="9" y="0"/>
                    </a:lnTo>
                    <a:cubicBezTo>
                      <a:pt x="8" y="0"/>
                      <a:pt x="7" y="0"/>
                      <a:pt x="6" y="1"/>
                    </a:cubicBezTo>
                    <a:lnTo>
                      <a:pt x="6" y="1"/>
                    </a:lnTo>
                    <a:cubicBezTo>
                      <a:pt x="5" y="2"/>
                      <a:pt x="4" y="3"/>
                      <a:pt x="3" y="4"/>
                    </a:cubicBezTo>
                    <a:lnTo>
                      <a:pt x="3" y="4"/>
                    </a:lnTo>
                    <a:lnTo>
                      <a:pt x="3" y="5"/>
                    </a:lnTo>
                    <a:cubicBezTo>
                      <a:pt x="2" y="6"/>
                      <a:pt x="2" y="7"/>
                      <a:pt x="1" y="8"/>
                    </a:cubicBezTo>
                    <a:lnTo>
                      <a:pt x="1" y="8"/>
                    </a:lnTo>
                    <a:lnTo>
                      <a:pt x="1" y="8"/>
                    </a:lnTo>
                    <a:cubicBezTo>
                      <a:pt x="0" y="9"/>
                      <a:pt x="0" y="10"/>
                      <a:pt x="0" y="11"/>
                    </a:cubicBezTo>
                    <a:lnTo>
                      <a:pt x="0" y="11"/>
                    </a:lnTo>
                    <a:lnTo>
                      <a:pt x="0" y="12"/>
                    </a:lnTo>
                    <a:cubicBezTo>
                      <a:pt x="0" y="13"/>
                      <a:pt x="0" y="13"/>
                      <a:pt x="0" y="14"/>
                    </a:cubicBezTo>
                    <a:lnTo>
                      <a:pt x="0" y="14"/>
                    </a:lnTo>
                    <a:cubicBezTo>
                      <a:pt x="0" y="15"/>
                      <a:pt x="0" y="16"/>
                      <a:pt x="1" y="16"/>
                    </a:cubicBezTo>
                    <a:cubicBezTo>
                      <a:pt x="1" y="18"/>
                      <a:pt x="3" y="18"/>
                      <a:pt x="4" y="19"/>
                    </a:cubicBezTo>
                    <a:lnTo>
                      <a:pt x="6" y="19"/>
                    </a:lnTo>
                    <a:lnTo>
                      <a:pt x="6" y="19"/>
                    </a:lnTo>
                    <a:cubicBezTo>
                      <a:pt x="7" y="20"/>
                      <a:pt x="7" y="20"/>
                      <a:pt x="8" y="20"/>
                    </a:cubicBezTo>
                    <a:cubicBezTo>
                      <a:pt x="9" y="20"/>
                      <a:pt x="9" y="20"/>
                      <a:pt x="10" y="19"/>
                    </a:cubicBezTo>
                    <a:lnTo>
                      <a:pt x="12" y="19"/>
                    </a:lnTo>
                    <a:lnTo>
                      <a:pt x="12" y="19"/>
                    </a:lnTo>
                    <a:cubicBezTo>
                      <a:pt x="13" y="18"/>
                      <a:pt x="14" y="17"/>
                      <a:pt x="15" y="1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83" name="Google Shape;983;p27"/>
              <p:cNvSpPr/>
              <p:nvPr/>
            </p:nvSpPr>
            <p:spPr>
              <a:xfrm>
                <a:off x="8130373" y="2952799"/>
                <a:ext cx="27869" cy="10757"/>
              </a:xfrm>
              <a:custGeom>
                <a:rect b="b" l="l" r="r" t="t"/>
                <a:pathLst>
                  <a:path extrusionOk="0" h="22" w="57">
                    <a:moveTo>
                      <a:pt x="0" y="3"/>
                    </a:moveTo>
                    <a:lnTo>
                      <a:pt x="0" y="3"/>
                    </a:lnTo>
                    <a:cubicBezTo>
                      <a:pt x="-1" y="6"/>
                      <a:pt x="1" y="7"/>
                      <a:pt x="3" y="8"/>
                    </a:cubicBezTo>
                    <a:lnTo>
                      <a:pt x="3" y="8"/>
                    </a:lnTo>
                    <a:cubicBezTo>
                      <a:pt x="18" y="14"/>
                      <a:pt x="34" y="19"/>
                      <a:pt x="50" y="22"/>
                    </a:cubicBezTo>
                    <a:lnTo>
                      <a:pt x="50" y="22"/>
                    </a:lnTo>
                    <a:lnTo>
                      <a:pt x="51" y="22"/>
                    </a:lnTo>
                    <a:cubicBezTo>
                      <a:pt x="52" y="22"/>
                      <a:pt x="53" y="22"/>
                      <a:pt x="54" y="21"/>
                    </a:cubicBezTo>
                    <a:cubicBezTo>
                      <a:pt x="55" y="21"/>
                      <a:pt x="55" y="20"/>
                      <a:pt x="56" y="19"/>
                    </a:cubicBezTo>
                    <a:lnTo>
                      <a:pt x="56" y="19"/>
                    </a:lnTo>
                    <a:lnTo>
                      <a:pt x="56" y="19"/>
                    </a:lnTo>
                    <a:cubicBezTo>
                      <a:pt x="57" y="18"/>
                      <a:pt x="57" y="18"/>
                      <a:pt x="57" y="17"/>
                    </a:cubicBezTo>
                    <a:cubicBezTo>
                      <a:pt x="57" y="16"/>
                      <a:pt x="57" y="16"/>
                      <a:pt x="56" y="15"/>
                    </a:cubicBezTo>
                    <a:lnTo>
                      <a:pt x="56" y="15"/>
                    </a:lnTo>
                    <a:lnTo>
                      <a:pt x="56" y="14"/>
                    </a:lnTo>
                    <a:cubicBezTo>
                      <a:pt x="56" y="13"/>
                      <a:pt x="55" y="13"/>
                      <a:pt x="54" y="12"/>
                    </a:cubicBezTo>
                    <a:cubicBezTo>
                      <a:pt x="53" y="12"/>
                      <a:pt x="52" y="12"/>
                      <a:pt x="51" y="12"/>
                    </a:cubicBezTo>
                    <a:lnTo>
                      <a:pt x="51" y="12"/>
                    </a:lnTo>
                    <a:cubicBezTo>
                      <a:pt x="35" y="10"/>
                      <a:pt x="20" y="6"/>
                      <a:pt x="5" y="1"/>
                    </a:cubicBezTo>
                    <a:lnTo>
                      <a:pt x="5" y="1"/>
                    </a:lnTo>
                    <a:cubicBezTo>
                      <a:pt x="4" y="1"/>
                      <a:pt x="4" y="0"/>
                      <a:pt x="4" y="0"/>
                    </a:cubicBezTo>
                    <a:cubicBezTo>
                      <a:pt x="3" y="0"/>
                      <a:pt x="2" y="1"/>
                      <a:pt x="2" y="1"/>
                    </a:cubicBezTo>
                    <a:cubicBezTo>
                      <a:pt x="1" y="1"/>
                      <a:pt x="1" y="2"/>
                      <a:pt x="0" y="2"/>
                    </a:cubicBezTo>
                    <a:lnTo>
                      <a:pt x="0" y="2"/>
                    </a:lnTo>
                    <a:lnTo>
                      <a:pt x="0" y="3"/>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4" name="Google Shape;984;p27"/>
              <p:cNvSpPr/>
              <p:nvPr/>
            </p:nvSpPr>
            <p:spPr>
              <a:xfrm>
                <a:off x="8123039" y="2924440"/>
                <a:ext cx="36670" cy="10757"/>
              </a:xfrm>
              <a:custGeom>
                <a:rect b="b" l="l" r="r" t="t"/>
                <a:pathLst>
                  <a:path extrusionOk="0" h="22" w="75">
                    <a:moveTo>
                      <a:pt x="1" y="5"/>
                    </a:moveTo>
                    <a:cubicBezTo>
                      <a:pt x="6" y="9"/>
                      <a:pt x="12" y="10"/>
                      <a:pt x="17" y="12"/>
                    </a:cubicBezTo>
                    <a:cubicBezTo>
                      <a:pt x="23" y="13"/>
                      <a:pt x="29" y="15"/>
                      <a:pt x="35" y="16"/>
                    </a:cubicBezTo>
                    <a:cubicBezTo>
                      <a:pt x="41" y="17"/>
                      <a:pt x="47" y="18"/>
                      <a:pt x="53" y="19"/>
                    </a:cubicBezTo>
                    <a:cubicBezTo>
                      <a:pt x="59" y="20"/>
                      <a:pt x="65" y="22"/>
                      <a:pt x="71" y="21"/>
                    </a:cubicBezTo>
                    <a:cubicBezTo>
                      <a:pt x="75" y="20"/>
                      <a:pt x="76" y="14"/>
                      <a:pt x="73" y="12"/>
                    </a:cubicBezTo>
                    <a:lnTo>
                      <a:pt x="73" y="12"/>
                    </a:lnTo>
                    <a:cubicBezTo>
                      <a:pt x="70" y="11"/>
                      <a:pt x="67" y="10"/>
                      <a:pt x="64" y="9"/>
                    </a:cubicBezTo>
                    <a:cubicBezTo>
                      <a:pt x="61" y="9"/>
                      <a:pt x="58" y="9"/>
                      <a:pt x="55" y="8"/>
                    </a:cubicBezTo>
                    <a:cubicBezTo>
                      <a:pt x="49" y="8"/>
                      <a:pt x="42" y="7"/>
                      <a:pt x="37" y="6"/>
                    </a:cubicBezTo>
                    <a:cubicBezTo>
                      <a:pt x="31" y="5"/>
                      <a:pt x="26" y="4"/>
                      <a:pt x="20" y="2"/>
                    </a:cubicBezTo>
                    <a:cubicBezTo>
                      <a:pt x="14" y="1"/>
                      <a:pt x="8" y="0"/>
                      <a:pt x="2" y="0"/>
                    </a:cubicBezTo>
                    <a:lnTo>
                      <a:pt x="2" y="0"/>
                    </a:lnTo>
                    <a:lnTo>
                      <a:pt x="1" y="1"/>
                    </a:lnTo>
                    <a:cubicBezTo>
                      <a:pt x="1" y="1"/>
                      <a:pt x="0" y="1"/>
                      <a:pt x="0" y="2"/>
                    </a:cubicBezTo>
                    <a:lnTo>
                      <a:pt x="0" y="3"/>
                    </a:lnTo>
                    <a:lnTo>
                      <a:pt x="0" y="4"/>
                    </a:lnTo>
                    <a:cubicBezTo>
                      <a:pt x="0" y="5"/>
                      <a:pt x="1" y="5"/>
                      <a:pt x="1"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5" name="Google Shape;985;p27"/>
              <p:cNvSpPr/>
              <p:nvPr/>
            </p:nvSpPr>
            <p:spPr>
              <a:xfrm>
                <a:off x="8123039" y="2890703"/>
                <a:ext cx="44982" cy="11246"/>
              </a:xfrm>
              <a:custGeom>
                <a:rect b="b" l="l" r="r" t="t"/>
                <a:pathLst>
                  <a:path extrusionOk="0" h="23" w="92">
                    <a:moveTo>
                      <a:pt x="1" y="5"/>
                    </a:moveTo>
                    <a:lnTo>
                      <a:pt x="1" y="5"/>
                    </a:lnTo>
                    <a:cubicBezTo>
                      <a:pt x="4" y="7"/>
                      <a:pt x="8" y="8"/>
                      <a:pt x="11" y="9"/>
                    </a:cubicBezTo>
                    <a:cubicBezTo>
                      <a:pt x="15" y="10"/>
                      <a:pt x="19" y="11"/>
                      <a:pt x="22" y="12"/>
                    </a:cubicBezTo>
                    <a:cubicBezTo>
                      <a:pt x="30" y="13"/>
                      <a:pt x="37" y="15"/>
                      <a:pt x="44" y="16"/>
                    </a:cubicBezTo>
                    <a:lnTo>
                      <a:pt x="65" y="20"/>
                    </a:lnTo>
                    <a:cubicBezTo>
                      <a:pt x="73" y="21"/>
                      <a:pt x="81" y="24"/>
                      <a:pt x="89" y="22"/>
                    </a:cubicBezTo>
                    <a:cubicBezTo>
                      <a:pt x="93" y="20"/>
                      <a:pt x="94" y="15"/>
                      <a:pt x="90" y="12"/>
                    </a:cubicBezTo>
                    <a:cubicBezTo>
                      <a:pt x="84" y="8"/>
                      <a:pt x="75" y="8"/>
                      <a:pt x="67" y="7"/>
                    </a:cubicBezTo>
                    <a:lnTo>
                      <a:pt x="45" y="4"/>
                    </a:lnTo>
                    <a:cubicBezTo>
                      <a:pt x="38" y="3"/>
                      <a:pt x="31" y="2"/>
                      <a:pt x="24" y="1"/>
                    </a:cubicBezTo>
                    <a:cubicBezTo>
                      <a:pt x="20" y="1"/>
                      <a:pt x="16" y="0"/>
                      <a:pt x="12" y="0"/>
                    </a:cubicBezTo>
                    <a:cubicBezTo>
                      <a:pt x="9" y="0"/>
                      <a:pt x="5" y="1"/>
                      <a:pt x="2" y="1"/>
                    </a:cubicBezTo>
                    <a:cubicBezTo>
                      <a:pt x="0" y="2"/>
                      <a:pt x="0" y="4"/>
                      <a:pt x="1"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6" name="Google Shape;986;p27"/>
              <p:cNvSpPr/>
              <p:nvPr/>
            </p:nvSpPr>
            <p:spPr>
              <a:xfrm>
                <a:off x="8123039" y="2861856"/>
                <a:ext cx="50849" cy="8312"/>
              </a:xfrm>
              <a:custGeom>
                <a:rect b="b" l="l" r="r" t="t"/>
                <a:pathLst>
                  <a:path extrusionOk="0" h="17" w="104">
                    <a:moveTo>
                      <a:pt x="2" y="5"/>
                    </a:moveTo>
                    <a:cubicBezTo>
                      <a:pt x="9" y="8"/>
                      <a:pt x="18" y="8"/>
                      <a:pt x="26" y="9"/>
                    </a:cubicBezTo>
                    <a:cubicBezTo>
                      <a:pt x="34" y="10"/>
                      <a:pt x="43" y="10"/>
                      <a:pt x="51" y="11"/>
                    </a:cubicBezTo>
                    <a:cubicBezTo>
                      <a:pt x="59" y="12"/>
                      <a:pt x="68" y="13"/>
                      <a:pt x="76" y="14"/>
                    </a:cubicBezTo>
                    <a:cubicBezTo>
                      <a:pt x="80" y="15"/>
                      <a:pt x="84" y="16"/>
                      <a:pt x="88" y="16"/>
                    </a:cubicBezTo>
                    <a:cubicBezTo>
                      <a:pt x="93" y="17"/>
                      <a:pt x="97" y="16"/>
                      <a:pt x="102" y="16"/>
                    </a:cubicBezTo>
                    <a:cubicBezTo>
                      <a:pt x="104" y="15"/>
                      <a:pt x="106" y="11"/>
                      <a:pt x="103" y="9"/>
                    </a:cubicBezTo>
                    <a:cubicBezTo>
                      <a:pt x="99" y="8"/>
                      <a:pt x="96" y="6"/>
                      <a:pt x="91" y="5"/>
                    </a:cubicBezTo>
                    <a:cubicBezTo>
                      <a:pt x="87" y="4"/>
                      <a:pt x="83" y="4"/>
                      <a:pt x="79" y="3"/>
                    </a:cubicBezTo>
                    <a:cubicBezTo>
                      <a:pt x="70" y="2"/>
                      <a:pt x="62" y="1"/>
                      <a:pt x="53" y="1"/>
                    </a:cubicBezTo>
                    <a:cubicBezTo>
                      <a:pt x="44" y="0"/>
                      <a:pt x="36" y="0"/>
                      <a:pt x="27" y="0"/>
                    </a:cubicBezTo>
                    <a:cubicBezTo>
                      <a:pt x="18" y="0"/>
                      <a:pt x="10" y="0"/>
                      <a:pt x="2" y="2"/>
                    </a:cubicBezTo>
                    <a:lnTo>
                      <a:pt x="2" y="2"/>
                    </a:lnTo>
                    <a:cubicBezTo>
                      <a:pt x="1" y="2"/>
                      <a:pt x="1" y="2"/>
                      <a:pt x="1" y="2"/>
                    </a:cubicBezTo>
                    <a:lnTo>
                      <a:pt x="1" y="3"/>
                    </a:lnTo>
                    <a:cubicBezTo>
                      <a:pt x="0" y="3"/>
                      <a:pt x="0" y="3"/>
                      <a:pt x="0" y="4"/>
                    </a:cubicBezTo>
                    <a:lnTo>
                      <a:pt x="1" y="5"/>
                    </a:lnTo>
                    <a:lnTo>
                      <a:pt x="1" y="5"/>
                    </a:lnTo>
                    <a:lnTo>
                      <a:pt x="2" y="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7" name="Google Shape;987;p27"/>
              <p:cNvSpPr/>
              <p:nvPr/>
            </p:nvSpPr>
            <p:spPr>
              <a:xfrm>
                <a:off x="8295145" y="3066721"/>
                <a:ext cx="38626" cy="52316"/>
              </a:xfrm>
              <a:custGeom>
                <a:rect b="b" l="l" r="r" t="t"/>
                <a:pathLst>
                  <a:path extrusionOk="0" h="107" w="79">
                    <a:moveTo>
                      <a:pt x="5" y="105"/>
                    </a:moveTo>
                    <a:cubicBezTo>
                      <a:pt x="4" y="103"/>
                      <a:pt x="5" y="103"/>
                      <a:pt x="6" y="102"/>
                    </a:cubicBezTo>
                    <a:cubicBezTo>
                      <a:pt x="6" y="101"/>
                      <a:pt x="6" y="100"/>
                      <a:pt x="6" y="98"/>
                    </a:cubicBezTo>
                    <a:cubicBezTo>
                      <a:pt x="7" y="96"/>
                      <a:pt x="7" y="94"/>
                      <a:pt x="8" y="91"/>
                    </a:cubicBezTo>
                    <a:lnTo>
                      <a:pt x="8" y="91"/>
                    </a:lnTo>
                    <a:cubicBezTo>
                      <a:pt x="9" y="86"/>
                      <a:pt x="10" y="81"/>
                      <a:pt x="12" y="77"/>
                    </a:cubicBezTo>
                    <a:lnTo>
                      <a:pt x="12" y="77"/>
                    </a:lnTo>
                    <a:cubicBezTo>
                      <a:pt x="14" y="72"/>
                      <a:pt x="16" y="67"/>
                      <a:pt x="19" y="62"/>
                    </a:cubicBezTo>
                    <a:cubicBezTo>
                      <a:pt x="21" y="58"/>
                      <a:pt x="23" y="55"/>
                      <a:pt x="26" y="51"/>
                    </a:cubicBezTo>
                    <a:lnTo>
                      <a:pt x="26" y="51"/>
                    </a:lnTo>
                    <a:cubicBezTo>
                      <a:pt x="34" y="41"/>
                      <a:pt x="43" y="34"/>
                      <a:pt x="54" y="27"/>
                    </a:cubicBezTo>
                    <a:cubicBezTo>
                      <a:pt x="60" y="24"/>
                      <a:pt x="66" y="21"/>
                      <a:pt x="72" y="18"/>
                    </a:cubicBezTo>
                    <a:cubicBezTo>
                      <a:pt x="75" y="17"/>
                      <a:pt x="78" y="15"/>
                      <a:pt x="79" y="12"/>
                    </a:cubicBezTo>
                    <a:cubicBezTo>
                      <a:pt x="80" y="8"/>
                      <a:pt x="79" y="6"/>
                      <a:pt x="76" y="3"/>
                    </a:cubicBezTo>
                    <a:lnTo>
                      <a:pt x="76" y="3"/>
                    </a:lnTo>
                    <a:cubicBezTo>
                      <a:pt x="76" y="2"/>
                      <a:pt x="75" y="2"/>
                      <a:pt x="74" y="1"/>
                    </a:cubicBezTo>
                    <a:cubicBezTo>
                      <a:pt x="73" y="1"/>
                      <a:pt x="71" y="0"/>
                      <a:pt x="70" y="0"/>
                    </a:cubicBezTo>
                    <a:cubicBezTo>
                      <a:pt x="69" y="0"/>
                      <a:pt x="68" y="0"/>
                      <a:pt x="67" y="0"/>
                    </a:cubicBezTo>
                    <a:cubicBezTo>
                      <a:pt x="46" y="7"/>
                      <a:pt x="26" y="24"/>
                      <a:pt x="15" y="43"/>
                    </a:cubicBezTo>
                    <a:lnTo>
                      <a:pt x="15" y="43"/>
                    </a:lnTo>
                    <a:cubicBezTo>
                      <a:pt x="14" y="43"/>
                      <a:pt x="14" y="44"/>
                      <a:pt x="14" y="44"/>
                    </a:cubicBezTo>
                    <a:cubicBezTo>
                      <a:pt x="8" y="53"/>
                      <a:pt x="5" y="63"/>
                      <a:pt x="2" y="73"/>
                    </a:cubicBezTo>
                    <a:lnTo>
                      <a:pt x="2" y="73"/>
                    </a:lnTo>
                    <a:cubicBezTo>
                      <a:pt x="1" y="79"/>
                      <a:pt x="0" y="84"/>
                      <a:pt x="0" y="89"/>
                    </a:cubicBezTo>
                    <a:lnTo>
                      <a:pt x="0" y="89"/>
                    </a:lnTo>
                    <a:cubicBezTo>
                      <a:pt x="0" y="90"/>
                      <a:pt x="0" y="90"/>
                      <a:pt x="0" y="90"/>
                    </a:cubicBezTo>
                    <a:cubicBezTo>
                      <a:pt x="0" y="93"/>
                      <a:pt x="0" y="95"/>
                      <a:pt x="1" y="98"/>
                    </a:cubicBezTo>
                    <a:cubicBezTo>
                      <a:pt x="1" y="99"/>
                      <a:pt x="1" y="100"/>
                      <a:pt x="1" y="101"/>
                    </a:cubicBezTo>
                    <a:lnTo>
                      <a:pt x="3" y="105"/>
                    </a:lnTo>
                    <a:cubicBezTo>
                      <a:pt x="2" y="107"/>
                      <a:pt x="5" y="106"/>
                      <a:pt x="5" y="10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8" name="Google Shape;988;p27"/>
              <p:cNvSpPr/>
              <p:nvPr/>
            </p:nvSpPr>
            <p:spPr>
              <a:xfrm>
                <a:off x="7989070" y="2971867"/>
                <a:ext cx="32759" cy="40582"/>
              </a:xfrm>
              <a:custGeom>
                <a:rect b="b" l="l" r="r" t="t"/>
                <a:pathLst>
                  <a:path extrusionOk="0" h="83" w="67">
                    <a:moveTo>
                      <a:pt x="2" y="8"/>
                    </a:moveTo>
                    <a:cubicBezTo>
                      <a:pt x="10" y="9"/>
                      <a:pt x="18" y="9"/>
                      <a:pt x="26" y="12"/>
                    </a:cubicBezTo>
                    <a:lnTo>
                      <a:pt x="26" y="12"/>
                    </a:lnTo>
                    <a:cubicBezTo>
                      <a:pt x="28" y="13"/>
                      <a:pt x="30" y="14"/>
                      <a:pt x="32" y="15"/>
                    </a:cubicBezTo>
                    <a:cubicBezTo>
                      <a:pt x="37" y="18"/>
                      <a:pt x="41" y="21"/>
                      <a:pt x="45" y="26"/>
                    </a:cubicBezTo>
                    <a:cubicBezTo>
                      <a:pt x="54" y="39"/>
                      <a:pt x="56" y="57"/>
                      <a:pt x="48" y="71"/>
                    </a:cubicBezTo>
                    <a:lnTo>
                      <a:pt x="48" y="71"/>
                    </a:lnTo>
                    <a:cubicBezTo>
                      <a:pt x="47" y="72"/>
                      <a:pt x="47" y="73"/>
                      <a:pt x="47" y="75"/>
                    </a:cubicBezTo>
                    <a:cubicBezTo>
                      <a:pt x="47" y="76"/>
                      <a:pt x="47" y="78"/>
                      <a:pt x="48" y="79"/>
                    </a:cubicBezTo>
                    <a:cubicBezTo>
                      <a:pt x="49" y="80"/>
                      <a:pt x="50" y="81"/>
                      <a:pt x="51" y="82"/>
                    </a:cubicBezTo>
                    <a:cubicBezTo>
                      <a:pt x="54" y="84"/>
                      <a:pt x="60" y="83"/>
                      <a:pt x="62" y="79"/>
                    </a:cubicBezTo>
                    <a:cubicBezTo>
                      <a:pt x="71" y="59"/>
                      <a:pt x="69" y="36"/>
                      <a:pt x="54" y="19"/>
                    </a:cubicBezTo>
                    <a:lnTo>
                      <a:pt x="54" y="19"/>
                    </a:lnTo>
                    <a:cubicBezTo>
                      <a:pt x="50" y="14"/>
                      <a:pt x="46" y="11"/>
                      <a:pt x="40" y="7"/>
                    </a:cubicBezTo>
                    <a:cubicBezTo>
                      <a:pt x="37" y="6"/>
                      <a:pt x="34" y="4"/>
                      <a:pt x="30" y="2"/>
                    </a:cubicBezTo>
                    <a:cubicBezTo>
                      <a:pt x="21" y="0"/>
                      <a:pt x="10" y="-2"/>
                      <a:pt x="2" y="3"/>
                    </a:cubicBezTo>
                    <a:cubicBezTo>
                      <a:pt x="0" y="4"/>
                      <a:pt x="0" y="7"/>
                      <a:pt x="2" y="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89" name="Google Shape;989;p27"/>
              <p:cNvSpPr/>
              <p:nvPr/>
            </p:nvSpPr>
            <p:spPr>
              <a:xfrm>
                <a:off x="8057521" y="3021739"/>
                <a:ext cx="121257" cy="46449"/>
              </a:xfrm>
              <a:custGeom>
                <a:rect b="b" l="l" r="r" t="t"/>
                <a:pathLst>
                  <a:path extrusionOk="0" h="95" w="248">
                    <a:moveTo>
                      <a:pt x="14" y="64"/>
                    </a:moveTo>
                    <a:cubicBezTo>
                      <a:pt x="20" y="49"/>
                      <a:pt x="31" y="36"/>
                      <a:pt x="45" y="28"/>
                    </a:cubicBezTo>
                    <a:cubicBezTo>
                      <a:pt x="61" y="20"/>
                      <a:pt x="80" y="16"/>
                      <a:pt x="98" y="15"/>
                    </a:cubicBezTo>
                    <a:lnTo>
                      <a:pt x="98" y="15"/>
                    </a:lnTo>
                    <a:cubicBezTo>
                      <a:pt x="101" y="15"/>
                      <a:pt x="105" y="15"/>
                      <a:pt x="108" y="15"/>
                    </a:cubicBezTo>
                    <a:cubicBezTo>
                      <a:pt x="123" y="15"/>
                      <a:pt x="138" y="17"/>
                      <a:pt x="152" y="21"/>
                    </a:cubicBezTo>
                    <a:cubicBezTo>
                      <a:pt x="169" y="27"/>
                      <a:pt x="184" y="36"/>
                      <a:pt x="197" y="48"/>
                    </a:cubicBezTo>
                    <a:lnTo>
                      <a:pt x="197" y="48"/>
                    </a:lnTo>
                    <a:cubicBezTo>
                      <a:pt x="205" y="55"/>
                      <a:pt x="212" y="62"/>
                      <a:pt x="218" y="70"/>
                    </a:cubicBezTo>
                    <a:cubicBezTo>
                      <a:pt x="225" y="78"/>
                      <a:pt x="232" y="86"/>
                      <a:pt x="240" y="93"/>
                    </a:cubicBezTo>
                    <a:cubicBezTo>
                      <a:pt x="244" y="97"/>
                      <a:pt x="250" y="92"/>
                      <a:pt x="247" y="87"/>
                    </a:cubicBezTo>
                    <a:cubicBezTo>
                      <a:pt x="242" y="78"/>
                      <a:pt x="236" y="71"/>
                      <a:pt x="229" y="63"/>
                    </a:cubicBezTo>
                    <a:lnTo>
                      <a:pt x="229" y="63"/>
                    </a:lnTo>
                    <a:cubicBezTo>
                      <a:pt x="223" y="56"/>
                      <a:pt x="216" y="48"/>
                      <a:pt x="208" y="42"/>
                    </a:cubicBezTo>
                    <a:cubicBezTo>
                      <a:pt x="194" y="28"/>
                      <a:pt x="178" y="17"/>
                      <a:pt x="160" y="10"/>
                    </a:cubicBezTo>
                    <a:cubicBezTo>
                      <a:pt x="123" y="-5"/>
                      <a:pt x="77" y="-4"/>
                      <a:pt x="41" y="12"/>
                    </a:cubicBezTo>
                    <a:cubicBezTo>
                      <a:pt x="21" y="22"/>
                      <a:pt x="7" y="39"/>
                      <a:pt x="1" y="60"/>
                    </a:cubicBezTo>
                    <a:cubicBezTo>
                      <a:pt x="-2" y="69"/>
                      <a:pt x="11" y="72"/>
                      <a:pt x="14" y="6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0" name="Google Shape;990;p27"/>
              <p:cNvSpPr/>
              <p:nvPr/>
            </p:nvSpPr>
            <p:spPr>
              <a:xfrm>
                <a:off x="8185134" y="3079923"/>
                <a:ext cx="18091" cy="21024"/>
              </a:xfrm>
              <a:custGeom>
                <a:rect b="b" l="l" r="r" t="t"/>
                <a:pathLst>
                  <a:path extrusionOk="0" h="43" w="37">
                    <a:moveTo>
                      <a:pt x="1" y="10"/>
                    </a:moveTo>
                    <a:cubicBezTo>
                      <a:pt x="3" y="13"/>
                      <a:pt x="4" y="16"/>
                      <a:pt x="6" y="19"/>
                    </a:cubicBezTo>
                    <a:lnTo>
                      <a:pt x="6" y="19"/>
                    </a:lnTo>
                    <a:cubicBezTo>
                      <a:pt x="8" y="21"/>
                      <a:pt x="10" y="24"/>
                      <a:pt x="12" y="26"/>
                    </a:cubicBezTo>
                    <a:lnTo>
                      <a:pt x="17" y="34"/>
                    </a:lnTo>
                    <a:lnTo>
                      <a:pt x="17" y="34"/>
                    </a:lnTo>
                    <a:cubicBezTo>
                      <a:pt x="18" y="35"/>
                      <a:pt x="19" y="36"/>
                      <a:pt x="20" y="37"/>
                    </a:cubicBezTo>
                    <a:lnTo>
                      <a:pt x="20" y="37"/>
                    </a:lnTo>
                    <a:cubicBezTo>
                      <a:pt x="21" y="38"/>
                      <a:pt x="22" y="39"/>
                      <a:pt x="23" y="39"/>
                    </a:cubicBezTo>
                    <a:lnTo>
                      <a:pt x="23" y="39"/>
                    </a:lnTo>
                    <a:cubicBezTo>
                      <a:pt x="24" y="40"/>
                      <a:pt x="25" y="41"/>
                      <a:pt x="26" y="41"/>
                    </a:cubicBezTo>
                    <a:cubicBezTo>
                      <a:pt x="26" y="42"/>
                      <a:pt x="27" y="42"/>
                      <a:pt x="28" y="42"/>
                    </a:cubicBezTo>
                    <a:cubicBezTo>
                      <a:pt x="32" y="44"/>
                      <a:pt x="37" y="41"/>
                      <a:pt x="37" y="36"/>
                    </a:cubicBezTo>
                    <a:cubicBezTo>
                      <a:pt x="36" y="32"/>
                      <a:pt x="34" y="27"/>
                      <a:pt x="31" y="23"/>
                    </a:cubicBezTo>
                    <a:lnTo>
                      <a:pt x="25" y="16"/>
                    </a:lnTo>
                    <a:lnTo>
                      <a:pt x="25" y="16"/>
                    </a:lnTo>
                    <a:cubicBezTo>
                      <a:pt x="23" y="13"/>
                      <a:pt x="21" y="11"/>
                      <a:pt x="19" y="9"/>
                    </a:cubicBezTo>
                    <a:cubicBezTo>
                      <a:pt x="16" y="6"/>
                      <a:pt x="14" y="4"/>
                      <a:pt x="11" y="2"/>
                    </a:cubicBezTo>
                    <a:lnTo>
                      <a:pt x="11" y="2"/>
                    </a:lnTo>
                    <a:lnTo>
                      <a:pt x="10" y="1"/>
                    </a:lnTo>
                    <a:cubicBezTo>
                      <a:pt x="9" y="1"/>
                      <a:pt x="8" y="0"/>
                      <a:pt x="7" y="0"/>
                    </a:cubicBezTo>
                    <a:cubicBezTo>
                      <a:pt x="6" y="0"/>
                      <a:pt x="4" y="0"/>
                      <a:pt x="3" y="1"/>
                    </a:cubicBezTo>
                    <a:cubicBezTo>
                      <a:pt x="2" y="2"/>
                      <a:pt x="2" y="2"/>
                      <a:pt x="1" y="3"/>
                    </a:cubicBezTo>
                    <a:cubicBezTo>
                      <a:pt x="0" y="4"/>
                      <a:pt x="0" y="6"/>
                      <a:pt x="0" y="7"/>
                    </a:cubicBezTo>
                    <a:cubicBezTo>
                      <a:pt x="0" y="8"/>
                      <a:pt x="0" y="9"/>
                      <a:pt x="1"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1" name="Google Shape;991;p27"/>
              <p:cNvSpPr/>
              <p:nvPr/>
            </p:nvSpPr>
            <p:spPr>
              <a:xfrm>
                <a:off x="8055566" y="2991425"/>
                <a:ext cx="43515" cy="15646"/>
              </a:xfrm>
              <a:custGeom>
                <a:rect b="b" l="l" r="r" t="t"/>
                <a:pathLst>
                  <a:path extrusionOk="0" h="32" w="89">
                    <a:moveTo>
                      <a:pt x="12" y="32"/>
                    </a:moveTo>
                    <a:lnTo>
                      <a:pt x="12" y="32"/>
                    </a:lnTo>
                    <a:cubicBezTo>
                      <a:pt x="16" y="32"/>
                      <a:pt x="20" y="31"/>
                      <a:pt x="24" y="30"/>
                    </a:cubicBezTo>
                    <a:cubicBezTo>
                      <a:pt x="24" y="30"/>
                      <a:pt x="29" y="30"/>
                      <a:pt x="26" y="30"/>
                    </a:cubicBezTo>
                    <a:cubicBezTo>
                      <a:pt x="28" y="30"/>
                      <a:pt x="29" y="30"/>
                      <a:pt x="31" y="29"/>
                    </a:cubicBezTo>
                    <a:cubicBezTo>
                      <a:pt x="37" y="29"/>
                      <a:pt x="43" y="29"/>
                      <a:pt x="49" y="29"/>
                    </a:cubicBezTo>
                    <a:cubicBezTo>
                      <a:pt x="52" y="29"/>
                      <a:pt x="54" y="29"/>
                      <a:pt x="57" y="29"/>
                    </a:cubicBezTo>
                    <a:cubicBezTo>
                      <a:pt x="59" y="29"/>
                      <a:pt x="60" y="29"/>
                      <a:pt x="62" y="29"/>
                    </a:cubicBezTo>
                    <a:cubicBezTo>
                      <a:pt x="64" y="29"/>
                      <a:pt x="64" y="30"/>
                      <a:pt x="62" y="29"/>
                    </a:cubicBezTo>
                    <a:lnTo>
                      <a:pt x="64" y="30"/>
                    </a:lnTo>
                    <a:cubicBezTo>
                      <a:pt x="69" y="30"/>
                      <a:pt x="73" y="32"/>
                      <a:pt x="78" y="31"/>
                    </a:cubicBezTo>
                    <a:cubicBezTo>
                      <a:pt x="84" y="29"/>
                      <a:pt x="89" y="23"/>
                      <a:pt x="89" y="17"/>
                    </a:cubicBezTo>
                    <a:cubicBezTo>
                      <a:pt x="89" y="9"/>
                      <a:pt x="83" y="3"/>
                      <a:pt x="75" y="2"/>
                    </a:cubicBezTo>
                    <a:cubicBezTo>
                      <a:pt x="72" y="1"/>
                      <a:pt x="68" y="1"/>
                      <a:pt x="64" y="1"/>
                    </a:cubicBezTo>
                    <a:lnTo>
                      <a:pt x="64" y="1"/>
                    </a:lnTo>
                    <a:cubicBezTo>
                      <a:pt x="60" y="0"/>
                      <a:pt x="56" y="0"/>
                      <a:pt x="52" y="0"/>
                    </a:cubicBezTo>
                    <a:cubicBezTo>
                      <a:pt x="50" y="0"/>
                      <a:pt x="48" y="0"/>
                      <a:pt x="46" y="0"/>
                    </a:cubicBezTo>
                    <a:lnTo>
                      <a:pt x="46" y="0"/>
                    </a:lnTo>
                    <a:cubicBezTo>
                      <a:pt x="40" y="0"/>
                      <a:pt x="33" y="1"/>
                      <a:pt x="26" y="3"/>
                    </a:cubicBezTo>
                    <a:cubicBezTo>
                      <a:pt x="19" y="4"/>
                      <a:pt x="12" y="6"/>
                      <a:pt x="6" y="10"/>
                    </a:cubicBezTo>
                    <a:cubicBezTo>
                      <a:pt x="2" y="13"/>
                      <a:pt x="-1" y="18"/>
                      <a:pt x="1" y="23"/>
                    </a:cubicBezTo>
                    <a:cubicBezTo>
                      <a:pt x="2" y="28"/>
                      <a:pt x="7" y="32"/>
                      <a:pt x="12" y="32"/>
                    </a:cubicBezTo>
                    <a:close/>
                  </a:path>
                </a:pathLst>
              </a:custGeom>
              <a:solidFill>
                <a:schemeClr val="accen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92" name="Google Shape;992;p27"/>
              <p:cNvSpPr/>
              <p:nvPr/>
            </p:nvSpPr>
            <p:spPr>
              <a:xfrm>
                <a:off x="8119128" y="2998270"/>
                <a:ext cx="19557" cy="15646"/>
              </a:xfrm>
              <a:custGeom>
                <a:rect b="b" l="l" r="r" t="t"/>
                <a:pathLst>
                  <a:path extrusionOk="0" h="32" w="40">
                    <a:moveTo>
                      <a:pt x="1" y="10"/>
                    </a:moveTo>
                    <a:lnTo>
                      <a:pt x="1" y="10"/>
                    </a:lnTo>
                    <a:cubicBezTo>
                      <a:pt x="2" y="11"/>
                      <a:pt x="2" y="11"/>
                      <a:pt x="2" y="12"/>
                    </a:cubicBezTo>
                    <a:cubicBezTo>
                      <a:pt x="3" y="12"/>
                      <a:pt x="3" y="12"/>
                      <a:pt x="3" y="13"/>
                    </a:cubicBezTo>
                    <a:cubicBezTo>
                      <a:pt x="3" y="14"/>
                      <a:pt x="4" y="15"/>
                      <a:pt x="4" y="16"/>
                    </a:cubicBezTo>
                    <a:lnTo>
                      <a:pt x="4" y="16"/>
                    </a:lnTo>
                    <a:lnTo>
                      <a:pt x="5" y="17"/>
                    </a:lnTo>
                    <a:cubicBezTo>
                      <a:pt x="5" y="17"/>
                      <a:pt x="5" y="18"/>
                      <a:pt x="6" y="18"/>
                    </a:cubicBezTo>
                    <a:lnTo>
                      <a:pt x="6" y="18"/>
                    </a:lnTo>
                    <a:cubicBezTo>
                      <a:pt x="7" y="20"/>
                      <a:pt x="9" y="22"/>
                      <a:pt x="10" y="23"/>
                    </a:cubicBezTo>
                    <a:lnTo>
                      <a:pt x="12" y="24"/>
                    </a:lnTo>
                    <a:lnTo>
                      <a:pt x="18" y="28"/>
                    </a:lnTo>
                    <a:cubicBezTo>
                      <a:pt x="19" y="29"/>
                      <a:pt x="20" y="30"/>
                      <a:pt x="21" y="30"/>
                    </a:cubicBezTo>
                    <a:lnTo>
                      <a:pt x="21" y="30"/>
                    </a:lnTo>
                    <a:lnTo>
                      <a:pt x="21" y="31"/>
                    </a:lnTo>
                    <a:cubicBezTo>
                      <a:pt x="23" y="32"/>
                      <a:pt x="24" y="32"/>
                      <a:pt x="27" y="32"/>
                    </a:cubicBezTo>
                    <a:cubicBezTo>
                      <a:pt x="29" y="32"/>
                      <a:pt x="32" y="32"/>
                      <a:pt x="34" y="31"/>
                    </a:cubicBezTo>
                    <a:lnTo>
                      <a:pt x="34" y="30"/>
                    </a:lnTo>
                    <a:lnTo>
                      <a:pt x="29" y="32"/>
                    </a:lnTo>
                    <a:cubicBezTo>
                      <a:pt x="30" y="32"/>
                      <a:pt x="31" y="32"/>
                      <a:pt x="31" y="32"/>
                    </a:cubicBezTo>
                    <a:lnTo>
                      <a:pt x="31" y="32"/>
                    </a:lnTo>
                    <a:cubicBezTo>
                      <a:pt x="33" y="32"/>
                      <a:pt x="34" y="31"/>
                      <a:pt x="36" y="30"/>
                    </a:cubicBezTo>
                    <a:cubicBezTo>
                      <a:pt x="37" y="30"/>
                      <a:pt x="38" y="29"/>
                      <a:pt x="38" y="28"/>
                    </a:cubicBezTo>
                    <a:lnTo>
                      <a:pt x="38" y="28"/>
                    </a:lnTo>
                    <a:cubicBezTo>
                      <a:pt x="39" y="28"/>
                      <a:pt x="39" y="27"/>
                      <a:pt x="39" y="27"/>
                    </a:cubicBezTo>
                    <a:cubicBezTo>
                      <a:pt x="40" y="26"/>
                      <a:pt x="40" y="24"/>
                      <a:pt x="40" y="23"/>
                    </a:cubicBezTo>
                    <a:cubicBezTo>
                      <a:pt x="40" y="22"/>
                      <a:pt x="40" y="21"/>
                      <a:pt x="40" y="20"/>
                    </a:cubicBezTo>
                    <a:cubicBezTo>
                      <a:pt x="40" y="19"/>
                      <a:pt x="39" y="17"/>
                      <a:pt x="38" y="16"/>
                    </a:cubicBezTo>
                    <a:lnTo>
                      <a:pt x="39" y="24"/>
                    </a:lnTo>
                    <a:lnTo>
                      <a:pt x="39" y="24"/>
                    </a:lnTo>
                    <a:cubicBezTo>
                      <a:pt x="40" y="23"/>
                      <a:pt x="40" y="22"/>
                      <a:pt x="40" y="20"/>
                    </a:cubicBezTo>
                    <a:cubicBezTo>
                      <a:pt x="40" y="19"/>
                      <a:pt x="40" y="18"/>
                      <a:pt x="39" y="17"/>
                    </a:cubicBezTo>
                    <a:lnTo>
                      <a:pt x="39" y="17"/>
                    </a:lnTo>
                    <a:cubicBezTo>
                      <a:pt x="39" y="16"/>
                      <a:pt x="39" y="16"/>
                      <a:pt x="38" y="14"/>
                    </a:cubicBezTo>
                    <a:cubicBezTo>
                      <a:pt x="37" y="13"/>
                      <a:pt x="36" y="11"/>
                      <a:pt x="35" y="10"/>
                    </a:cubicBezTo>
                    <a:cubicBezTo>
                      <a:pt x="33" y="9"/>
                      <a:pt x="32" y="8"/>
                      <a:pt x="31" y="8"/>
                    </a:cubicBezTo>
                    <a:lnTo>
                      <a:pt x="26" y="4"/>
                    </a:lnTo>
                    <a:cubicBezTo>
                      <a:pt x="25" y="4"/>
                      <a:pt x="24" y="3"/>
                      <a:pt x="23" y="3"/>
                    </a:cubicBezTo>
                    <a:lnTo>
                      <a:pt x="23" y="3"/>
                    </a:lnTo>
                    <a:cubicBezTo>
                      <a:pt x="23" y="2"/>
                      <a:pt x="23" y="2"/>
                      <a:pt x="23" y="2"/>
                    </a:cubicBezTo>
                    <a:cubicBezTo>
                      <a:pt x="21" y="2"/>
                      <a:pt x="19" y="1"/>
                      <a:pt x="18" y="1"/>
                    </a:cubicBezTo>
                    <a:lnTo>
                      <a:pt x="18" y="1"/>
                    </a:lnTo>
                    <a:cubicBezTo>
                      <a:pt x="16" y="0"/>
                      <a:pt x="14" y="0"/>
                      <a:pt x="12" y="0"/>
                    </a:cubicBezTo>
                    <a:cubicBezTo>
                      <a:pt x="12" y="0"/>
                      <a:pt x="11" y="0"/>
                      <a:pt x="10" y="0"/>
                    </a:cubicBezTo>
                    <a:lnTo>
                      <a:pt x="12" y="0"/>
                    </a:lnTo>
                    <a:lnTo>
                      <a:pt x="9" y="0"/>
                    </a:lnTo>
                    <a:lnTo>
                      <a:pt x="9" y="0"/>
                    </a:lnTo>
                    <a:cubicBezTo>
                      <a:pt x="8" y="0"/>
                      <a:pt x="8" y="0"/>
                      <a:pt x="7" y="0"/>
                    </a:cubicBezTo>
                    <a:cubicBezTo>
                      <a:pt x="6" y="0"/>
                      <a:pt x="5" y="1"/>
                      <a:pt x="4" y="1"/>
                    </a:cubicBezTo>
                    <a:cubicBezTo>
                      <a:pt x="3" y="2"/>
                      <a:pt x="2" y="2"/>
                      <a:pt x="2" y="2"/>
                    </a:cubicBezTo>
                    <a:lnTo>
                      <a:pt x="2" y="2"/>
                    </a:lnTo>
                    <a:cubicBezTo>
                      <a:pt x="1" y="3"/>
                      <a:pt x="1" y="3"/>
                      <a:pt x="1" y="3"/>
                    </a:cubicBezTo>
                    <a:cubicBezTo>
                      <a:pt x="0" y="4"/>
                      <a:pt x="0" y="6"/>
                      <a:pt x="0" y="7"/>
                    </a:cubicBezTo>
                    <a:cubicBezTo>
                      <a:pt x="0" y="9"/>
                      <a:pt x="0" y="9"/>
                      <a:pt x="1" y="10"/>
                    </a:cubicBezTo>
                    <a:close/>
                  </a:path>
                </a:pathLst>
              </a:custGeom>
              <a:solidFill>
                <a:schemeClr val="accen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93" name="Google Shape;993;p27"/>
              <p:cNvSpPr/>
              <p:nvPr/>
            </p:nvSpPr>
            <p:spPr>
              <a:xfrm>
                <a:off x="8262386" y="2848655"/>
                <a:ext cx="103166" cy="91431"/>
              </a:xfrm>
              <a:custGeom>
                <a:rect b="b" l="l" r="r" t="t"/>
                <a:pathLst>
                  <a:path extrusionOk="0" h="187" w="211">
                    <a:moveTo>
                      <a:pt x="173" y="187"/>
                    </a:moveTo>
                    <a:lnTo>
                      <a:pt x="173" y="187"/>
                    </a:lnTo>
                    <a:cubicBezTo>
                      <a:pt x="182" y="179"/>
                      <a:pt x="190" y="171"/>
                      <a:pt x="197" y="159"/>
                    </a:cubicBezTo>
                    <a:cubicBezTo>
                      <a:pt x="206" y="144"/>
                      <a:pt x="211" y="125"/>
                      <a:pt x="211" y="106"/>
                    </a:cubicBezTo>
                    <a:cubicBezTo>
                      <a:pt x="211" y="87"/>
                      <a:pt x="206" y="69"/>
                      <a:pt x="197" y="53"/>
                    </a:cubicBezTo>
                    <a:cubicBezTo>
                      <a:pt x="187" y="37"/>
                      <a:pt x="174" y="23"/>
                      <a:pt x="158" y="14"/>
                    </a:cubicBezTo>
                    <a:cubicBezTo>
                      <a:pt x="142" y="5"/>
                      <a:pt x="123" y="0"/>
                      <a:pt x="105" y="0"/>
                    </a:cubicBezTo>
                    <a:cubicBezTo>
                      <a:pt x="86" y="0"/>
                      <a:pt x="68" y="5"/>
                      <a:pt x="52" y="14"/>
                    </a:cubicBezTo>
                    <a:cubicBezTo>
                      <a:pt x="35" y="23"/>
                      <a:pt x="22" y="37"/>
                      <a:pt x="13" y="53"/>
                    </a:cubicBezTo>
                    <a:cubicBezTo>
                      <a:pt x="7" y="64"/>
                      <a:pt x="2" y="76"/>
                      <a:pt x="0" y="88"/>
                    </a:cubicBezTo>
                    <a:cubicBezTo>
                      <a:pt x="43" y="77"/>
                      <a:pt x="113" y="82"/>
                      <a:pt x="173" y="187"/>
                    </a:cubicBezTo>
                    <a:close/>
                  </a:path>
                </a:pathLst>
              </a:custGeom>
              <a:solidFill>
                <a:schemeClr val="accent3"/>
              </a:solidFill>
              <a:ln>
                <a:noFill/>
              </a:ln>
            </p:spPr>
            <p:txBody>
              <a:bodyPr anchorCtr="1" anchor="ctr" bIns="22300" lIns="90000" spcFirstLastPara="1" rIns="90000" wrap="square" tIns="223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4" name="Google Shape;994;p27"/>
              <p:cNvSpPr/>
              <p:nvPr/>
            </p:nvSpPr>
            <p:spPr>
              <a:xfrm>
                <a:off x="8247718" y="2885325"/>
                <a:ext cx="111478" cy="84586"/>
              </a:xfrm>
              <a:custGeom>
                <a:rect b="b" l="l" r="r" t="t"/>
                <a:pathLst>
                  <a:path extrusionOk="0" h="173" w="228">
                    <a:moveTo>
                      <a:pt x="0" y="26"/>
                    </a:moveTo>
                    <a:cubicBezTo>
                      <a:pt x="4" y="28"/>
                      <a:pt x="8" y="25"/>
                      <a:pt x="12" y="24"/>
                    </a:cubicBezTo>
                    <a:cubicBezTo>
                      <a:pt x="16" y="23"/>
                      <a:pt x="21" y="21"/>
                      <a:pt x="26" y="19"/>
                    </a:cubicBezTo>
                    <a:lnTo>
                      <a:pt x="26" y="19"/>
                    </a:lnTo>
                    <a:cubicBezTo>
                      <a:pt x="35" y="16"/>
                      <a:pt x="45" y="15"/>
                      <a:pt x="55" y="14"/>
                    </a:cubicBezTo>
                    <a:lnTo>
                      <a:pt x="55" y="14"/>
                    </a:lnTo>
                    <a:cubicBezTo>
                      <a:pt x="58" y="14"/>
                      <a:pt x="61" y="14"/>
                      <a:pt x="64" y="14"/>
                    </a:cubicBezTo>
                    <a:cubicBezTo>
                      <a:pt x="79" y="14"/>
                      <a:pt x="94" y="17"/>
                      <a:pt x="109" y="23"/>
                    </a:cubicBezTo>
                    <a:cubicBezTo>
                      <a:pt x="144" y="38"/>
                      <a:pt x="170" y="68"/>
                      <a:pt x="187" y="101"/>
                    </a:cubicBezTo>
                    <a:cubicBezTo>
                      <a:pt x="197" y="122"/>
                      <a:pt x="205" y="143"/>
                      <a:pt x="210" y="166"/>
                    </a:cubicBezTo>
                    <a:cubicBezTo>
                      <a:pt x="213" y="177"/>
                      <a:pt x="231" y="172"/>
                      <a:pt x="228" y="161"/>
                    </a:cubicBezTo>
                    <a:cubicBezTo>
                      <a:pt x="217" y="119"/>
                      <a:pt x="199" y="77"/>
                      <a:pt x="169" y="46"/>
                    </a:cubicBezTo>
                    <a:cubicBezTo>
                      <a:pt x="140" y="16"/>
                      <a:pt x="101" y="-3"/>
                      <a:pt x="59" y="0"/>
                    </a:cubicBezTo>
                    <a:lnTo>
                      <a:pt x="59" y="0"/>
                    </a:lnTo>
                    <a:cubicBezTo>
                      <a:pt x="47" y="1"/>
                      <a:pt x="35" y="4"/>
                      <a:pt x="24" y="8"/>
                    </a:cubicBezTo>
                    <a:cubicBezTo>
                      <a:pt x="19" y="10"/>
                      <a:pt x="13" y="12"/>
                      <a:pt x="8" y="16"/>
                    </a:cubicBezTo>
                    <a:cubicBezTo>
                      <a:pt x="6" y="17"/>
                      <a:pt x="4" y="19"/>
                      <a:pt x="2" y="21"/>
                    </a:cubicBezTo>
                    <a:cubicBezTo>
                      <a:pt x="0" y="22"/>
                      <a:pt x="0" y="23"/>
                      <a:pt x="0" y="26"/>
                    </a:cubicBezTo>
                    <a:close/>
                  </a:path>
                </a:pathLst>
              </a:custGeom>
              <a:solidFill>
                <a:schemeClr val="accent3"/>
              </a:solidFill>
              <a:ln>
                <a:noFill/>
              </a:ln>
            </p:spPr>
            <p:txBody>
              <a:bodyPr anchorCtr="1" anchor="ctr" bIns="17275" lIns="90000" spcFirstLastPara="1" rIns="90000" wrap="square" tIns="17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5" name="Google Shape;995;p27"/>
              <p:cNvSpPr/>
              <p:nvPr/>
            </p:nvSpPr>
            <p:spPr>
              <a:xfrm>
                <a:off x="8299546" y="2857456"/>
                <a:ext cx="17602" cy="14179"/>
              </a:xfrm>
              <a:custGeom>
                <a:rect b="b" l="l" r="r" t="t"/>
                <a:pathLst>
                  <a:path extrusionOk="0" h="29" w="36">
                    <a:moveTo>
                      <a:pt x="23" y="25"/>
                    </a:moveTo>
                    <a:lnTo>
                      <a:pt x="24" y="25"/>
                    </a:lnTo>
                    <a:lnTo>
                      <a:pt x="21" y="27"/>
                    </a:lnTo>
                    <a:lnTo>
                      <a:pt x="21" y="27"/>
                    </a:lnTo>
                    <a:lnTo>
                      <a:pt x="22" y="26"/>
                    </a:lnTo>
                    <a:lnTo>
                      <a:pt x="22" y="26"/>
                    </a:lnTo>
                    <a:lnTo>
                      <a:pt x="19" y="27"/>
                    </a:lnTo>
                    <a:lnTo>
                      <a:pt x="19" y="27"/>
                    </a:lnTo>
                    <a:cubicBezTo>
                      <a:pt x="20" y="27"/>
                      <a:pt x="21" y="27"/>
                      <a:pt x="21" y="27"/>
                    </a:cubicBezTo>
                    <a:lnTo>
                      <a:pt x="18" y="27"/>
                    </a:lnTo>
                    <a:lnTo>
                      <a:pt x="18" y="27"/>
                    </a:lnTo>
                    <a:lnTo>
                      <a:pt x="19" y="27"/>
                    </a:lnTo>
                    <a:lnTo>
                      <a:pt x="20" y="27"/>
                    </a:lnTo>
                    <a:lnTo>
                      <a:pt x="17" y="27"/>
                    </a:lnTo>
                    <a:lnTo>
                      <a:pt x="17" y="27"/>
                    </a:lnTo>
                    <a:cubicBezTo>
                      <a:pt x="17" y="27"/>
                      <a:pt x="18" y="27"/>
                      <a:pt x="19" y="27"/>
                    </a:cubicBezTo>
                    <a:lnTo>
                      <a:pt x="16" y="26"/>
                    </a:lnTo>
                    <a:lnTo>
                      <a:pt x="18" y="27"/>
                    </a:lnTo>
                    <a:cubicBezTo>
                      <a:pt x="20" y="28"/>
                      <a:pt x="20" y="28"/>
                      <a:pt x="23" y="28"/>
                    </a:cubicBezTo>
                    <a:lnTo>
                      <a:pt x="24" y="28"/>
                    </a:lnTo>
                    <a:lnTo>
                      <a:pt x="20" y="28"/>
                    </a:lnTo>
                    <a:lnTo>
                      <a:pt x="20" y="28"/>
                    </a:lnTo>
                    <a:lnTo>
                      <a:pt x="24" y="28"/>
                    </a:lnTo>
                    <a:lnTo>
                      <a:pt x="27" y="28"/>
                    </a:lnTo>
                    <a:lnTo>
                      <a:pt x="30" y="26"/>
                    </a:lnTo>
                    <a:lnTo>
                      <a:pt x="30" y="26"/>
                    </a:lnTo>
                    <a:lnTo>
                      <a:pt x="30" y="26"/>
                    </a:lnTo>
                    <a:cubicBezTo>
                      <a:pt x="32" y="25"/>
                      <a:pt x="33" y="24"/>
                      <a:pt x="34" y="23"/>
                    </a:cubicBezTo>
                    <a:lnTo>
                      <a:pt x="34" y="23"/>
                    </a:lnTo>
                    <a:lnTo>
                      <a:pt x="35" y="22"/>
                    </a:lnTo>
                    <a:cubicBezTo>
                      <a:pt x="36" y="21"/>
                      <a:pt x="36" y="18"/>
                      <a:pt x="36" y="15"/>
                    </a:cubicBezTo>
                    <a:lnTo>
                      <a:pt x="36" y="14"/>
                    </a:lnTo>
                    <a:lnTo>
                      <a:pt x="36" y="14"/>
                    </a:lnTo>
                    <a:cubicBezTo>
                      <a:pt x="36" y="12"/>
                      <a:pt x="36" y="11"/>
                      <a:pt x="35" y="9"/>
                    </a:cubicBezTo>
                    <a:lnTo>
                      <a:pt x="35" y="9"/>
                    </a:lnTo>
                    <a:cubicBezTo>
                      <a:pt x="35" y="9"/>
                      <a:pt x="35" y="8"/>
                      <a:pt x="34" y="8"/>
                    </a:cubicBezTo>
                    <a:lnTo>
                      <a:pt x="34" y="8"/>
                    </a:lnTo>
                    <a:lnTo>
                      <a:pt x="32" y="5"/>
                    </a:lnTo>
                    <a:lnTo>
                      <a:pt x="32" y="5"/>
                    </a:lnTo>
                    <a:lnTo>
                      <a:pt x="29" y="3"/>
                    </a:lnTo>
                    <a:lnTo>
                      <a:pt x="29" y="3"/>
                    </a:lnTo>
                    <a:cubicBezTo>
                      <a:pt x="28" y="2"/>
                      <a:pt x="26" y="2"/>
                      <a:pt x="25" y="1"/>
                    </a:cubicBezTo>
                    <a:lnTo>
                      <a:pt x="25" y="1"/>
                    </a:lnTo>
                    <a:lnTo>
                      <a:pt x="24" y="1"/>
                    </a:lnTo>
                    <a:lnTo>
                      <a:pt x="24" y="1"/>
                    </a:lnTo>
                    <a:cubicBezTo>
                      <a:pt x="22" y="1"/>
                      <a:pt x="21" y="0"/>
                      <a:pt x="19" y="0"/>
                    </a:cubicBezTo>
                    <a:lnTo>
                      <a:pt x="19" y="0"/>
                    </a:lnTo>
                    <a:lnTo>
                      <a:pt x="18" y="0"/>
                    </a:lnTo>
                    <a:lnTo>
                      <a:pt x="17" y="0"/>
                    </a:lnTo>
                    <a:lnTo>
                      <a:pt x="17" y="0"/>
                    </a:lnTo>
                    <a:cubicBezTo>
                      <a:pt x="16" y="0"/>
                      <a:pt x="14" y="1"/>
                      <a:pt x="13" y="1"/>
                    </a:cubicBezTo>
                    <a:lnTo>
                      <a:pt x="13" y="1"/>
                    </a:lnTo>
                    <a:cubicBezTo>
                      <a:pt x="11" y="2"/>
                      <a:pt x="10" y="2"/>
                      <a:pt x="8" y="3"/>
                    </a:cubicBezTo>
                    <a:lnTo>
                      <a:pt x="8" y="3"/>
                    </a:lnTo>
                    <a:lnTo>
                      <a:pt x="8" y="3"/>
                    </a:lnTo>
                    <a:cubicBezTo>
                      <a:pt x="7" y="3"/>
                      <a:pt x="7" y="3"/>
                      <a:pt x="7" y="4"/>
                    </a:cubicBezTo>
                    <a:lnTo>
                      <a:pt x="7" y="4"/>
                    </a:lnTo>
                    <a:cubicBezTo>
                      <a:pt x="5" y="5"/>
                      <a:pt x="3" y="6"/>
                      <a:pt x="2" y="8"/>
                    </a:cubicBezTo>
                    <a:lnTo>
                      <a:pt x="1" y="12"/>
                    </a:lnTo>
                    <a:lnTo>
                      <a:pt x="1" y="12"/>
                    </a:lnTo>
                    <a:cubicBezTo>
                      <a:pt x="1" y="13"/>
                      <a:pt x="0" y="14"/>
                      <a:pt x="0" y="15"/>
                    </a:cubicBezTo>
                    <a:cubicBezTo>
                      <a:pt x="0" y="16"/>
                      <a:pt x="1" y="18"/>
                      <a:pt x="1" y="19"/>
                    </a:cubicBezTo>
                    <a:lnTo>
                      <a:pt x="1" y="19"/>
                    </a:lnTo>
                    <a:cubicBezTo>
                      <a:pt x="1" y="20"/>
                      <a:pt x="1" y="21"/>
                      <a:pt x="2" y="22"/>
                    </a:cubicBezTo>
                    <a:cubicBezTo>
                      <a:pt x="2" y="25"/>
                      <a:pt x="5" y="26"/>
                      <a:pt x="7" y="27"/>
                    </a:cubicBezTo>
                    <a:lnTo>
                      <a:pt x="7" y="27"/>
                    </a:lnTo>
                    <a:lnTo>
                      <a:pt x="7" y="27"/>
                    </a:lnTo>
                    <a:cubicBezTo>
                      <a:pt x="9" y="28"/>
                      <a:pt x="10" y="28"/>
                      <a:pt x="12" y="29"/>
                    </a:cubicBezTo>
                    <a:lnTo>
                      <a:pt x="12" y="29"/>
                    </a:lnTo>
                    <a:cubicBezTo>
                      <a:pt x="13" y="29"/>
                      <a:pt x="14" y="29"/>
                      <a:pt x="14" y="29"/>
                    </a:cubicBezTo>
                    <a:cubicBezTo>
                      <a:pt x="15" y="29"/>
                      <a:pt x="16" y="29"/>
                      <a:pt x="17" y="28"/>
                    </a:cubicBezTo>
                    <a:lnTo>
                      <a:pt x="17" y="28"/>
                    </a:lnTo>
                    <a:cubicBezTo>
                      <a:pt x="19" y="28"/>
                      <a:pt x="20" y="28"/>
                      <a:pt x="21" y="27"/>
                    </a:cubicBezTo>
                    <a:cubicBezTo>
                      <a:pt x="22" y="26"/>
                      <a:pt x="23" y="26"/>
                      <a:pt x="23" y="25"/>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96" name="Google Shape;996;p27"/>
              <p:cNvSpPr/>
              <p:nvPr/>
            </p:nvSpPr>
            <p:spPr>
              <a:xfrm>
                <a:off x="8328393" y="2868212"/>
                <a:ext cx="7823" cy="8801"/>
              </a:xfrm>
              <a:custGeom>
                <a:rect b="b" l="l" r="r" t="t"/>
                <a:pathLst>
                  <a:path extrusionOk="0" h="18" w="16">
                    <a:moveTo>
                      <a:pt x="8" y="18"/>
                    </a:moveTo>
                    <a:cubicBezTo>
                      <a:pt x="19" y="18"/>
                      <a:pt x="19" y="0"/>
                      <a:pt x="8" y="0"/>
                    </a:cubicBezTo>
                    <a:cubicBezTo>
                      <a:pt x="-3" y="0"/>
                      <a:pt x="-3" y="18"/>
                      <a:pt x="8" y="18"/>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997" name="Google Shape;997;p27"/>
              <p:cNvSpPr/>
              <p:nvPr/>
            </p:nvSpPr>
            <p:spPr>
              <a:xfrm>
                <a:off x="7970491" y="2804161"/>
                <a:ext cx="102188" cy="80675"/>
              </a:xfrm>
              <a:custGeom>
                <a:rect b="b" l="l" r="r" t="t"/>
                <a:pathLst>
                  <a:path extrusionOk="0" h="165" w="209">
                    <a:moveTo>
                      <a:pt x="189" y="165"/>
                    </a:moveTo>
                    <a:lnTo>
                      <a:pt x="189" y="165"/>
                    </a:lnTo>
                    <a:cubicBezTo>
                      <a:pt x="191" y="162"/>
                      <a:pt x="193" y="159"/>
                      <a:pt x="195" y="156"/>
                    </a:cubicBezTo>
                    <a:cubicBezTo>
                      <a:pt x="204" y="140"/>
                      <a:pt x="209" y="122"/>
                      <a:pt x="209" y="104"/>
                    </a:cubicBezTo>
                    <a:cubicBezTo>
                      <a:pt x="209" y="86"/>
                      <a:pt x="204" y="68"/>
                      <a:pt x="195" y="52"/>
                    </a:cubicBezTo>
                    <a:cubicBezTo>
                      <a:pt x="186" y="36"/>
                      <a:pt x="171" y="24"/>
                      <a:pt x="156" y="14"/>
                    </a:cubicBezTo>
                    <a:cubicBezTo>
                      <a:pt x="140" y="5"/>
                      <a:pt x="122" y="0"/>
                      <a:pt x="104" y="0"/>
                    </a:cubicBezTo>
                    <a:cubicBezTo>
                      <a:pt x="85" y="0"/>
                      <a:pt x="68" y="5"/>
                      <a:pt x="52" y="14"/>
                    </a:cubicBezTo>
                    <a:cubicBezTo>
                      <a:pt x="36" y="24"/>
                      <a:pt x="23" y="36"/>
                      <a:pt x="14" y="52"/>
                    </a:cubicBezTo>
                    <a:cubicBezTo>
                      <a:pt x="5" y="68"/>
                      <a:pt x="0" y="86"/>
                      <a:pt x="0" y="104"/>
                    </a:cubicBezTo>
                    <a:cubicBezTo>
                      <a:pt x="0" y="106"/>
                      <a:pt x="0" y="109"/>
                      <a:pt x="0" y="112"/>
                    </a:cubicBezTo>
                    <a:cubicBezTo>
                      <a:pt x="39" y="91"/>
                      <a:pt x="106" y="79"/>
                      <a:pt x="189" y="165"/>
                    </a:cubicBezTo>
                    <a:close/>
                  </a:path>
                </a:pathLst>
              </a:custGeom>
              <a:solidFill>
                <a:schemeClr val="accent3"/>
              </a:solidFill>
              <a:ln>
                <a:noFill/>
              </a:ln>
            </p:spPr>
            <p:txBody>
              <a:bodyPr anchorCtr="1" anchor="ctr" bIns="14400" lIns="90000" spcFirstLastPara="1" rIns="90000" wrap="square" tIns="144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8" name="Google Shape;998;p27"/>
              <p:cNvSpPr/>
              <p:nvPr/>
            </p:nvSpPr>
            <p:spPr>
              <a:xfrm>
                <a:off x="7957778" y="2846699"/>
                <a:ext cx="122723" cy="64540"/>
              </a:xfrm>
              <a:custGeom>
                <a:rect b="b" l="l" r="r" t="t"/>
                <a:pathLst>
                  <a:path extrusionOk="0" h="132" w="251">
                    <a:moveTo>
                      <a:pt x="1" y="44"/>
                    </a:moveTo>
                    <a:cubicBezTo>
                      <a:pt x="2" y="44"/>
                      <a:pt x="3" y="45"/>
                      <a:pt x="4" y="44"/>
                    </a:cubicBezTo>
                    <a:cubicBezTo>
                      <a:pt x="6" y="43"/>
                      <a:pt x="8" y="41"/>
                      <a:pt x="10" y="40"/>
                    </a:cubicBezTo>
                    <a:cubicBezTo>
                      <a:pt x="14" y="38"/>
                      <a:pt x="18" y="35"/>
                      <a:pt x="22" y="33"/>
                    </a:cubicBezTo>
                    <a:lnTo>
                      <a:pt x="22" y="33"/>
                    </a:lnTo>
                    <a:cubicBezTo>
                      <a:pt x="23" y="32"/>
                      <a:pt x="24" y="32"/>
                      <a:pt x="25" y="31"/>
                    </a:cubicBezTo>
                    <a:cubicBezTo>
                      <a:pt x="32" y="27"/>
                      <a:pt x="39" y="24"/>
                      <a:pt x="46" y="21"/>
                    </a:cubicBezTo>
                    <a:lnTo>
                      <a:pt x="46" y="21"/>
                    </a:lnTo>
                    <a:cubicBezTo>
                      <a:pt x="59" y="16"/>
                      <a:pt x="72" y="14"/>
                      <a:pt x="86" y="14"/>
                    </a:cubicBezTo>
                    <a:cubicBezTo>
                      <a:pt x="91" y="14"/>
                      <a:pt x="96" y="14"/>
                      <a:pt x="101" y="15"/>
                    </a:cubicBezTo>
                    <a:cubicBezTo>
                      <a:pt x="140" y="20"/>
                      <a:pt x="174" y="44"/>
                      <a:pt x="199" y="73"/>
                    </a:cubicBezTo>
                    <a:cubicBezTo>
                      <a:pt x="213" y="90"/>
                      <a:pt x="224" y="108"/>
                      <a:pt x="235" y="127"/>
                    </a:cubicBezTo>
                    <a:cubicBezTo>
                      <a:pt x="240" y="138"/>
                      <a:pt x="256" y="129"/>
                      <a:pt x="250" y="118"/>
                    </a:cubicBezTo>
                    <a:cubicBezTo>
                      <a:pt x="230" y="81"/>
                      <a:pt x="204" y="46"/>
                      <a:pt x="167" y="24"/>
                    </a:cubicBezTo>
                    <a:cubicBezTo>
                      <a:pt x="132" y="1"/>
                      <a:pt x="88" y="-7"/>
                      <a:pt x="48" y="6"/>
                    </a:cubicBezTo>
                    <a:lnTo>
                      <a:pt x="48" y="6"/>
                    </a:lnTo>
                    <a:cubicBezTo>
                      <a:pt x="42" y="9"/>
                      <a:pt x="35" y="12"/>
                      <a:pt x="29" y="15"/>
                    </a:cubicBezTo>
                    <a:cubicBezTo>
                      <a:pt x="25" y="17"/>
                      <a:pt x="22" y="19"/>
                      <a:pt x="19" y="22"/>
                    </a:cubicBezTo>
                    <a:cubicBezTo>
                      <a:pt x="14" y="25"/>
                      <a:pt x="10" y="28"/>
                      <a:pt x="6" y="33"/>
                    </a:cubicBezTo>
                    <a:cubicBezTo>
                      <a:pt x="4" y="35"/>
                      <a:pt x="3" y="37"/>
                      <a:pt x="1" y="39"/>
                    </a:cubicBezTo>
                    <a:cubicBezTo>
                      <a:pt x="0" y="41"/>
                      <a:pt x="0" y="42"/>
                      <a:pt x="0" y="44"/>
                    </a:cubicBezTo>
                    <a:lnTo>
                      <a:pt x="0" y="44"/>
                    </a:lnTo>
                    <a:lnTo>
                      <a:pt x="0" y="44"/>
                    </a:lnTo>
                    <a:lnTo>
                      <a:pt x="1" y="44"/>
                    </a:lnTo>
                    <a:close/>
                  </a:path>
                </a:pathLst>
              </a:custGeom>
              <a:solidFill>
                <a:schemeClr val="accent3"/>
              </a:solidFill>
              <a:ln>
                <a:noFill/>
              </a:ln>
            </p:spPr>
            <p:txBody>
              <a:bodyPr anchorCtr="1" anchor="ctr" bIns="2500" lIns="90000" spcFirstLastPara="1" rIns="90000" wrap="square" tIns="25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999" name="Google Shape;999;p27"/>
              <p:cNvSpPr/>
              <p:nvPr/>
            </p:nvSpPr>
            <p:spPr>
              <a:xfrm>
                <a:off x="7999827" y="2814918"/>
                <a:ext cx="17113" cy="14668"/>
              </a:xfrm>
              <a:custGeom>
                <a:rect b="b" l="l" r="r" t="t"/>
                <a:pathLst>
                  <a:path extrusionOk="0" h="30" w="35">
                    <a:moveTo>
                      <a:pt x="22" y="25"/>
                    </a:moveTo>
                    <a:lnTo>
                      <a:pt x="22" y="25"/>
                    </a:lnTo>
                    <a:cubicBezTo>
                      <a:pt x="23" y="25"/>
                      <a:pt x="23" y="25"/>
                      <a:pt x="24" y="24"/>
                    </a:cubicBezTo>
                    <a:lnTo>
                      <a:pt x="21" y="26"/>
                    </a:lnTo>
                    <a:lnTo>
                      <a:pt x="21" y="26"/>
                    </a:lnTo>
                    <a:lnTo>
                      <a:pt x="22" y="26"/>
                    </a:lnTo>
                    <a:cubicBezTo>
                      <a:pt x="22" y="25"/>
                      <a:pt x="22" y="25"/>
                      <a:pt x="23" y="25"/>
                    </a:cubicBezTo>
                    <a:lnTo>
                      <a:pt x="20" y="27"/>
                    </a:lnTo>
                    <a:lnTo>
                      <a:pt x="20" y="27"/>
                    </a:lnTo>
                    <a:cubicBezTo>
                      <a:pt x="20" y="26"/>
                      <a:pt x="21" y="26"/>
                      <a:pt x="22" y="26"/>
                    </a:cubicBezTo>
                    <a:lnTo>
                      <a:pt x="18" y="26"/>
                    </a:lnTo>
                    <a:lnTo>
                      <a:pt x="18" y="26"/>
                    </a:lnTo>
                    <a:cubicBezTo>
                      <a:pt x="19" y="26"/>
                      <a:pt x="19" y="26"/>
                      <a:pt x="19" y="26"/>
                    </a:cubicBezTo>
                    <a:cubicBezTo>
                      <a:pt x="20" y="26"/>
                      <a:pt x="20" y="26"/>
                      <a:pt x="21" y="26"/>
                    </a:cubicBezTo>
                    <a:lnTo>
                      <a:pt x="17" y="26"/>
                    </a:lnTo>
                    <a:lnTo>
                      <a:pt x="17" y="26"/>
                    </a:lnTo>
                    <a:cubicBezTo>
                      <a:pt x="18" y="26"/>
                      <a:pt x="20" y="26"/>
                      <a:pt x="21" y="26"/>
                    </a:cubicBezTo>
                    <a:lnTo>
                      <a:pt x="21" y="26"/>
                    </a:lnTo>
                    <a:cubicBezTo>
                      <a:pt x="23" y="26"/>
                      <a:pt x="24" y="26"/>
                      <a:pt x="25" y="26"/>
                    </a:cubicBezTo>
                    <a:lnTo>
                      <a:pt x="22" y="26"/>
                    </a:lnTo>
                    <a:lnTo>
                      <a:pt x="22" y="26"/>
                    </a:lnTo>
                    <a:lnTo>
                      <a:pt x="26" y="26"/>
                    </a:lnTo>
                    <a:lnTo>
                      <a:pt x="29" y="25"/>
                    </a:lnTo>
                    <a:lnTo>
                      <a:pt x="31" y="23"/>
                    </a:lnTo>
                    <a:lnTo>
                      <a:pt x="31" y="23"/>
                    </a:lnTo>
                    <a:cubicBezTo>
                      <a:pt x="32" y="22"/>
                      <a:pt x="32" y="21"/>
                      <a:pt x="33" y="20"/>
                    </a:cubicBezTo>
                    <a:lnTo>
                      <a:pt x="34" y="19"/>
                    </a:lnTo>
                    <a:lnTo>
                      <a:pt x="34" y="19"/>
                    </a:lnTo>
                    <a:lnTo>
                      <a:pt x="34" y="19"/>
                    </a:lnTo>
                    <a:cubicBezTo>
                      <a:pt x="34" y="18"/>
                      <a:pt x="35" y="17"/>
                      <a:pt x="35" y="15"/>
                    </a:cubicBezTo>
                    <a:lnTo>
                      <a:pt x="35" y="15"/>
                    </a:lnTo>
                    <a:lnTo>
                      <a:pt x="35" y="14"/>
                    </a:lnTo>
                    <a:cubicBezTo>
                      <a:pt x="35" y="13"/>
                      <a:pt x="35" y="13"/>
                      <a:pt x="35" y="12"/>
                    </a:cubicBezTo>
                    <a:lnTo>
                      <a:pt x="35" y="12"/>
                    </a:lnTo>
                    <a:cubicBezTo>
                      <a:pt x="35" y="11"/>
                      <a:pt x="34" y="10"/>
                      <a:pt x="34" y="9"/>
                    </a:cubicBezTo>
                    <a:lnTo>
                      <a:pt x="34" y="9"/>
                    </a:lnTo>
                    <a:lnTo>
                      <a:pt x="34" y="9"/>
                    </a:lnTo>
                    <a:cubicBezTo>
                      <a:pt x="34" y="8"/>
                      <a:pt x="33" y="8"/>
                      <a:pt x="33" y="7"/>
                    </a:cubicBezTo>
                    <a:cubicBezTo>
                      <a:pt x="32" y="6"/>
                      <a:pt x="32" y="6"/>
                      <a:pt x="31" y="5"/>
                    </a:cubicBezTo>
                    <a:lnTo>
                      <a:pt x="31" y="4"/>
                    </a:lnTo>
                    <a:lnTo>
                      <a:pt x="31" y="4"/>
                    </a:lnTo>
                    <a:cubicBezTo>
                      <a:pt x="30" y="4"/>
                      <a:pt x="29" y="3"/>
                      <a:pt x="28" y="2"/>
                    </a:cubicBezTo>
                    <a:cubicBezTo>
                      <a:pt x="27" y="2"/>
                      <a:pt x="26" y="1"/>
                      <a:pt x="25" y="1"/>
                    </a:cubicBezTo>
                    <a:lnTo>
                      <a:pt x="25" y="1"/>
                    </a:lnTo>
                    <a:cubicBezTo>
                      <a:pt x="23" y="1"/>
                      <a:pt x="22" y="0"/>
                      <a:pt x="20" y="0"/>
                    </a:cubicBezTo>
                    <a:lnTo>
                      <a:pt x="20" y="0"/>
                    </a:lnTo>
                    <a:lnTo>
                      <a:pt x="19" y="0"/>
                    </a:lnTo>
                    <a:lnTo>
                      <a:pt x="19" y="0"/>
                    </a:lnTo>
                    <a:cubicBezTo>
                      <a:pt x="18" y="0"/>
                      <a:pt x="17" y="0"/>
                      <a:pt x="16" y="0"/>
                    </a:cubicBezTo>
                    <a:cubicBezTo>
                      <a:pt x="15" y="1"/>
                      <a:pt x="15" y="1"/>
                      <a:pt x="14" y="1"/>
                    </a:cubicBezTo>
                    <a:lnTo>
                      <a:pt x="14" y="1"/>
                    </a:lnTo>
                    <a:cubicBezTo>
                      <a:pt x="13" y="1"/>
                      <a:pt x="13" y="1"/>
                      <a:pt x="12" y="1"/>
                    </a:cubicBezTo>
                    <a:lnTo>
                      <a:pt x="12" y="1"/>
                    </a:lnTo>
                    <a:cubicBezTo>
                      <a:pt x="11" y="2"/>
                      <a:pt x="10" y="2"/>
                      <a:pt x="8" y="3"/>
                    </a:cubicBezTo>
                    <a:lnTo>
                      <a:pt x="8" y="3"/>
                    </a:lnTo>
                    <a:cubicBezTo>
                      <a:pt x="7" y="4"/>
                      <a:pt x="6" y="5"/>
                      <a:pt x="4" y="6"/>
                    </a:cubicBezTo>
                    <a:lnTo>
                      <a:pt x="4" y="6"/>
                    </a:lnTo>
                    <a:lnTo>
                      <a:pt x="3" y="7"/>
                    </a:lnTo>
                    <a:lnTo>
                      <a:pt x="3" y="7"/>
                    </a:lnTo>
                    <a:cubicBezTo>
                      <a:pt x="3" y="8"/>
                      <a:pt x="2" y="9"/>
                      <a:pt x="2" y="9"/>
                    </a:cubicBezTo>
                    <a:cubicBezTo>
                      <a:pt x="0" y="12"/>
                      <a:pt x="0" y="14"/>
                      <a:pt x="0" y="16"/>
                    </a:cubicBezTo>
                    <a:cubicBezTo>
                      <a:pt x="0" y="19"/>
                      <a:pt x="0" y="21"/>
                      <a:pt x="2" y="23"/>
                    </a:cubicBezTo>
                    <a:cubicBezTo>
                      <a:pt x="2" y="24"/>
                      <a:pt x="3" y="25"/>
                      <a:pt x="3" y="26"/>
                    </a:cubicBezTo>
                    <a:lnTo>
                      <a:pt x="6" y="28"/>
                    </a:lnTo>
                    <a:lnTo>
                      <a:pt x="6" y="28"/>
                    </a:lnTo>
                    <a:lnTo>
                      <a:pt x="6" y="28"/>
                    </a:lnTo>
                    <a:cubicBezTo>
                      <a:pt x="8" y="29"/>
                      <a:pt x="10" y="30"/>
                      <a:pt x="13" y="30"/>
                    </a:cubicBezTo>
                    <a:lnTo>
                      <a:pt x="13" y="30"/>
                    </a:lnTo>
                    <a:lnTo>
                      <a:pt x="16" y="29"/>
                    </a:lnTo>
                    <a:lnTo>
                      <a:pt x="16" y="29"/>
                    </a:lnTo>
                    <a:cubicBezTo>
                      <a:pt x="17" y="29"/>
                      <a:pt x="18" y="29"/>
                      <a:pt x="19" y="28"/>
                    </a:cubicBezTo>
                    <a:cubicBezTo>
                      <a:pt x="20" y="28"/>
                      <a:pt x="21" y="26"/>
                      <a:pt x="22" y="26"/>
                    </a:cubicBezTo>
                    <a:lnTo>
                      <a:pt x="22" y="25"/>
                    </a:ln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0" name="Google Shape;1000;p27"/>
              <p:cNvSpPr/>
              <p:nvPr/>
            </p:nvSpPr>
            <p:spPr>
              <a:xfrm>
                <a:off x="8029163" y="2819807"/>
                <a:ext cx="7334" cy="8312"/>
              </a:xfrm>
              <a:custGeom>
                <a:rect b="b" l="l" r="r" t="t"/>
                <a:pathLst>
                  <a:path extrusionOk="0" h="17" w="15">
                    <a:moveTo>
                      <a:pt x="8" y="17"/>
                    </a:moveTo>
                    <a:cubicBezTo>
                      <a:pt x="18" y="17"/>
                      <a:pt x="18" y="0"/>
                      <a:pt x="8" y="0"/>
                    </a:cubicBezTo>
                    <a:cubicBezTo>
                      <a:pt x="-3" y="0"/>
                      <a:pt x="-3" y="17"/>
                      <a:pt x="8" y="17"/>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1" name="Google Shape;1001;p27"/>
              <p:cNvSpPr/>
              <p:nvPr/>
            </p:nvSpPr>
            <p:spPr>
              <a:xfrm>
                <a:off x="8472141" y="2993380"/>
                <a:ext cx="70407" cy="54761"/>
              </a:xfrm>
              <a:custGeom>
                <a:rect b="b" l="l" r="r" t="t"/>
                <a:pathLst>
                  <a:path extrusionOk="0" h="112" w="144">
                    <a:moveTo>
                      <a:pt x="7" y="4"/>
                    </a:moveTo>
                    <a:cubicBezTo>
                      <a:pt x="3" y="22"/>
                      <a:pt x="-2" y="40"/>
                      <a:pt x="1" y="58"/>
                    </a:cubicBezTo>
                    <a:cubicBezTo>
                      <a:pt x="3" y="72"/>
                      <a:pt x="11" y="85"/>
                      <a:pt x="22" y="94"/>
                    </a:cubicBezTo>
                    <a:cubicBezTo>
                      <a:pt x="32" y="102"/>
                      <a:pt x="46" y="104"/>
                      <a:pt x="59" y="99"/>
                    </a:cubicBezTo>
                    <a:cubicBezTo>
                      <a:pt x="72" y="94"/>
                      <a:pt x="81" y="83"/>
                      <a:pt x="82" y="69"/>
                    </a:cubicBezTo>
                    <a:cubicBezTo>
                      <a:pt x="82" y="58"/>
                      <a:pt x="64" y="58"/>
                      <a:pt x="64" y="69"/>
                    </a:cubicBezTo>
                    <a:cubicBezTo>
                      <a:pt x="63" y="91"/>
                      <a:pt x="81" y="110"/>
                      <a:pt x="102" y="111"/>
                    </a:cubicBezTo>
                    <a:cubicBezTo>
                      <a:pt x="122" y="113"/>
                      <a:pt x="146" y="95"/>
                      <a:pt x="144" y="73"/>
                    </a:cubicBezTo>
                    <a:cubicBezTo>
                      <a:pt x="143" y="64"/>
                      <a:pt x="130" y="62"/>
                      <a:pt x="127" y="71"/>
                    </a:cubicBezTo>
                    <a:cubicBezTo>
                      <a:pt x="124" y="83"/>
                      <a:pt x="116" y="93"/>
                      <a:pt x="103" y="93"/>
                    </a:cubicBezTo>
                    <a:cubicBezTo>
                      <a:pt x="91" y="92"/>
                      <a:pt x="82" y="81"/>
                      <a:pt x="82" y="69"/>
                    </a:cubicBezTo>
                    <a:lnTo>
                      <a:pt x="64" y="69"/>
                    </a:lnTo>
                    <a:cubicBezTo>
                      <a:pt x="64" y="76"/>
                      <a:pt x="58" y="82"/>
                      <a:pt x="51" y="84"/>
                    </a:cubicBezTo>
                    <a:cubicBezTo>
                      <a:pt x="43" y="87"/>
                      <a:pt x="34" y="84"/>
                      <a:pt x="28" y="78"/>
                    </a:cubicBezTo>
                    <a:cubicBezTo>
                      <a:pt x="9" y="60"/>
                      <a:pt x="14" y="30"/>
                      <a:pt x="18" y="7"/>
                    </a:cubicBezTo>
                    <a:cubicBezTo>
                      <a:pt x="19" y="0"/>
                      <a:pt x="9" y="-3"/>
                      <a:pt x="7" y="4"/>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2" name="Google Shape;1002;p27"/>
              <p:cNvSpPr/>
              <p:nvPr/>
            </p:nvSpPr>
            <p:spPr>
              <a:xfrm>
                <a:off x="8520057" y="3071611"/>
                <a:ext cx="49872" cy="102677"/>
              </a:xfrm>
              <a:custGeom>
                <a:rect b="b" l="l" r="r" t="t"/>
                <a:pathLst>
                  <a:path extrusionOk="0" h="210" w="102">
                    <a:moveTo>
                      <a:pt x="0" y="5"/>
                    </a:moveTo>
                    <a:cubicBezTo>
                      <a:pt x="8" y="27"/>
                      <a:pt x="5" y="51"/>
                      <a:pt x="3" y="74"/>
                    </a:cubicBezTo>
                    <a:cubicBezTo>
                      <a:pt x="0" y="97"/>
                      <a:pt x="1" y="120"/>
                      <a:pt x="8" y="143"/>
                    </a:cubicBezTo>
                    <a:lnTo>
                      <a:pt x="8" y="143"/>
                    </a:lnTo>
                    <a:cubicBezTo>
                      <a:pt x="11" y="154"/>
                      <a:pt x="15" y="165"/>
                      <a:pt x="21" y="175"/>
                    </a:cubicBezTo>
                    <a:cubicBezTo>
                      <a:pt x="25" y="185"/>
                      <a:pt x="31" y="195"/>
                      <a:pt x="39" y="203"/>
                    </a:cubicBezTo>
                    <a:cubicBezTo>
                      <a:pt x="47" y="210"/>
                      <a:pt x="59" y="212"/>
                      <a:pt x="68" y="205"/>
                    </a:cubicBezTo>
                    <a:cubicBezTo>
                      <a:pt x="76" y="199"/>
                      <a:pt x="81" y="189"/>
                      <a:pt x="81" y="178"/>
                    </a:cubicBezTo>
                    <a:cubicBezTo>
                      <a:pt x="82" y="165"/>
                      <a:pt x="76" y="152"/>
                      <a:pt x="79" y="140"/>
                    </a:cubicBezTo>
                    <a:cubicBezTo>
                      <a:pt x="82" y="130"/>
                      <a:pt x="89" y="122"/>
                      <a:pt x="98" y="117"/>
                    </a:cubicBezTo>
                    <a:cubicBezTo>
                      <a:pt x="106" y="113"/>
                      <a:pt x="101" y="101"/>
                      <a:pt x="93" y="103"/>
                    </a:cubicBezTo>
                    <a:cubicBezTo>
                      <a:pt x="72" y="109"/>
                      <a:pt x="60" y="130"/>
                      <a:pt x="62" y="150"/>
                    </a:cubicBezTo>
                    <a:cubicBezTo>
                      <a:pt x="62" y="161"/>
                      <a:pt x="67" y="172"/>
                      <a:pt x="64" y="182"/>
                    </a:cubicBezTo>
                    <a:cubicBezTo>
                      <a:pt x="63" y="188"/>
                      <a:pt x="58" y="196"/>
                      <a:pt x="52" y="192"/>
                    </a:cubicBezTo>
                    <a:cubicBezTo>
                      <a:pt x="48" y="190"/>
                      <a:pt x="45" y="185"/>
                      <a:pt x="43" y="181"/>
                    </a:cubicBezTo>
                    <a:lnTo>
                      <a:pt x="43" y="181"/>
                    </a:lnTo>
                    <a:cubicBezTo>
                      <a:pt x="41" y="179"/>
                      <a:pt x="39" y="175"/>
                      <a:pt x="37" y="172"/>
                    </a:cubicBezTo>
                    <a:cubicBezTo>
                      <a:pt x="31" y="162"/>
                      <a:pt x="26" y="150"/>
                      <a:pt x="23" y="138"/>
                    </a:cubicBezTo>
                    <a:lnTo>
                      <a:pt x="23" y="138"/>
                    </a:lnTo>
                    <a:cubicBezTo>
                      <a:pt x="20" y="128"/>
                      <a:pt x="18" y="118"/>
                      <a:pt x="17" y="107"/>
                    </a:cubicBezTo>
                    <a:cubicBezTo>
                      <a:pt x="16" y="96"/>
                      <a:pt x="16" y="85"/>
                      <a:pt x="17" y="74"/>
                    </a:cubicBezTo>
                    <a:cubicBezTo>
                      <a:pt x="18" y="49"/>
                      <a:pt x="19" y="24"/>
                      <a:pt x="7" y="2"/>
                    </a:cubicBezTo>
                    <a:cubicBezTo>
                      <a:pt x="5" y="-2"/>
                      <a:pt x="-1" y="0"/>
                      <a:pt x="0" y="5"/>
                    </a:cubicBezTo>
                    <a:close/>
                  </a:path>
                </a:pathLst>
              </a:custGeom>
              <a:solidFill>
                <a:schemeClr val="accent3"/>
              </a:solidFill>
              <a:ln>
                <a:noFill/>
              </a:ln>
            </p:spPr>
            <p:txBody>
              <a:bodyPr anchorCtr="1" anchor="ctr" bIns="30600" lIns="90000" spcFirstLastPara="1" rIns="90000" wrap="square" tIns="306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3" name="Google Shape;1003;p27"/>
              <p:cNvSpPr/>
              <p:nvPr/>
            </p:nvSpPr>
            <p:spPr>
              <a:xfrm>
                <a:off x="8270209" y="2731309"/>
                <a:ext cx="95832" cy="67473"/>
              </a:xfrm>
              <a:custGeom>
                <a:rect b="b" l="l" r="r" t="t"/>
                <a:pathLst>
                  <a:path extrusionOk="0" h="138" w="196">
                    <a:moveTo>
                      <a:pt x="9" y="1"/>
                    </a:moveTo>
                    <a:cubicBezTo>
                      <a:pt x="-5" y="15"/>
                      <a:pt x="-2" y="39"/>
                      <a:pt x="12" y="51"/>
                    </a:cubicBezTo>
                    <a:lnTo>
                      <a:pt x="12" y="51"/>
                    </a:lnTo>
                    <a:cubicBezTo>
                      <a:pt x="14" y="53"/>
                      <a:pt x="15" y="55"/>
                      <a:pt x="18" y="56"/>
                    </a:cubicBezTo>
                    <a:cubicBezTo>
                      <a:pt x="20" y="58"/>
                      <a:pt x="23" y="58"/>
                      <a:pt x="25" y="59"/>
                    </a:cubicBezTo>
                    <a:cubicBezTo>
                      <a:pt x="31" y="61"/>
                      <a:pt x="38" y="60"/>
                      <a:pt x="44" y="60"/>
                    </a:cubicBezTo>
                    <a:cubicBezTo>
                      <a:pt x="54" y="60"/>
                      <a:pt x="59" y="68"/>
                      <a:pt x="63" y="76"/>
                    </a:cubicBezTo>
                    <a:cubicBezTo>
                      <a:pt x="67" y="85"/>
                      <a:pt x="69" y="95"/>
                      <a:pt x="72" y="105"/>
                    </a:cubicBezTo>
                    <a:cubicBezTo>
                      <a:pt x="76" y="115"/>
                      <a:pt x="81" y="126"/>
                      <a:pt x="91" y="132"/>
                    </a:cubicBezTo>
                    <a:lnTo>
                      <a:pt x="91" y="132"/>
                    </a:lnTo>
                    <a:cubicBezTo>
                      <a:pt x="92" y="133"/>
                      <a:pt x="93" y="134"/>
                      <a:pt x="94" y="134"/>
                    </a:cubicBezTo>
                    <a:cubicBezTo>
                      <a:pt x="98" y="137"/>
                      <a:pt x="103" y="138"/>
                      <a:pt x="108" y="138"/>
                    </a:cubicBezTo>
                    <a:cubicBezTo>
                      <a:pt x="113" y="138"/>
                      <a:pt x="118" y="137"/>
                      <a:pt x="122" y="135"/>
                    </a:cubicBezTo>
                    <a:cubicBezTo>
                      <a:pt x="128" y="131"/>
                      <a:pt x="133" y="127"/>
                      <a:pt x="138" y="123"/>
                    </a:cubicBezTo>
                    <a:cubicBezTo>
                      <a:pt x="143" y="119"/>
                      <a:pt x="149" y="115"/>
                      <a:pt x="154" y="112"/>
                    </a:cubicBezTo>
                    <a:cubicBezTo>
                      <a:pt x="176" y="97"/>
                      <a:pt x="202" y="76"/>
                      <a:pt x="195" y="47"/>
                    </a:cubicBezTo>
                    <a:cubicBezTo>
                      <a:pt x="194" y="44"/>
                      <a:pt x="190" y="45"/>
                      <a:pt x="191" y="48"/>
                    </a:cubicBezTo>
                    <a:cubicBezTo>
                      <a:pt x="195" y="73"/>
                      <a:pt x="173" y="90"/>
                      <a:pt x="153" y="100"/>
                    </a:cubicBezTo>
                    <a:cubicBezTo>
                      <a:pt x="143" y="106"/>
                      <a:pt x="132" y="110"/>
                      <a:pt x="122" y="117"/>
                    </a:cubicBezTo>
                    <a:cubicBezTo>
                      <a:pt x="115" y="122"/>
                      <a:pt x="108" y="125"/>
                      <a:pt x="101" y="120"/>
                    </a:cubicBezTo>
                    <a:cubicBezTo>
                      <a:pt x="86" y="108"/>
                      <a:pt x="85" y="87"/>
                      <a:pt x="78" y="71"/>
                    </a:cubicBezTo>
                    <a:cubicBezTo>
                      <a:pt x="75" y="63"/>
                      <a:pt x="70" y="55"/>
                      <a:pt x="62" y="50"/>
                    </a:cubicBezTo>
                    <a:lnTo>
                      <a:pt x="62" y="50"/>
                    </a:lnTo>
                    <a:cubicBezTo>
                      <a:pt x="61" y="50"/>
                      <a:pt x="61" y="50"/>
                      <a:pt x="60" y="49"/>
                    </a:cubicBezTo>
                    <a:cubicBezTo>
                      <a:pt x="57" y="48"/>
                      <a:pt x="53" y="46"/>
                      <a:pt x="49" y="45"/>
                    </a:cubicBezTo>
                    <a:cubicBezTo>
                      <a:pt x="43" y="44"/>
                      <a:pt x="37" y="46"/>
                      <a:pt x="31" y="45"/>
                    </a:cubicBezTo>
                    <a:cubicBezTo>
                      <a:pt x="23" y="43"/>
                      <a:pt x="18" y="36"/>
                      <a:pt x="15" y="29"/>
                    </a:cubicBezTo>
                    <a:cubicBezTo>
                      <a:pt x="11" y="22"/>
                      <a:pt x="10" y="13"/>
                      <a:pt x="14" y="5"/>
                    </a:cubicBezTo>
                    <a:cubicBezTo>
                      <a:pt x="16" y="2"/>
                      <a:pt x="12" y="-2"/>
                      <a:pt x="9" y="1"/>
                    </a:cubicBezTo>
                    <a:close/>
                  </a:path>
                </a:pathLst>
              </a:custGeom>
              <a:solidFill>
                <a:schemeClr val="accent1"/>
              </a:solidFill>
              <a:ln>
                <a:noFill/>
              </a:ln>
            </p:spPr>
            <p:txBody>
              <a:bodyPr anchorCtr="1" anchor="ctr" bIns="4675" lIns="90000" spcFirstLastPara="1" rIns="90000" wrap="square" tIns="467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4" name="Google Shape;1004;p27"/>
              <p:cNvSpPr/>
              <p:nvPr/>
            </p:nvSpPr>
            <p:spPr>
              <a:xfrm>
                <a:off x="7836522" y="2922973"/>
                <a:ext cx="77252" cy="97299"/>
              </a:xfrm>
              <a:custGeom>
                <a:rect b="b" l="l" r="r" t="t"/>
                <a:pathLst>
                  <a:path extrusionOk="0" h="199" w="158">
                    <a:moveTo>
                      <a:pt x="29" y="1"/>
                    </a:moveTo>
                    <a:cubicBezTo>
                      <a:pt x="28" y="4"/>
                      <a:pt x="26" y="5"/>
                      <a:pt x="24" y="8"/>
                    </a:cubicBezTo>
                    <a:cubicBezTo>
                      <a:pt x="23" y="11"/>
                      <a:pt x="21" y="14"/>
                      <a:pt x="19" y="17"/>
                    </a:cubicBezTo>
                    <a:cubicBezTo>
                      <a:pt x="16" y="22"/>
                      <a:pt x="12" y="28"/>
                      <a:pt x="8" y="33"/>
                    </a:cubicBezTo>
                    <a:cubicBezTo>
                      <a:pt x="2" y="44"/>
                      <a:pt x="-2" y="56"/>
                      <a:pt x="1" y="68"/>
                    </a:cubicBezTo>
                    <a:cubicBezTo>
                      <a:pt x="3" y="79"/>
                      <a:pt x="11" y="90"/>
                      <a:pt x="22" y="92"/>
                    </a:cubicBezTo>
                    <a:lnTo>
                      <a:pt x="22" y="92"/>
                    </a:lnTo>
                    <a:cubicBezTo>
                      <a:pt x="23" y="92"/>
                      <a:pt x="25" y="92"/>
                      <a:pt x="26" y="92"/>
                    </a:cubicBezTo>
                    <a:cubicBezTo>
                      <a:pt x="30" y="92"/>
                      <a:pt x="34" y="91"/>
                      <a:pt x="38" y="89"/>
                    </a:cubicBezTo>
                    <a:cubicBezTo>
                      <a:pt x="38" y="89"/>
                      <a:pt x="39" y="89"/>
                      <a:pt x="39" y="88"/>
                    </a:cubicBezTo>
                    <a:cubicBezTo>
                      <a:pt x="44" y="85"/>
                      <a:pt x="47" y="80"/>
                      <a:pt x="52" y="78"/>
                    </a:cubicBezTo>
                    <a:lnTo>
                      <a:pt x="52" y="78"/>
                    </a:lnTo>
                    <a:cubicBezTo>
                      <a:pt x="53" y="77"/>
                      <a:pt x="53" y="77"/>
                      <a:pt x="54" y="77"/>
                    </a:cubicBezTo>
                    <a:cubicBezTo>
                      <a:pt x="55" y="77"/>
                      <a:pt x="55" y="77"/>
                      <a:pt x="55" y="77"/>
                    </a:cubicBezTo>
                    <a:lnTo>
                      <a:pt x="56" y="77"/>
                    </a:lnTo>
                    <a:cubicBezTo>
                      <a:pt x="55" y="77"/>
                      <a:pt x="57" y="78"/>
                      <a:pt x="57" y="78"/>
                    </a:cubicBezTo>
                    <a:cubicBezTo>
                      <a:pt x="58" y="79"/>
                      <a:pt x="57" y="78"/>
                      <a:pt x="57" y="78"/>
                    </a:cubicBezTo>
                    <a:lnTo>
                      <a:pt x="57" y="78"/>
                    </a:lnTo>
                    <a:cubicBezTo>
                      <a:pt x="58" y="79"/>
                      <a:pt x="58" y="79"/>
                      <a:pt x="59" y="80"/>
                    </a:cubicBezTo>
                    <a:cubicBezTo>
                      <a:pt x="61" y="83"/>
                      <a:pt x="63" y="88"/>
                      <a:pt x="64" y="92"/>
                    </a:cubicBezTo>
                    <a:cubicBezTo>
                      <a:pt x="67" y="105"/>
                      <a:pt x="63" y="119"/>
                      <a:pt x="62" y="132"/>
                    </a:cubicBezTo>
                    <a:cubicBezTo>
                      <a:pt x="61" y="147"/>
                      <a:pt x="63" y="163"/>
                      <a:pt x="71" y="176"/>
                    </a:cubicBezTo>
                    <a:cubicBezTo>
                      <a:pt x="77" y="187"/>
                      <a:pt x="88" y="196"/>
                      <a:pt x="100" y="198"/>
                    </a:cubicBezTo>
                    <a:cubicBezTo>
                      <a:pt x="114" y="200"/>
                      <a:pt x="127" y="196"/>
                      <a:pt x="137" y="186"/>
                    </a:cubicBezTo>
                    <a:cubicBezTo>
                      <a:pt x="147" y="177"/>
                      <a:pt x="156" y="163"/>
                      <a:pt x="158" y="150"/>
                    </a:cubicBezTo>
                    <a:lnTo>
                      <a:pt x="158" y="150"/>
                    </a:lnTo>
                    <a:lnTo>
                      <a:pt x="158" y="149"/>
                    </a:lnTo>
                    <a:lnTo>
                      <a:pt x="158" y="148"/>
                    </a:lnTo>
                    <a:cubicBezTo>
                      <a:pt x="158" y="148"/>
                      <a:pt x="158" y="147"/>
                      <a:pt x="157" y="147"/>
                    </a:cubicBezTo>
                    <a:lnTo>
                      <a:pt x="156" y="147"/>
                    </a:lnTo>
                    <a:lnTo>
                      <a:pt x="155" y="147"/>
                    </a:lnTo>
                    <a:lnTo>
                      <a:pt x="154" y="148"/>
                    </a:lnTo>
                    <a:cubicBezTo>
                      <a:pt x="143" y="163"/>
                      <a:pt x="128" y="192"/>
                      <a:pt x="105" y="185"/>
                    </a:cubicBezTo>
                    <a:cubicBezTo>
                      <a:pt x="95" y="182"/>
                      <a:pt x="88" y="173"/>
                      <a:pt x="84" y="164"/>
                    </a:cubicBezTo>
                    <a:cubicBezTo>
                      <a:pt x="78" y="151"/>
                      <a:pt x="79" y="137"/>
                      <a:pt x="80" y="124"/>
                    </a:cubicBezTo>
                    <a:cubicBezTo>
                      <a:pt x="81" y="111"/>
                      <a:pt x="83" y="99"/>
                      <a:pt x="80" y="87"/>
                    </a:cubicBezTo>
                    <a:cubicBezTo>
                      <a:pt x="78" y="77"/>
                      <a:pt x="73" y="67"/>
                      <a:pt x="64" y="62"/>
                    </a:cubicBezTo>
                    <a:cubicBezTo>
                      <a:pt x="52" y="57"/>
                      <a:pt x="42" y="63"/>
                      <a:pt x="33" y="71"/>
                    </a:cubicBezTo>
                    <a:lnTo>
                      <a:pt x="33" y="71"/>
                    </a:lnTo>
                    <a:cubicBezTo>
                      <a:pt x="32" y="72"/>
                      <a:pt x="31" y="73"/>
                      <a:pt x="29" y="74"/>
                    </a:cubicBezTo>
                    <a:lnTo>
                      <a:pt x="28" y="75"/>
                    </a:lnTo>
                    <a:lnTo>
                      <a:pt x="26" y="75"/>
                    </a:lnTo>
                    <a:cubicBezTo>
                      <a:pt x="27" y="75"/>
                      <a:pt x="26" y="75"/>
                      <a:pt x="26" y="75"/>
                    </a:cubicBezTo>
                    <a:cubicBezTo>
                      <a:pt x="27" y="75"/>
                      <a:pt x="26" y="75"/>
                      <a:pt x="25" y="75"/>
                    </a:cubicBezTo>
                    <a:cubicBezTo>
                      <a:pt x="24" y="75"/>
                      <a:pt x="25" y="75"/>
                      <a:pt x="25" y="75"/>
                    </a:cubicBezTo>
                    <a:lnTo>
                      <a:pt x="25" y="75"/>
                    </a:lnTo>
                    <a:lnTo>
                      <a:pt x="24" y="75"/>
                    </a:lnTo>
                    <a:lnTo>
                      <a:pt x="24" y="74"/>
                    </a:lnTo>
                    <a:cubicBezTo>
                      <a:pt x="23" y="74"/>
                      <a:pt x="23" y="74"/>
                      <a:pt x="22" y="73"/>
                    </a:cubicBezTo>
                    <a:lnTo>
                      <a:pt x="22" y="73"/>
                    </a:lnTo>
                    <a:cubicBezTo>
                      <a:pt x="21" y="72"/>
                      <a:pt x="21" y="71"/>
                      <a:pt x="20" y="70"/>
                    </a:cubicBezTo>
                    <a:cubicBezTo>
                      <a:pt x="19" y="70"/>
                      <a:pt x="19" y="69"/>
                      <a:pt x="19" y="69"/>
                    </a:cubicBezTo>
                    <a:cubicBezTo>
                      <a:pt x="14" y="59"/>
                      <a:pt x="16" y="50"/>
                      <a:pt x="21" y="40"/>
                    </a:cubicBezTo>
                    <a:cubicBezTo>
                      <a:pt x="25" y="34"/>
                      <a:pt x="28" y="28"/>
                      <a:pt x="31" y="21"/>
                    </a:cubicBezTo>
                    <a:lnTo>
                      <a:pt x="31" y="21"/>
                    </a:lnTo>
                    <a:cubicBezTo>
                      <a:pt x="32" y="18"/>
                      <a:pt x="33" y="15"/>
                      <a:pt x="33" y="12"/>
                    </a:cubicBezTo>
                    <a:cubicBezTo>
                      <a:pt x="33" y="10"/>
                      <a:pt x="34" y="8"/>
                      <a:pt x="33" y="7"/>
                    </a:cubicBezTo>
                    <a:cubicBezTo>
                      <a:pt x="33" y="5"/>
                      <a:pt x="32" y="3"/>
                      <a:pt x="31" y="1"/>
                    </a:cubicBezTo>
                    <a:lnTo>
                      <a:pt x="31" y="1"/>
                    </a:lnTo>
                    <a:lnTo>
                      <a:pt x="31" y="1"/>
                    </a:lnTo>
                    <a:cubicBezTo>
                      <a:pt x="31" y="0"/>
                      <a:pt x="31" y="0"/>
                      <a:pt x="31" y="0"/>
                    </a:cubicBezTo>
                    <a:lnTo>
                      <a:pt x="30" y="0"/>
                    </a:lnTo>
                    <a:lnTo>
                      <a:pt x="30" y="0"/>
                    </a:lnTo>
                    <a:cubicBezTo>
                      <a:pt x="29" y="0"/>
                      <a:pt x="29" y="0"/>
                      <a:pt x="29" y="1"/>
                    </a:cubicBezTo>
                    <a:close/>
                  </a:path>
                </a:pathLst>
              </a:custGeom>
              <a:solidFill>
                <a:schemeClr val="accent3"/>
              </a:solidFill>
              <a:ln>
                <a:noFill/>
              </a:ln>
            </p:spPr>
            <p:txBody>
              <a:bodyPr anchorCtr="1" anchor="ctr" bIns="26625" lIns="90000" spcFirstLastPara="1" rIns="90000" wrap="square" tIns="26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5" name="Google Shape;1005;p27"/>
              <p:cNvSpPr/>
              <p:nvPr/>
            </p:nvSpPr>
            <p:spPr>
              <a:xfrm>
                <a:off x="7862924" y="3033473"/>
                <a:ext cx="34226" cy="24447"/>
              </a:xfrm>
              <a:custGeom>
                <a:rect b="b" l="l" r="r" t="t"/>
                <a:pathLst>
                  <a:path extrusionOk="0" h="50" w="70">
                    <a:moveTo>
                      <a:pt x="3" y="2"/>
                    </a:moveTo>
                    <a:lnTo>
                      <a:pt x="3" y="2"/>
                    </a:lnTo>
                    <a:cubicBezTo>
                      <a:pt x="3" y="4"/>
                      <a:pt x="2" y="6"/>
                      <a:pt x="2" y="8"/>
                    </a:cubicBezTo>
                    <a:lnTo>
                      <a:pt x="3" y="6"/>
                    </a:lnTo>
                    <a:cubicBezTo>
                      <a:pt x="1" y="8"/>
                      <a:pt x="1" y="10"/>
                      <a:pt x="1" y="12"/>
                    </a:cubicBezTo>
                    <a:cubicBezTo>
                      <a:pt x="1" y="14"/>
                      <a:pt x="0" y="16"/>
                      <a:pt x="0" y="18"/>
                    </a:cubicBezTo>
                    <a:cubicBezTo>
                      <a:pt x="0" y="23"/>
                      <a:pt x="3" y="27"/>
                      <a:pt x="5" y="31"/>
                    </a:cubicBezTo>
                    <a:lnTo>
                      <a:pt x="5" y="31"/>
                    </a:lnTo>
                    <a:cubicBezTo>
                      <a:pt x="9" y="37"/>
                      <a:pt x="13" y="42"/>
                      <a:pt x="19" y="45"/>
                    </a:cubicBezTo>
                    <a:cubicBezTo>
                      <a:pt x="22" y="47"/>
                      <a:pt x="24" y="47"/>
                      <a:pt x="27" y="48"/>
                    </a:cubicBezTo>
                    <a:cubicBezTo>
                      <a:pt x="36" y="51"/>
                      <a:pt x="46" y="50"/>
                      <a:pt x="55" y="46"/>
                    </a:cubicBezTo>
                    <a:cubicBezTo>
                      <a:pt x="56" y="45"/>
                      <a:pt x="57" y="45"/>
                      <a:pt x="58" y="45"/>
                    </a:cubicBezTo>
                    <a:cubicBezTo>
                      <a:pt x="60" y="43"/>
                      <a:pt x="60" y="42"/>
                      <a:pt x="62" y="40"/>
                    </a:cubicBezTo>
                    <a:cubicBezTo>
                      <a:pt x="60" y="42"/>
                      <a:pt x="63" y="39"/>
                      <a:pt x="63" y="39"/>
                    </a:cubicBezTo>
                    <a:lnTo>
                      <a:pt x="63" y="39"/>
                    </a:lnTo>
                    <a:cubicBezTo>
                      <a:pt x="64" y="38"/>
                      <a:pt x="65" y="37"/>
                      <a:pt x="66" y="36"/>
                    </a:cubicBezTo>
                    <a:lnTo>
                      <a:pt x="66" y="36"/>
                    </a:lnTo>
                    <a:lnTo>
                      <a:pt x="66" y="35"/>
                    </a:lnTo>
                    <a:cubicBezTo>
                      <a:pt x="67" y="35"/>
                      <a:pt x="67" y="34"/>
                      <a:pt x="67" y="33"/>
                    </a:cubicBezTo>
                    <a:cubicBezTo>
                      <a:pt x="67" y="33"/>
                      <a:pt x="67" y="32"/>
                      <a:pt x="67" y="33"/>
                    </a:cubicBezTo>
                    <a:cubicBezTo>
                      <a:pt x="67" y="32"/>
                      <a:pt x="68" y="32"/>
                      <a:pt x="68" y="31"/>
                    </a:cubicBezTo>
                    <a:cubicBezTo>
                      <a:pt x="69" y="29"/>
                      <a:pt x="70" y="26"/>
                      <a:pt x="70" y="24"/>
                    </a:cubicBezTo>
                    <a:cubicBezTo>
                      <a:pt x="70" y="19"/>
                      <a:pt x="66" y="18"/>
                      <a:pt x="62" y="19"/>
                    </a:cubicBezTo>
                    <a:lnTo>
                      <a:pt x="62" y="19"/>
                    </a:lnTo>
                    <a:lnTo>
                      <a:pt x="62" y="20"/>
                    </a:lnTo>
                    <a:cubicBezTo>
                      <a:pt x="60" y="20"/>
                      <a:pt x="59" y="21"/>
                      <a:pt x="58" y="22"/>
                    </a:cubicBezTo>
                    <a:cubicBezTo>
                      <a:pt x="58" y="22"/>
                      <a:pt x="56" y="23"/>
                      <a:pt x="57" y="23"/>
                    </a:cubicBezTo>
                    <a:cubicBezTo>
                      <a:pt x="57" y="22"/>
                      <a:pt x="57" y="22"/>
                      <a:pt x="56" y="23"/>
                    </a:cubicBezTo>
                    <a:cubicBezTo>
                      <a:pt x="55" y="23"/>
                      <a:pt x="54" y="23"/>
                      <a:pt x="53" y="24"/>
                    </a:cubicBezTo>
                    <a:lnTo>
                      <a:pt x="53" y="24"/>
                    </a:lnTo>
                    <a:cubicBezTo>
                      <a:pt x="54" y="24"/>
                      <a:pt x="54" y="24"/>
                      <a:pt x="53" y="24"/>
                    </a:cubicBezTo>
                    <a:lnTo>
                      <a:pt x="52" y="25"/>
                    </a:lnTo>
                    <a:cubicBezTo>
                      <a:pt x="54" y="24"/>
                      <a:pt x="54" y="24"/>
                      <a:pt x="50" y="25"/>
                    </a:cubicBezTo>
                    <a:lnTo>
                      <a:pt x="50" y="25"/>
                    </a:lnTo>
                    <a:cubicBezTo>
                      <a:pt x="49" y="25"/>
                      <a:pt x="48" y="26"/>
                      <a:pt x="46" y="26"/>
                    </a:cubicBezTo>
                    <a:cubicBezTo>
                      <a:pt x="46" y="27"/>
                      <a:pt x="44" y="28"/>
                      <a:pt x="46" y="27"/>
                    </a:cubicBezTo>
                    <a:lnTo>
                      <a:pt x="46" y="27"/>
                    </a:lnTo>
                    <a:cubicBezTo>
                      <a:pt x="44" y="27"/>
                      <a:pt x="43" y="28"/>
                      <a:pt x="41" y="28"/>
                    </a:cubicBezTo>
                    <a:lnTo>
                      <a:pt x="41" y="28"/>
                    </a:lnTo>
                    <a:cubicBezTo>
                      <a:pt x="41" y="29"/>
                      <a:pt x="40" y="29"/>
                      <a:pt x="39" y="29"/>
                    </a:cubicBezTo>
                    <a:cubicBezTo>
                      <a:pt x="40" y="29"/>
                      <a:pt x="41" y="29"/>
                      <a:pt x="39" y="29"/>
                    </a:cubicBezTo>
                    <a:lnTo>
                      <a:pt x="38" y="29"/>
                    </a:lnTo>
                    <a:cubicBezTo>
                      <a:pt x="36" y="29"/>
                      <a:pt x="35" y="29"/>
                      <a:pt x="33" y="29"/>
                    </a:cubicBezTo>
                    <a:cubicBezTo>
                      <a:pt x="32" y="29"/>
                      <a:pt x="31" y="29"/>
                      <a:pt x="30" y="29"/>
                    </a:cubicBezTo>
                    <a:cubicBezTo>
                      <a:pt x="32" y="29"/>
                      <a:pt x="31" y="29"/>
                      <a:pt x="30" y="28"/>
                    </a:cubicBezTo>
                    <a:cubicBezTo>
                      <a:pt x="29" y="28"/>
                      <a:pt x="28" y="28"/>
                      <a:pt x="28" y="28"/>
                    </a:cubicBezTo>
                    <a:cubicBezTo>
                      <a:pt x="27" y="28"/>
                      <a:pt x="25" y="27"/>
                      <a:pt x="27" y="27"/>
                    </a:cubicBezTo>
                    <a:lnTo>
                      <a:pt x="27" y="27"/>
                    </a:lnTo>
                    <a:cubicBezTo>
                      <a:pt x="26" y="27"/>
                      <a:pt x="25" y="27"/>
                      <a:pt x="24" y="26"/>
                    </a:cubicBezTo>
                    <a:cubicBezTo>
                      <a:pt x="23" y="26"/>
                      <a:pt x="23" y="25"/>
                      <a:pt x="22" y="25"/>
                    </a:cubicBezTo>
                    <a:cubicBezTo>
                      <a:pt x="22" y="25"/>
                      <a:pt x="22" y="24"/>
                      <a:pt x="21" y="24"/>
                    </a:cubicBezTo>
                    <a:cubicBezTo>
                      <a:pt x="22" y="25"/>
                      <a:pt x="22" y="25"/>
                      <a:pt x="21" y="24"/>
                    </a:cubicBezTo>
                    <a:cubicBezTo>
                      <a:pt x="21" y="24"/>
                      <a:pt x="20" y="24"/>
                      <a:pt x="19" y="23"/>
                    </a:cubicBezTo>
                    <a:cubicBezTo>
                      <a:pt x="18" y="23"/>
                      <a:pt x="18" y="21"/>
                      <a:pt x="18" y="21"/>
                    </a:cubicBezTo>
                    <a:cubicBezTo>
                      <a:pt x="17" y="21"/>
                      <a:pt x="16" y="19"/>
                      <a:pt x="17" y="19"/>
                    </a:cubicBezTo>
                    <a:cubicBezTo>
                      <a:pt x="16" y="18"/>
                      <a:pt x="15" y="17"/>
                      <a:pt x="14" y="15"/>
                    </a:cubicBezTo>
                    <a:cubicBezTo>
                      <a:pt x="13" y="13"/>
                      <a:pt x="12" y="13"/>
                      <a:pt x="10" y="11"/>
                    </a:cubicBezTo>
                    <a:cubicBezTo>
                      <a:pt x="11" y="12"/>
                      <a:pt x="10" y="10"/>
                      <a:pt x="10" y="10"/>
                    </a:cubicBezTo>
                    <a:lnTo>
                      <a:pt x="10" y="10"/>
                    </a:lnTo>
                    <a:cubicBezTo>
                      <a:pt x="10" y="9"/>
                      <a:pt x="9" y="8"/>
                      <a:pt x="9" y="7"/>
                    </a:cubicBezTo>
                    <a:cubicBezTo>
                      <a:pt x="8" y="6"/>
                      <a:pt x="8" y="6"/>
                      <a:pt x="8" y="7"/>
                    </a:cubicBezTo>
                    <a:cubicBezTo>
                      <a:pt x="8" y="6"/>
                      <a:pt x="8" y="6"/>
                      <a:pt x="8" y="6"/>
                    </a:cubicBezTo>
                    <a:cubicBezTo>
                      <a:pt x="8" y="5"/>
                      <a:pt x="8" y="4"/>
                      <a:pt x="8" y="3"/>
                    </a:cubicBezTo>
                    <a:lnTo>
                      <a:pt x="8" y="3"/>
                    </a:lnTo>
                    <a:cubicBezTo>
                      <a:pt x="8" y="2"/>
                      <a:pt x="8" y="2"/>
                      <a:pt x="8" y="2"/>
                    </a:cubicBezTo>
                    <a:cubicBezTo>
                      <a:pt x="8" y="1"/>
                      <a:pt x="7" y="1"/>
                      <a:pt x="7" y="1"/>
                    </a:cubicBezTo>
                    <a:cubicBezTo>
                      <a:pt x="6" y="1"/>
                      <a:pt x="6" y="0"/>
                      <a:pt x="6" y="0"/>
                    </a:cubicBezTo>
                    <a:cubicBezTo>
                      <a:pt x="5" y="0"/>
                      <a:pt x="5" y="1"/>
                      <a:pt x="4" y="1"/>
                    </a:cubicBezTo>
                    <a:cubicBezTo>
                      <a:pt x="4" y="1"/>
                      <a:pt x="5" y="2"/>
                      <a:pt x="4" y="2"/>
                    </a:cubicBezTo>
                    <a:cubicBezTo>
                      <a:pt x="3" y="3"/>
                      <a:pt x="3" y="2"/>
                      <a:pt x="3" y="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6" name="Google Shape;1006;p27"/>
              <p:cNvSpPr/>
              <p:nvPr/>
            </p:nvSpPr>
            <p:spPr>
              <a:xfrm>
                <a:off x="8323015" y="3284299"/>
                <a:ext cx="81653" cy="83119"/>
              </a:xfrm>
              <a:custGeom>
                <a:rect b="b" l="l" r="r" t="t"/>
                <a:pathLst>
                  <a:path extrusionOk="0" h="170" w="167">
                    <a:moveTo>
                      <a:pt x="2" y="1"/>
                    </a:moveTo>
                    <a:cubicBezTo>
                      <a:pt x="7" y="12"/>
                      <a:pt x="3" y="24"/>
                      <a:pt x="2" y="34"/>
                    </a:cubicBezTo>
                    <a:cubicBezTo>
                      <a:pt x="0" y="44"/>
                      <a:pt x="-1" y="54"/>
                      <a:pt x="3" y="63"/>
                    </a:cubicBezTo>
                    <a:cubicBezTo>
                      <a:pt x="6" y="72"/>
                      <a:pt x="12" y="80"/>
                      <a:pt x="22" y="83"/>
                    </a:cubicBezTo>
                    <a:cubicBezTo>
                      <a:pt x="27" y="84"/>
                      <a:pt x="33" y="82"/>
                      <a:pt x="38" y="83"/>
                    </a:cubicBezTo>
                    <a:cubicBezTo>
                      <a:pt x="38" y="83"/>
                      <a:pt x="41" y="84"/>
                      <a:pt x="39" y="83"/>
                    </a:cubicBezTo>
                    <a:cubicBezTo>
                      <a:pt x="39" y="84"/>
                      <a:pt x="42" y="85"/>
                      <a:pt x="40" y="84"/>
                    </a:cubicBezTo>
                    <a:lnTo>
                      <a:pt x="40" y="84"/>
                    </a:lnTo>
                    <a:cubicBezTo>
                      <a:pt x="41" y="85"/>
                      <a:pt x="41" y="85"/>
                      <a:pt x="42" y="86"/>
                    </a:cubicBezTo>
                    <a:cubicBezTo>
                      <a:pt x="41" y="84"/>
                      <a:pt x="43" y="87"/>
                      <a:pt x="43" y="88"/>
                    </a:cubicBezTo>
                    <a:cubicBezTo>
                      <a:pt x="44" y="91"/>
                      <a:pt x="42" y="86"/>
                      <a:pt x="43" y="89"/>
                    </a:cubicBezTo>
                    <a:cubicBezTo>
                      <a:pt x="44" y="90"/>
                      <a:pt x="44" y="91"/>
                      <a:pt x="44" y="91"/>
                    </a:cubicBezTo>
                    <a:cubicBezTo>
                      <a:pt x="45" y="93"/>
                      <a:pt x="46" y="95"/>
                      <a:pt x="46" y="97"/>
                    </a:cubicBezTo>
                    <a:cubicBezTo>
                      <a:pt x="47" y="102"/>
                      <a:pt x="48" y="106"/>
                      <a:pt x="49" y="111"/>
                    </a:cubicBezTo>
                    <a:cubicBezTo>
                      <a:pt x="51" y="121"/>
                      <a:pt x="53" y="130"/>
                      <a:pt x="58" y="138"/>
                    </a:cubicBezTo>
                    <a:cubicBezTo>
                      <a:pt x="70" y="157"/>
                      <a:pt x="91" y="170"/>
                      <a:pt x="114" y="170"/>
                    </a:cubicBezTo>
                    <a:lnTo>
                      <a:pt x="114" y="170"/>
                    </a:lnTo>
                    <a:cubicBezTo>
                      <a:pt x="123" y="170"/>
                      <a:pt x="133" y="168"/>
                      <a:pt x="141" y="163"/>
                    </a:cubicBezTo>
                    <a:cubicBezTo>
                      <a:pt x="144" y="161"/>
                      <a:pt x="146" y="160"/>
                      <a:pt x="149" y="158"/>
                    </a:cubicBezTo>
                    <a:cubicBezTo>
                      <a:pt x="156" y="151"/>
                      <a:pt x="166" y="141"/>
                      <a:pt x="167" y="131"/>
                    </a:cubicBezTo>
                    <a:lnTo>
                      <a:pt x="167" y="131"/>
                    </a:lnTo>
                    <a:lnTo>
                      <a:pt x="167" y="131"/>
                    </a:lnTo>
                    <a:lnTo>
                      <a:pt x="167" y="130"/>
                    </a:lnTo>
                    <a:lnTo>
                      <a:pt x="166" y="129"/>
                    </a:lnTo>
                    <a:lnTo>
                      <a:pt x="165" y="129"/>
                    </a:lnTo>
                    <a:lnTo>
                      <a:pt x="164" y="129"/>
                    </a:lnTo>
                    <a:lnTo>
                      <a:pt x="164" y="129"/>
                    </a:lnTo>
                    <a:cubicBezTo>
                      <a:pt x="160" y="132"/>
                      <a:pt x="158" y="135"/>
                      <a:pt x="154" y="138"/>
                    </a:cubicBezTo>
                    <a:lnTo>
                      <a:pt x="154" y="138"/>
                    </a:lnTo>
                    <a:cubicBezTo>
                      <a:pt x="152" y="139"/>
                      <a:pt x="150" y="141"/>
                      <a:pt x="148" y="142"/>
                    </a:cubicBezTo>
                    <a:cubicBezTo>
                      <a:pt x="146" y="143"/>
                      <a:pt x="144" y="144"/>
                      <a:pt x="141" y="145"/>
                    </a:cubicBezTo>
                    <a:cubicBezTo>
                      <a:pt x="133" y="148"/>
                      <a:pt x="124" y="150"/>
                      <a:pt x="115" y="150"/>
                    </a:cubicBezTo>
                    <a:cubicBezTo>
                      <a:pt x="98" y="149"/>
                      <a:pt x="82" y="139"/>
                      <a:pt x="74" y="124"/>
                    </a:cubicBezTo>
                    <a:cubicBezTo>
                      <a:pt x="67" y="110"/>
                      <a:pt x="70" y="91"/>
                      <a:pt x="60" y="77"/>
                    </a:cubicBezTo>
                    <a:cubicBezTo>
                      <a:pt x="54" y="69"/>
                      <a:pt x="46" y="65"/>
                      <a:pt x="36" y="65"/>
                    </a:cubicBezTo>
                    <a:cubicBezTo>
                      <a:pt x="32" y="66"/>
                      <a:pt x="27" y="67"/>
                      <a:pt x="24" y="66"/>
                    </a:cubicBezTo>
                    <a:cubicBezTo>
                      <a:pt x="21" y="65"/>
                      <a:pt x="18" y="62"/>
                      <a:pt x="17" y="59"/>
                    </a:cubicBezTo>
                    <a:cubicBezTo>
                      <a:pt x="13" y="50"/>
                      <a:pt x="14" y="40"/>
                      <a:pt x="14" y="31"/>
                    </a:cubicBezTo>
                    <a:cubicBezTo>
                      <a:pt x="14" y="20"/>
                      <a:pt x="13" y="8"/>
                      <a:pt x="5" y="0"/>
                    </a:cubicBezTo>
                    <a:cubicBezTo>
                      <a:pt x="4" y="-1"/>
                      <a:pt x="2" y="0"/>
                      <a:pt x="2" y="1"/>
                    </a:cubicBezTo>
                    <a:close/>
                  </a:path>
                </a:pathLst>
              </a:custGeom>
              <a:solidFill>
                <a:schemeClr val="accent3"/>
              </a:solidFill>
              <a:ln>
                <a:noFill/>
              </a:ln>
            </p:spPr>
            <p:txBody>
              <a:bodyPr anchorCtr="1" anchor="ctr" bIns="16200" lIns="90000" spcFirstLastPara="1" rIns="90000" wrap="square" tIns="162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7" name="Google Shape;1007;p27"/>
              <p:cNvSpPr/>
              <p:nvPr/>
            </p:nvSpPr>
            <p:spPr>
              <a:xfrm>
                <a:off x="8421291" y="3311679"/>
                <a:ext cx="11735" cy="22980"/>
              </a:xfrm>
              <a:custGeom>
                <a:rect b="b" l="l" r="r" t="t"/>
                <a:pathLst>
                  <a:path extrusionOk="0" h="47" w="24">
                    <a:moveTo>
                      <a:pt x="9" y="44"/>
                    </a:moveTo>
                    <a:lnTo>
                      <a:pt x="12" y="40"/>
                    </a:lnTo>
                    <a:lnTo>
                      <a:pt x="10" y="42"/>
                    </a:lnTo>
                    <a:cubicBezTo>
                      <a:pt x="12" y="41"/>
                      <a:pt x="14" y="37"/>
                      <a:pt x="15" y="34"/>
                    </a:cubicBezTo>
                    <a:cubicBezTo>
                      <a:pt x="16" y="32"/>
                      <a:pt x="18" y="29"/>
                      <a:pt x="19" y="27"/>
                    </a:cubicBezTo>
                    <a:lnTo>
                      <a:pt x="19" y="27"/>
                    </a:lnTo>
                    <a:cubicBezTo>
                      <a:pt x="20" y="24"/>
                      <a:pt x="21" y="21"/>
                      <a:pt x="22" y="18"/>
                    </a:cubicBezTo>
                    <a:lnTo>
                      <a:pt x="22" y="18"/>
                    </a:lnTo>
                    <a:cubicBezTo>
                      <a:pt x="23" y="15"/>
                      <a:pt x="24" y="12"/>
                      <a:pt x="24" y="10"/>
                    </a:cubicBezTo>
                    <a:cubicBezTo>
                      <a:pt x="24" y="6"/>
                      <a:pt x="23" y="2"/>
                      <a:pt x="20" y="1"/>
                    </a:cubicBezTo>
                    <a:lnTo>
                      <a:pt x="20" y="1"/>
                    </a:lnTo>
                    <a:cubicBezTo>
                      <a:pt x="19" y="0"/>
                      <a:pt x="18" y="0"/>
                      <a:pt x="17" y="0"/>
                    </a:cubicBezTo>
                    <a:cubicBezTo>
                      <a:pt x="15" y="0"/>
                      <a:pt x="14" y="1"/>
                      <a:pt x="13" y="1"/>
                    </a:cubicBezTo>
                    <a:cubicBezTo>
                      <a:pt x="11" y="2"/>
                      <a:pt x="11" y="3"/>
                      <a:pt x="10" y="4"/>
                    </a:cubicBezTo>
                    <a:lnTo>
                      <a:pt x="10" y="4"/>
                    </a:lnTo>
                    <a:cubicBezTo>
                      <a:pt x="10" y="4"/>
                      <a:pt x="10" y="5"/>
                      <a:pt x="9" y="6"/>
                    </a:cubicBezTo>
                    <a:cubicBezTo>
                      <a:pt x="8" y="8"/>
                      <a:pt x="7" y="10"/>
                      <a:pt x="6" y="13"/>
                    </a:cubicBezTo>
                    <a:lnTo>
                      <a:pt x="6" y="13"/>
                    </a:lnTo>
                    <a:cubicBezTo>
                      <a:pt x="5" y="15"/>
                      <a:pt x="4" y="18"/>
                      <a:pt x="4" y="21"/>
                    </a:cubicBezTo>
                    <a:cubicBezTo>
                      <a:pt x="3" y="23"/>
                      <a:pt x="2" y="26"/>
                      <a:pt x="2" y="29"/>
                    </a:cubicBezTo>
                    <a:cubicBezTo>
                      <a:pt x="2" y="30"/>
                      <a:pt x="1" y="31"/>
                      <a:pt x="1" y="33"/>
                    </a:cubicBezTo>
                    <a:cubicBezTo>
                      <a:pt x="1" y="34"/>
                      <a:pt x="1" y="35"/>
                      <a:pt x="1" y="36"/>
                    </a:cubicBezTo>
                    <a:lnTo>
                      <a:pt x="1" y="36"/>
                    </a:lnTo>
                    <a:lnTo>
                      <a:pt x="1" y="36"/>
                    </a:lnTo>
                    <a:cubicBezTo>
                      <a:pt x="1" y="38"/>
                      <a:pt x="1" y="39"/>
                      <a:pt x="2" y="40"/>
                    </a:cubicBezTo>
                    <a:lnTo>
                      <a:pt x="2" y="40"/>
                    </a:lnTo>
                    <a:cubicBezTo>
                      <a:pt x="1" y="39"/>
                      <a:pt x="1" y="37"/>
                      <a:pt x="1" y="36"/>
                    </a:cubicBezTo>
                    <a:cubicBezTo>
                      <a:pt x="1" y="37"/>
                      <a:pt x="0" y="39"/>
                      <a:pt x="0" y="40"/>
                    </a:cubicBezTo>
                    <a:cubicBezTo>
                      <a:pt x="0" y="43"/>
                      <a:pt x="1" y="45"/>
                      <a:pt x="3" y="46"/>
                    </a:cubicBezTo>
                    <a:lnTo>
                      <a:pt x="3" y="46"/>
                    </a:lnTo>
                    <a:cubicBezTo>
                      <a:pt x="4" y="46"/>
                      <a:pt x="4" y="47"/>
                      <a:pt x="5" y="47"/>
                    </a:cubicBezTo>
                    <a:cubicBezTo>
                      <a:pt x="6" y="47"/>
                      <a:pt x="7" y="46"/>
                      <a:pt x="8" y="46"/>
                    </a:cubicBezTo>
                    <a:cubicBezTo>
                      <a:pt x="8" y="46"/>
                      <a:pt x="9" y="45"/>
                      <a:pt x="10" y="44"/>
                    </a:cubicBezTo>
                    <a:lnTo>
                      <a:pt x="9" y="44"/>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8" name="Google Shape;1008;p27"/>
              <p:cNvSpPr/>
              <p:nvPr/>
            </p:nvSpPr>
            <p:spPr>
              <a:xfrm>
                <a:off x="8328393" y="3373286"/>
                <a:ext cx="43026" cy="23958"/>
              </a:xfrm>
              <a:custGeom>
                <a:rect b="b" l="l" r="r" t="t"/>
                <a:pathLst>
                  <a:path extrusionOk="0" h="49" w="88">
                    <a:moveTo>
                      <a:pt x="1" y="18"/>
                    </a:moveTo>
                    <a:cubicBezTo>
                      <a:pt x="9" y="32"/>
                      <a:pt x="22" y="41"/>
                      <a:pt x="37" y="46"/>
                    </a:cubicBezTo>
                    <a:lnTo>
                      <a:pt x="37" y="46"/>
                    </a:lnTo>
                    <a:cubicBezTo>
                      <a:pt x="43" y="48"/>
                      <a:pt x="49" y="49"/>
                      <a:pt x="56" y="49"/>
                    </a:cubicBezTo>
                    <a:cubicBezTo>
                      <a:pt x="57" y="49"/>
                      <a:pt x="58" y="49"/>
                      <a:pt x="59" y="49"/>
                    </a:cubicBezTo>
                    <a:cubicBezTo>
                      <a:pt x="64" y="49"/>
                      <a:pt x="69" y="48"/>
                      <a:pt x="73" y="46"/>
                    </a:cubicBezTo>
                    <a:lnTo>
                      <a:pt x="73" y="46"/>
                    </a:lnTo>
                    <a:cubicBezTo>
                      <a:pt x="74" y="45"/>
                      <a:pt x="75" y="45"/>
                      <a:pt x="75" y="45"/>
                    </a:cubicBezTo>
                    <a:cubicBezTo>
                      <a:pt x="78" y="43"/>
                      <a:pt x="80" y="42"/>
                      <a:pt x="82" y="41"/>
                    </a:cubicBezTo>
                    <a:cubicBezTo>
                      <a:pt x="87" y="37"/>
                      <a:pt x="89" y="31"/>
                      <a:pt x="87" y="25"/>
                    </a:cubicBezTo>
                    <a:lnTo>
                      <a:pt x="87" y="25"/>
                    </a:lnTo>
                    <a:cubicBezTo>
                      <a:pt x="87" y="25"/>
                      <a:pt x="86" y="25"/>
                      <a:pt x="86" y="24"/>
                    </a:cubicBezTo>
                    <a:cubicBezTo>
                      <a:pt x="85" y="22"/>
                      <a:pt x="84" y="21"/>
                      <a:pt x="82" y="20"/>
                    </a:cubicBezTo>
                    <a:cubicBezTo>
                      <a:pt x="80" y="19"/>
                      <a:pt x="78" y="18"/>
                      <a:pt x="76" y="18"/>
                    </a:cubicBezTo>
                    <a:cubicBezTo>
                      <a:pt x="75" y="18"/>
                      <a:pt x="74" y="18"/>
                      <a:pt x="73" y="18"/>
                    </a:cubicBezTo>
                    <a:cubicBezTo>
                      <a:pt x="71" y="19"/>
                      <a:pt x="70" y="19"/>
                      <a:pt x="69" y="20"/>
                    </a:cubicBezTo>
                    <a:cubicBezTo>
                      <a:pt x="68" y="20"/>
                      <a:pt x="67" y="20"/>
                      <a:pt x="66" y="20"/>
                    </a:cubicBezTo>
                    <a:cubicBezTo>
                      <a:pt x="65" y="20"/>
                      <a:pt x="69" y="21"/>
                      <a:pt x="67" y="20"/>
                    </a:cubicBezTo>
                    <a:cubicBezTo>
                      <a:pt x="65" y="20"/>
                      <a:pt x="62" y="20"/>
                      <a:pt x="60" y="20"/>
                    </a:cubicBezTo>
                    <a:cubicBezTo>
                      <a:pt x="59" y="20"/>
                      <a:pt x="56" y="21"/>
                      <a:pt x="59" y="20"/>
                    </a:cubicBezTo>
                    <a:cubicBezTo>
                      <a:pt x="61" y="20"/>
                      <a:pt x="59" y="20"/>
                      <a:pt x="59" y="20"/>
                    </a:cubicBezTo>
                    <a:lnTo>
                      <a:pt x="59" y="20"/>
                    </a:lnTo>
                    <a:cubicBezTo>
                      <a:pt x="57" y="21"/>
                      <a:pt x="55" y="21"/>
                      <a:pt x="54" y="21"/>
                    </a:cubicBezTo>
                    <a:cubicBezTo>
                      <a:pt x="52" y="21"/>
                      <a:pt x="52" y="21"/>
                      <a:pt x="50" y="20"/>
                    </a:cubicBezTo>
                    <a:cubicBezTo>
                      <a:pt x="50" y="20"/>
                      <a:pt x="47" y="20"/>
                      <a:pt x="50" y="20"/>
                    </a:cubicBezTo>
                    <a:cubicBezTo>
                      <a:pt x="52" y="21"/>
                      <a:pt x="49" y="20"/>
                      <a:pt x="49" y="20"/>
                    </a:cubicBezTo>
                    <a:cubicBezTo>
                      <a:pt x="48" y="20"/>
                      <a:pt x="46" y="20"/>
                      <a:pt x="45" y="19"/>
                    </a:cubicBezTo>
                    <a:cubicBezTo>
                      <a:pt x="43" y="19"/>
                      <a:pt x="42" y="18"/>
                      <a:pt x="41" y="18"/>
                    </a:cubicBezTo>
                    <a:cubicBezTo>
                      <a:pt x="40" y="18"/>
                      <a:pt x="39" y="17"/>
                      <a:pt x="39" y="17"/>
                    </a:cubicBezTo>
                    <a:cubicBezTo>
                      <a:pt x="41" y="18"/>
                      <a:pt x="41" y="18"/>
                      <a:pt x="40" y="18"/>
                    </a:cubicBezTo>
                    <a:lnTo>
                      <a:pt x="39" y="17"/>
                    </a:lnTo>
                    <a:lnTo>
                      <a:pt x="39" y="17"/>
                    </a:lnTo>
                    <a:cubicBezTo>
                      <a:pt x="38" y="17"/>
                      <a:pt x="37" y="16"/>
                      <a:pt x="35" y="15"/>
                    </a:cubicBezTo>
                    <a:cubicBezTo>
                      <a:pt x="34" y="15"/>
                      <a:pt x="33" y="14"/>
                      <a:pt x="32" y="13"/>
                    </a:cubicBezTo>
                    <a:cubicBezTo>
                      <a:pt x="32" y="13"/>
                      <a:pt x="31" y="13"/>
                      <a:pt x="30" y="12"/>
                    </a:cubicBezTo>
                    <a:cubicBezTo>
                      <a:pt x="30" y="12"/>
                      <a:pt x="29" y="11"/>
                      <a:pt x="30" y="12"/>
                    </a:cubicBezTo>
                    <a:cubicBezTo>
                      <a:pt x="31" y="13"/>
                      <a:pt x="30" y="12"/>
                      <a:pt x="29" y="11"/>
                    </a:cubicBezTo>
                    <a:lnTo>
                      <a:pt x="28" y="10"/>
                    </a:lnTo>
                    <a:cubicBezTo>
                      <a:pt x="27" y="9"/>
                      <a:pt x="26" y="8"/>
                      <a:pt x="25" y="7"/>
                    </a:cubicBezTo>
                    <a:cubicBezTo>
                      <a:pt x="24" y="7"/>
                      <a:pt x="23" y="6"/>
                      <a:pt x="23" y="5"/>
                    </a:cubicBezTo>
                    <a:lnTo>
                      <a:pt x="24" y="7"/>
                    </a:lnTo>
                    <a:cubicBezTo>
                      <a:pt x="24" y="6"/>
                      <a:pt x="24" y="6"/>
                      <a:pt x="23" y="5"/>
                    </a:cubicBezTo>
                    <a:cubicBezTo>
                      <a:pt x="19" y="0"/>
                      <a:pt x="12" y="-3"/>
                      <a:pt x="6" y="1"/>
                    </a:cubicBezTo>
                    <a:lnTo>
                      <a:pt x="6" y="1"/>
                    </a:lnTo>
                    <a:cubicBezTo>
                      <a:pt x="4" y="2"/>
                      <a:pt x="2" y="3"/>
                      <a:pt x="1" y="5"/>
                    </a:cubicBezTo>
                    <a:cubicBezTo>
                      <a:pt x="-1" y="7"/>
                      <a:pt x="0" y="9"/>
                      <a:pt x="0" y="12"/>
                    </a:cubicBezTo>
                    <a:cubicBezTo>
                      <a:pt x="0" y="14"/>
                      <a:pt x="0" y="16"/>
                      <a:pt x="1" y="1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09" name="Google Shape;1009;p27"/>
              <p:cNvSpPr/>
              <p:nvPr/>
            </p:nvSpPr>
            <p:spPr>
              <a:xfrm>
                <a:off x="8354796" y="3410445"/>
                <a:ext cx="17113" cy="10268"/>
              </a:xfrm>
              <a:custGeom>
                <a:rect b="b" l="l" r="r" t="t"/>
                <a:pathLst>
                  <a:path extrusionOk="0" h="21" w="35">
                    <a:moveTo>
                      <a:pt x="7" y="19"/>
                    </a:moveTo>
                    <a:lnTo>
                      <a:pt x="7" y="19"/>
                    </a:lnTo>
                    <a:cubicBezTo>
                      <a:pt x="10" y="20"/>
                      <a:pt x="13" y="21"/>
                      <a:pt x="16" y="21"/>
                    </a:cubicBezTo>
                    <a:cubicBezTo>
                      <a:pt x="17" y="21"/>
                      <a:pt x="18" y="21"/>
                      <a:pt x="19" y="21"/>
                    </a:cubicBezTo>
                    <a:lnTo>
                      <a:pt x="19" y="21"/>
                    </a:lnTo>
                    <a:lnTo>
                      <a:pt x="20" y="21"/>
                    </a:lnTo>
                    <a:cubicBezTo>
                      <a:pt x="21" y="21"/>
                      <a:pt x="23" y="20"/>
                      <a:pt x="25" y="19"/>
                    </a:cubicBezTo>
                    <a:cubicBezTo>
                      <a:pt x="26" y="19"/>
                      <a:pt x="26" y="18"/>
                      <a:pt x="27" y="18"/>
                    </a:cubicBezTo>
                    <a:lnTo>
                      <a:pt x="27" y="18"/>
                    </a:lnTo>
                    <a:cubicBezTo>
                      <a:pt x="28" y="17"/>
                      <a:pt x="28" y="16"/>
                      <a:pt x="29" y="15"/>
                    </a:cubicBezTo>
                    <a:cubicBezTo>
                      <a:pt x="29" y="15"/>
                      <a:pt x="30" y="14"/>
                      <a:pt x="30" y="13"/>
                    </a:cubicBezTo>
                    <a:lnTo>
                      <a:pt x="23" y="20"/>
                    </a:lnTo>
                    <a:lnTo>
                      <a:pt x="23" y="20"/>
                    </a:lnTo>
                    <a:cubicBezTo>
                      <a:pt x="25" y="19"/>
                      <a:pt x="27" y="18"/>
                      <a:pt x="29" y="18"/>
                    </a:cubicBezTo>
                    <a:lnTo>
                      <a:pt x="29" y="18"/>
                    </a:lnTo>
                    <a:cubicBezTo>
                      <a:pt x="30" y="18"/>
                      <a:pt x="30" y="18"/>
                      <a:pt x="31" y="17"/>
                    </a:cubicBezTo>
                    <a:cubicBezTo>
                      <a:pt x="31" y="17"/>
                      <a:pt x="33" y="16"/>
                      <a:pt x="34" y="14"/>
                    </a:cubicBezTo>
                    <a:cubicBezTo>
                      <a:pt x="34" y="13"/>
                      <a:pt x="35" y="12"/>
                      <a:pt x="35" y="10"/>
                    </a:cubicBezTo>
                    <a:cubicBezTo>
                      <a:pt x="35" y="7"/>
                      <a:pt x="33" y="3"/>
                      <a:pt x="29" y="3"/>
                    </a:cubicBezTo>
                    <a:lnTo>
                      <a:pt x="29" y="3"/>
                    </a:lnTo>
                    <a:cubicBezTo>
                      <a:pt x="27" y="2"/>
                      <a:pt x="25" y="2"/>
                      <a:pt x="23" y="1"/>
                    </a:cubicBezTo>
                    <a:lnTo>
                      <a:pt x="30" y="8"/>
                    </a:lnTo>
                    <a:lnTo>
                      <a:pt x="30" y="8"/>
                    </a:lnTo>
                    <a:cubicBezTo>
                      <a:pt x="30" y="7"/>
                      <a:pt x="29" y="6"/>
                      <a:pt x="29" y="5"/>
                    </a:cubicBezTo>
                    <a:cubicBezTo>
                      <a:pt x="28" y="5"/>
                      <a:pt x="28" y="4"/>
                      <a:pt x="27" y="3"/>
                    </a:cubicBezTo>
                    <a:lnTo>
                      <a:pt x="27" y="3"/>
                    </a:lnTo>
                    <a:cubicBezTo>
                      <a:pt x="26" y="2"/>
                      <a:pt x="26" y="2"/>
                      <a:pt x="25" y="1"/>
                    </a:cubicBezTo>
                    <a:cubicBezTo>
                      <a:pt x="23" y="1"/>
                      <a:pt x="21" y="0"/>
                      <a:pt x="20" y="0"/>
                    </a:cubicBezTo>
                    <a:cubicBezTo>
                      <a:pt x="19" y="0"/>
                      <a:pt x="19" y="0"/>
                      <a:pt x="19" y="0"/>
                    </a:cubicBezTo>
                    <a:cubicBezTo>
                      <a:pt x="18" y="0"/>
                      <a:pt x="17" y="0"/>
                      <a:pt x="16" y="0"/>
                    </a:cubicBezTo>
                    <a:lnTo>
                      <a:pt x="16" y="0"/>
                    </a:lnTo>
                    <a:cubicBezTo>
                      <a:pt x="13" y="0"/>
                      <a:pt x="10" y="1"/>
                      <a:pt x="7" y="1"/>
                    </a:cubicBezTo>
                    <a:lnTo>
                      <a:pt x="7" y="1"/>
                    </a:lnTo>
                    <a:cubicBezTo>
                      <a:pt x="6" y="2"/>
                      <a:pt x="6" y="2"/>
                      <a:pt x="5" y="2"/>
                    </a:cubicBezTo>
                    <a:cubicBezTo>
                      <a:pt x="4" y="3"/>
                      <a:pt x="1" y="4"/>
                      <a:pt x="1" y="6"/>
                    </a:cubicBezTo>
                    <a:cubicBezTo>
                      <a:pt x="0" y="7"/>
                      <a:pt x="0" y="9"/>
                      <a:pt x="0" y="10"/>
                    </a:cubicBezTo>
                    <a:lnTo>
                      <a:pt x="0" y="10"/>
                    </a:lnTo>
                    <a:cubicBezTo>
                      <a:pt x="0" y="12"/>
                      <a:pt x="1" y="14"/>
                      <a:pt x="1" y="15"/>
                    </a:cubicBezTo>
                    <a:lnTo>
                      <a:pt x="1" y="15"/>
                    </a:lnTo>
                    <a:cubicBezTo>
                      <a:pt x="2" y="16"/>
                      <a:pt x="3" y="18"/>
                      <a:pt x="5" y="18"/>
                    </a:cubicBezTo>
                    <a:cubicBezTo>
                      <a:pt x="6" y="19"/>
                      <a:pt x="6" y="19"/>
                      <a:pt x="7" y="1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10" name="Google Shape;1010;p27"/>
              <p:cNvSpPr/>
              <p:nvPr/>
            </p:nvSpPr>
            <p:spPr>
              <a:xfrm>
                <a:off x="8476052" y="2928841"/>
                <a:ext cx="52805" cy="28358"/>
              </a:xfrm>
              <a:custGeom>
                <a:rect b="b" l="l" r="r" t="t"/>
                <a:pathLst>
                  <a:path extrusionOk="0" h="58" w="108">
                    <a:moveTo>
                      <a:pt x="7" y="1"/>
                    </a:moveTo>
                    <a:cubicBezTo>
                      <a:pt x="6" y="3"/>
                      <a:pt x="3" y="3"/>
                      <a:pt x="2" y="5"/>
                    </a:cubicBezTo>
                    <a:lnTo>
                      <a:pt x="2" y="5"/>
                    </a:lnTo>
                    <a:cubicBezTo>
                      <a:pt x="1" y="7"/>
                      <a:pt x="1" y="9"/>
                      <a:pt x="0" y="11"/>
                    </a:cubicBezTo>
                    <a:cubicBezTo>
                      <a:pt x="0" y="16"/>
                      <a:pt x="0" y="21"/>
                      <a:pt x="1" y="25"/>
                    </a:cubicBezTo>
                    <a:cubicBezTo>
                      <a:pt x="4" y="36"/>
                      <a:pt x="14" y="43"/>
                      <a:pt x="23" y="47"/>
                    </a:cubicBezTo>
                    <a:lnTo>
                      <a:pt x="23" y="47"/>
                    </a:lnTo>
                    <a:cubicBezTo>
                      <a:pt x="27" y="49"/>
                      <a:pt x="31" y="49"/>
                      <a:pt x="35" y="49"/>
                    </a:cubicBezTo>
                    <a:cubicBezTo>
                      <a:pt x="35" y="49"/>
                      <a:pt x="36" y="49"/>
                      <a:pt x="37" y="49"/>
                    </a:cubicBezTo>
                    <a:lnTo>
                      <a:pt x="37" y="49"/>
                    </a:lnTo>
                    <a:cubicBezTo>
                      <a:pt x="40" y="49"/>
                      <a:pt x="43" y="48"/>
                      <a:pt x="45" y="47"/>
                    </a:cubicBezTo>
                    <a:cubicBezTo>
                      <a:pt x="46" y="47"/>
                      <a:pt x="54" y="44"/>
                      <a:pt x="54" y="43"/>
                    </a:cubicBezTo>
                    <a:cubicBezTo>
                      <a:pt x="54" y="43"/>
                      <a:pt x="49" y="43"/>
                      <a:pt x="49" y="42"/>
                    </a:cubicBezTo>
                    <a:cubicBezTo>
                      <a:pt x="49" y="43"/>
                      <a:pt x="51" y="44"/>
                      <a:pt x="52" y="45"/>
                    </a:cubicBezTo>
                    <a:lnTo>
                      <a:pt x="52" y="45"/>
                    </a:lnTo>
                    <a:cubicBezTo>
                      <a:pt x="54" y="47"/>
                      <a:pt x="56" y="49"/>
                      <a:pt x="59" y="51"/>
                    </a:cubicBezTo>
                    <a:lnTo>
                      <a:pt x="59" y="51"/>
                    </a:lnTo>
                    <a:lnTo>
                      <a:pt x="60" y="51"/>
                    </a:lnTo>
                    <a:cubicBezTo>
                      <a:pt x="65" y="54"/>
                      <a:pt x="70" y="56"/>
                      <a:pt x="76" y="57"/>
                    </a:cubicBezTo>
                    <a:cubicBezTo>
                      <a:pt x="89" y="58"/>
                      <a:pt x="115" y="51"/>
                      <a:pt x="106" y="33"/>
                    </a:cubicBezTo>
                    <a:lnTo>
                      <a:pt x="107" y="36"/>
                    </a:lnTo>
                    <a:lnTo>
                      <a:pt x="107" y="36"/>
                    </a:lnTo>
                    <a:lnTo>
                      <a:pt x="107" y="35"/>
                    </a:lnTo>
                    <a:cubicBezTo>
                      <a:pt x="107" y="34"/>
                      <a:pt x="107" y="34"/>
                      <a:pt x="107" y="34"/>
                    </a:cubicBezTo>
                    <a:lnTo>
                      <a:pt x="107" y="34"/>
                    </a:lnTo>
                    <a:cubicBezTo>
                      <a:pt x="107" y="33"/>
                      <a:pt x="106" y="33"/>
                      <a:pt x="106" y="32"/>
                    </a:cubicBezTo>
                    <a:cubicBezTo>
                      <a:pt x="105" y="32"/>
                      <a:pt x="105" y="30"/>
                      <a:pt x="105" y="30"/>
                    </a:cubicBezTo>
                    <a:cubicBezTo>
                      <a:pt x="104" y="29"/>
                      <a:pt x="103" y="29"/>
                      <a:pt x="102" y="29"/>
                    </a:cubicBezTo>
                    <a:lnTo>
                      <a:pt x="101" y="29"/>
                    </a:lnTo>
                    <a:cubicBezTo>
                      <a:pt x="100" y="30"/>
                      <a:pt x="99" y="30"/>
                      <a:pt x="99" y="30"/>
                    </a:cubicBezTo>
                    <a:lnTo>
                      <a:pt x="104" y="31"/>
                    </a:lnTo>
                    <a:lnTo>
                      <a:pt x="104" y="31"/>
                    </a:lnTo>
                    <a:cubicBezTo>
                      <a:pt x="103" y="30"/>
                      <a:pt x="103" y="30"/>
                      <a:pt x="103" y="30"/>
                    </a:cubicBezTo>
                    <a:cubicBezTo>
                      <a:pt x="102" y="30"/>
                      <a:pt x="101" y="29"/>
                      <a:pt x="100" y="29"/>
                    </a:cubicBezTo>
                    <a:cubicBezTo>
                      <a:pt x="97" y="29"/>
                      <a:pt x="97" y="29"/>
                      <a:pt x="99" y="29"/>
                    </a:cubicBezTo>
                    <a:cubicBezTo>
                      <a:pt x="97" y="29"/>
                      <a:pt x="95" y="28"/>
                      <a:pt x="92" y="29"/>
                    </a:cubicBezTo>
                    <a:lnTo>
                      <a:pt x="92" y="29"/>
                    </a:lnTo>
                    <a:cubicBezTo>
                      <a:pt x="90" y="29"/>
                      <a:pt x="88" y="30"/>
                      <a:pt x="86" y="31"/>
                    </a:cubicBezTo>
                    <a:cubicBezTo>
                      <a:pt x="88" y="31"/>
                      <a:pt x="85" y="32"/>
                      <a:pt x="85" y="32"/>
                    </a:cubicBezTo>
                    <a:cubicBezTo>
                      <a:pt x="84" y="32"/>
                      <a:pt x="80" y="33"/>
                      <a:pt x="82" y="32"/>
                    </a:cubicBezTo>
                    <a:lnTo>
                      <a:pt x="82" y="32"/>
                    </a:lnTo>
                    <a:cubicBezTo>
                      <a:pt x="81" y="32"/>
                      <a:pt x="80" y="33"/>
                      <a:pt x="79" y="33"/>
                    </a:cubicBezTo>
                    <a:lnTo>
                      <a:pt x="79" y="33"/>
                    </a:lnTo>
                    <a:cubicBezTo>
                      <a:pt x="78" y="33"/>
                      <a:pt x="78" y="33"/>
                      <a:pt x="77" y="32"/>
                    </a:cubicBezTo>
                    <a:cubicBezTo>
                      <a:pt x="78" y="33"/>
                      <a:pt x="78" y="33"/>
                      <a:pt x="77" y="32"/>
                    </a:cubicBezTo>
                    <a:cubicBezTo>
                      <a:pt x="76" y="32"/>
                      <a:pt x="75" y="32"/>
                      <a:pt x="74" y="32"/>
                    </a:cubicBezTo>
                    <a:cubicBezTo>
                      <a:pt x="71" y="31"/>
                      <a:pt x="74" y="32"/>
                      <a:pt x="72" y="31"/>
                    </a:cubicBezTo>
                    <a:cubicBezTo>
                      <a:pt x="72" y="31"/>
                      <a:pt x="68" y="28"/>
                      <a:pt x="70" y="30"/>
                    </a:cubicBezTo>
                    <a:cubicBezTo>
                      <a:pt x="68" y="28"/>
                      <a:pt x="65" y="25"/>
                      <a:pt x="62" y="23"/>
                    </a:cubicBezTo>
                    <a:cubicBezTo>
                      <a:pt x="54" y="18"/>
                      <a:pt x="47" y="21"/>
                      <a:pt x="40" y="25"/>
                    </a:cubicBezTo>
                    <a:cubicBezTo>
                      <a:pt x="39" y="26"/>
                      <a:pt x="36" y="27"/>
                      <a:pt x="38" y="26"/>
                    </a:cubicBezTo>
                    <a:lnTo>
                      <a:pt x="38" y="26"/>
                    </a:lnTo>
                    <a:cubicBezTo>
                      <a:pt x="37" y="27"/>
                      <a:pt x="36" y="27"/>
                      <a:pt x="35" y="27"/>
                    </a:cubicBezTo>
                    <a:cubicBezTo>
                      <a:pt x="34" y="28"/>
                      <a:pt x="34" y="28"/>
                      <a:pt x="35" y="27"/>
                    </a:cubicBezTo>
                    <a:cubicBezTo>
                      <a:pt x="35" y="27"/>
                      <a:pt x="34" y="27"/>
                      <a:pt x="33" y="27"/>
                    </a:cubicBezTo>
                    <a:cubicBezTo>
                      <a:pt x="33" y="27"/>
                      <a:pt x="30" y="27"/>
                      <a:pt x="32" y="27"/>
                    </a:cubicBezTo>
                    <a:lnTo>
                      <a:pt x="32" y="27"/>
                    </a:lnTo>
                    <a:cubicBezTo>
                      <a:pt x="31" y="27"/>
                      <a:pt x="30" y="27"/>
                      <a:pt x="29" y="26"/>
                    </a:cubicBezTo>
                    <a:cubicBezTo>
                      <a:pt x="26" y="26"/>
                      <a:pt x="30" y="27"/>
                      <a:pt x="27" y="26"/>
                    </a:cubicBezTo>
                    <a:lnTo>
                      <a:pt x="27" y="26"/>
                    </a:lnTo>
                    <a:cubicBezTo>
                      <a:pt x="27" y="26"/>
                      <a:pt x="27" y="25"/>
                      <a:pt x="26" y="25"/>
                    </a:cubicBezTo>
                    <a:cubicBezTo>
                      <a:pt x="25" y="24"/>
                      <a:pt x="23" y="23"/>
                      <a:pt x="22" y="22"/>
                    </a:cubicBezTo>
                    <a:cubicBezTo>
                      <a:pt x="23" y="23"/>
                      <a:pt x="21" y="21"/>
                      <a:pt x="21" y="21"/>
                    </a:cubicBezTo>
                    <a:lnTo>
                      <a:pt x="21" y="21"/>
                    </a:lnTo>
                    <a:cubicBezTo>
                      <a:pt x="20" y="20"/>
                      <a:pt x="19" y="19"/>
                      <a:pt x="18" y="18"/>
                    </a:cubicBezTo>
                    <a:cubicBezTo>
                      <a:pt x="19" y="19"/>
                      <a:pt x="16" y="16"/>
                      <a:pt x="16" y="16"/>
                    </a:cubicBezTo>
                    <a:lnTo>
                      <a:pt x="16" y="16"/>
                    </a:lnTo>
                    <a:cubicBezTo>
                      <a:pt x="15" y="15"/>
                      <a:pt x="14" y="14"/>
                      <a:pt x="13" y="13"/>
                    </a:cubicBezTo>
                    <a:cubicBezTo>
                      <a:pt x="11" y="10"/>
                      <a:pt x="12" y="5"/>
                      <a:pt x="9" y="2"/>
                    </a:cubicBezTo>
                    <a:cubicBezTo>
                      <a:pt x="9" y="3"/>
                      <a:pt x="10" y="3"/>
                      <a:pt x="10" y="4"/>
                    </a:cubicBezTo>
                    <a:cubicBezTo>
                      <a:pt x="10" y="3"/>
                      <a:pt x="10" y="3"/>
                      <a:pt x="10" y="2"/>
                    </a:cubicBezTo>
                    <a:cubicBezTo>
                      <a:pt x="11" y="0"/>
                      <a:pt x="8" y="-1"/>
                      <a:pt x="7" y="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11" name="Google Shape;1011;p27"/>
              <p:cNvSpPr/>
              <p:nvPr/>
            </p:nvSpPr>
            <p:spPr>
              <a:xfrm>
                <a:off x="7925019" y="3023206"/>
                <a:ext cx="36181" cy="20046"/>
              </a:xfrm>
              <a:custGeom>
                <a:rect b="b" l="l" r="r" t="t"/>
                <a:pathLst>
                  <a:path extrusionOk="0" h="41" w="74">
                    <a:moveTo>
                      <a:pt x="2" y="30"/>
                    </a:moveTo>
                    <a:lnTo>
                      <a:pt x="2" y="30"/>
                    </a:lnTo>
                    <a:cubicBezTo>
                      <a:pt x="4" y="32"/>
                      <a:pt x="6" y="34"/>
                      <a:pt x="9" y="35"/>
                    </a:cubicBezTo>
                    <a:cubicBezTo>
                      <a:pt x="13" y="38"/>
                      <a:pt x="16" y="38"/>
                      <a:pt x="20" y="40"/>
                    </a:cubicBezTo>
                    <a:cubicBezTo>
                      <a:pt x="27" y="41"/>
                      <a:pt x="34" y="41"/>
                      <a:pt x="41" y="40"/>
                    </a:cubicBezTo>
                    <a:cubicBezTo>
                      <a:pt x="55" y="37"/>
                      <a:pt x="67" y="29"/>
                      <a:pt x="73" y="17"/>
                    </a:cubicBezTo>
                    <a:cubicBezTo>
                      <a:pt x="76" y="12"/>
                      <a:pt x="75" y="4"/>
                      <a:pt x="69" y="1"/>
                    </a:cubicBezTo>
                    <a:cubicBezTo>
                      <a:pt x="63" y="-2"/>
                      <a:pt x="57" y="0"/>
                      <a:pt x="53" y="6"/>
                    </a:cubicBezTo>
                    <a:cubicBezTo>
                      <a:pt x="52" y="8"/>
                      <a:pt x="55" y="4"/>
                      <a:pt x="53" y="5"/>
                    </a:cubicBezTo>
                    <a:cubicBezTo>
                      <a:pt x="53" y="6"/>
                      <a:pt x="53" y="6"/>
                      <a:pt x="52" y="6"/>
                    </a:cubicBezTo>
                    <a:cubicBezTo>
                      <a:pt x="51" y="7"/>
                      <a:pt x="50" y="8"/>
                      <a:pt x="50" y="9"/>
                    </a:cubicBezTo>
                    <a:cubicBezTo>
                      <a:pt x="48" y="10"/>
                      <a:pt x="50" y="9"/>
                      <a:pt x="50" y="9"/>
                    </a:cubicBezTo>
                    <a:cubicBezTo>
                      <a:pt x="49" y="9"/>
                      <a:pt x="48" y="10"/>
                      <a:pt x="47" y="11"/>
                    </a:cubicBezTo>
                    <a:lnTo>
                      <a:pt x="47" y="11"/>
                    </a:lnTo>
                    <a:cubicBezTo>
                      <a:pt x="46" y="12"/>
                      <a:pt x="46" y="12"/>
                      <a:pt x="46" y="12"/>
                    </a:cubicBezTo>
                    <a:cubicBezTo>
                      <a:pt x="47" y="10"/>
                      <a:pt x="47" y="11"/>
                      <a:pt x="46" y="12"/>
                    </a:cubicBezTo>
                    <a:lnTo>
                      <a:pt x="46" y="12"/>
                    </a:lnTo>
                    <a:cubicBezTo>
                      <a:pt x="45" y="13"/>
                      <a:pt x="44" y="14"/>
                      <a:pt x="43" y="14"/>
                    </a:cubicBezTo>
                    <a:cubicBezTo>
                      <a:pt x="42" y="15"/>
                      <a:pt x="41" y="15"/>
                      <a:pt x="40" y="15"/>
                    </a:cubicBezTo>
                    <a:cubicBezTo>
                      <a:pt x="38" y="16"/>
                      <a:pt x="42" y="15"/>
                      <a:pt x="41" y="15"/>
                    </a:cubicBezTo>
                    <a:cubicBezTo>
                      <a:pt x="40" y="15"/>
                      <a:pt x="40" y="15"/>
                      <a:pt x="39" y="16"/>
                    </a:cubicBezTo>
                    <a:cubicBezTo>
                      <a:pt x="38" y="16"/>
                      <a:pt x="37" y="17"/>
                      <a:pt x="36" y="17"/>
                    </a:cubicBezTo>
                    <a:cubicBezTo>
                      <a:pt x="34" y="18"/>
                      <a:pt x="33" y="17"/>
                      <a:pt x="32" y="17"/>
                    </a:cubicBezTo>
                    <a:cubicBezTo>
                      <a:pt x="31" y="18"/>
                      <a:pt x="35" y="17"/>
                      <a:pt x="33" y="17"/>
                    </a:cubicBezTo>
                    <a:lnTo>
                      <a:pt x="31" y="17"/>
                    </a:lnTo>
                    <a:lnTo>
                      <a:pt x="31" y="17"/>
                    </a:lnTo>
                    <a:cubicBezTo>
                      <a:pt x="30" y="18"/>
                      <a:pt x="29" y="18"/>
                      <a:pt x="28" y="18"/>
                    </a:cubicBezTo>
                    <a:cubicBezTo>
                      <a:pt x="27" y="18"/>
                      <a:pt x="25" y="18"/>
                      <a:pt x="24" y="17"/>
                    </a:cubicBezTo>
                    <a:cubicBezTo>
                      <a:pt x="23" y="17"/>
                      <a:pt x="23" y="17"/>
                      <a:pt x="22" y="17"/>
                    </a:cubicBezTo>
                    <a:cubicBezTo>
                      <a:pt x="21" y="17"/>
                      <a:pt x="25" y="18"/>
                      <a:pt x="23" y="17"/>
                    </a:cubicBezTo>
                    <a:cubicBezTo>
                      <a:pt x="22" y="17"/>
                      <a:pt x="21" y="18"/>
                      <a:pt x="20" y="17"/>
                    </a:cubicBezTo>
                    <a:cubicBezTo>
                      <a:pt x="18" y="17"/>
                      <a:pt x="17" y="16"/>
                      <a:pt x="16" y="15"/>
                    </a:cubicBezTo>
                    <a:cubicBezTo>
                      <a:pt x="15" y="15"/>
                      <a:pt x="18" y="17"/>
                      <a:pt x="16" y="16"/>
                    </a:cubicBezTo>
                    <a:cubicBezTo>
                      <a:pt x="16" y="15"/>
                      <a:pt x="15" y="15"/>
                      <a:pt x="14" y="15"/>
                    </a:cubicBezTo>
                    <a:lnTo>
                      <a:pt x="14" y="15"/>
                    </a:lnTo>
                    <a:cubicBezTo>
                      <a:pt x="13" y="14"/>
                      <a:pt x="11" y="13"/>
                      <a:pt x="9" y="13"/>
                    </a:cubicBezTo>
                    <a:cubicBezTo>
                      <a:pt x="8" y="13"/>
                      <a:pt x="6" y="15"/>
                      <a:pt x="4" y="15"/>
                    </a:cubicBezTo>
                    <a:cubicBezTo>
                      <a:pt x="3" y="16"/>
                      <a:pt x="2" y="16"/>
                      <a:pt x="2" y="17"/>
                    </a:cubicBezTo>
                    <a:cubicBezTo>
                      <a:pt x="-1" y="21"/>
                      <a:pt x="-1" y="27"/>
                      <a:pt x="2" y="3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12" name="Google Shape;1012;p27"/>
              <p:cNvSpPr/>
              <p:nvPr/>
            </p:nvSpPr>
            <p:spPr>
              <a:xfrm>
                <a:off x="7821364" y="3148374"/>
                <a:ext cx="47427" cy="44004"/>
              </a:xfrm>
              <a:custGeom>
                <a:rect b="b" l="l" r="r" t="t"/>
                <a:pathLst>
                  <a:path extrusionOk="0" h="90" w="97">
                    <a:moveTo>
                      <a:pt x="14" y="0"/>
                    </a:moveTo>
                    <a:cubicBezTo>
                      <a:pt x="11" y="2"/>
                      <a:pt x="9" y="3"/>
                      <a:pt x="7" y="6"/>
                    </a:cubicBezTo>
                    <a:lnTo>
                      <a:pt x="7" y="6"/>
                    </a:lnTo>
                    <a:cubicBezTo>
                      <a:pt x="6" y="10"/>
                      <a:pt x="4" y="13"/>
                      <a:pt x="3" y="17"/>
                    </a:cubicBezTo>
                    <a:cubicBezTo>
                      <a:pt x="1" y="25"/>
                      <a:pt x="0" y="33"/>
                      <a:pt x="0" y="41"/>
                    </a:cubicBezTo>
                    <a:cubicBezTo>
                      <a:pt x="1" y="56"/>
                      <a:pt x="6" y="71"/>
                      <a:pt x="18" y="80"/>
                    </a:cubicBezTo>
                    <a:cubicBezTo>
                      <a:pt x="29" y="89"/>
                      <a:pt x="43" y="92"/>
                      <a:pt x="57" y="86"/>
                    </a:cubicBezTo>
                    <a:cubicBezTo>
                      <a:pt x="68" y="82"/>
                      <a:pt x="75" y="72"/>
                      <a:pt x="81" y="63"/>
                    </a:cubicBezTo>
                    <a:cubicBezTo>
                      <a:pt x="84" y="57"/>
                      <a:pt x="87" y="52"/>
                      <a:pt x="90" y="47"/>
                    </a:cubicBezTo>
                    <a:cubicBezTo>
                      <a:pt x="94" y="41"/>
                      <a:pt x="99" y="34"/>
                      <a:pt x="97" y="27"/>
                    </a:cubicBezTo>
                    <a:cubicBezTo>
                      <a:pt x="96" y="24"/>
                      <a:pt x="94" y="22"/>
                      <a:pt x="92" y="21"/>
                    </a:cubicBezTo>
                    <a:cubicBezTo>
                      <a:pt x="79" y="19"/>
                      <a:pt x="73" y="33"/>
                      <a:pt x="68" y="43"/>
                    </a:cubicBezTo>
                    <a:cubicBezTo>
                      <a:pt x="65" y="47"/>
                      <a:pt x="63" y="51"/>
                      <a:pt x="60" y="55"/>
                    </a:cubicBezTo>
                    <a:cubicBezTo>
                      <a:pt x="59" y="57"/>
                      <a:pt x="58" y="59"/>
                      <a:pt x="57" y="61"/>
                    </a:cubicBezTo>
                    <a:cubicBezTo>
                      <a:pt x="58" y="59"/>
                      <a:pt x="56" y="61"/>
                      <a:pt x="56" y="62"/>
                    </a:cubicBezTo>
                    <a:cubicBezTo>
                      <a:pt x="55" y="63"/>
                      <a:pt x="54" y="63"/>
                      <a:pt x="53" y="64"/>
                    </a:cubicBezTo>
                    <a:cubicBezTo>
                      <a:pt x="53" y="65"/>
                      <a:pt x="51" y="66"/>
                      <a:pt x="52" y="65"/>
                    </a:cubicBezTo>
                    <a:cubicBezTo>
                      <a:pt x="52" y="66"/>
                      <a:pt x="51" y="66"/>
                      <a:pt x="50" y="67"/>
                    </a:cubicBezTo>
                    <a:cubicBezTo>
                      <a:pt x="50" y="67"/>
                      <a:pt x="47" y="68"/>
                      <a:pt x="48" y="68"/>
                    </a:cubicBezTo>
                    <a:cubicBezTo>
                      <a:pt x="49" y="67"/>
                      <a:pt x="47" y="68"/>
                      <a:pt x="47" y="68"/>
                    </a:cubicBezTo>
                    <a:cubicBezTo>
                      <a:pt x="46" y="68"/>
                      <a:pt x="46" y="68"/>
                      <a:pt x="45" y="69"/>
                    </a:cubicBezTo>
                    <a:lnTo>
                      <a:pt x="45" y="69"/>
                    </a:lnTo>
                    <a:cubicBezTo>
                      <a:pt x="44" y="69"/>
                      <a:pt x="43" y="69"/>
                      <a:pt x="42" y="69"/>
                    </a:cubicBezTo>
                    <a:cubicBezTo>
                      <a:pt x="41" y="69"/>
                      <a:pt x="41" y="69"/>
                      <a:pt x="40" y="69"/>
                    </a:cubicBezTo>
                    <a:lnTo>
                      <a:pt x="40" y="69"/>
                    </a:lnTo>
                    <a:cubicBezTo>
                      <a:pt x="38" y="68"/>
                      <a:pt x="36" y="68"/>
                      <a:pt x="35" y="67"/>
                    </a:cubicBezTo>
                    <a:cubicBezTo>
                      <a:pt x="26" y="63"/>
                      <a:pt x="20" y="54"/>
                      <a:pt x="18" y="43"/>
                    </a:cubicBezTo>
                    <a:lnTo>
                      <a:pt x="18" y="43"/>
                    </a:lnTo>
                    <a:cubicBezTo>
                      <a:pt x="18" y="39"/>
                      <a:pt x="17" y="34"/>
                      <a:pt x="17" y="30"/>
                    </a:cubicBezTo>
                    <a:cubicBezTo>
                      <a:pt x="17" y="27"/>
                      <a:pt x="17" y="24"/>
                      <a:pt x="18" y="22"/>
                    </a:cubicBezTo>
                    <a:cubicBezTo>
                      <a:pt x="18" y="18"/>
                      <a:pt x="19" y="14"/>
                      <a:pt x="19" y="10"/>
                    </a:cubicBezTo>
                    <a:lnTo>
                      <a:pt x="19" y="10"/>
                    </a:lnTo>
                    <a:lnTo>
                      <a:pt x="19" y="9"/>
                    </a:lnTo>
                    <a:cubicBezTo>
                      <a:pt x="19" y="7"/>
                      <a:pt x="18" y="6"/>
                      <a:pt x="17" y="3"/>
                    </a:cubicBezTo>
                    <a:cubicBezTo>
                      <a:pt x="17" y="2"/>
                      <a:pt x="16" y="2"/>
                      <a:pt x="15" y="1"/>
                    </a:cubicBezTo>
                    <a:lnTo>
                      <a:pt x="15" y="1"/>
                    </a:lnTo>
                    <a:lnTo>
                      <a:pt x="15" y="1"/>
                    </a:lnTo>
                    <a:cubicBezTo>
                      <a:pt x="15" y="0"/>
                      <a:pt x="15" y="0"/>
                      <a:pt x="14" y="0"/>
                    </a:cubicBezTo>
                    <a:close/>
                  </a:path>
                </a:pathLst>
              </a:custGeom>
              <a:solidFill>
                <a:schemeClr val="accen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13" name="Google Shape;1013;p27"/>
              <p:cNvSpPr/>
              <p:nvPr/>
            </p:nvSpPr>
            <p:spPr>
              <a:xfrm>
                <a:off x="7834077" y="3212425"/>
                <a:ext cx="20046" cy="12223"/>
              </a:xfrm>
              <a:custGeom>
                <a:rect b="b" l="l" r="r" t="t"/>
                <a:pathLst>
                  <a:path extrusionOk="0" h="25" w="41">
                    <a:moveTo>
                      <a:pt x="1" y="15"/>
                    </a:moveTo>
                    <a:lnTo>
                      <a:pt x="1" y="15"/>
                    </a:lnTo>
                    <a:cubicBezTo>
                      <a:pt x="3" y="18"/>
                      <a:pt x="6" y="21"/>
                      <a:pt x="9" y="23"/>
                    </a:cubicBezTo>
                    <a:lnTo>
                      <a:pt x="9" y="23"/>
                    </a:lnTo>
                    <a:cubicBezTo>
                      <a:pt x="12" y="24"/>
                      <a:pt x="16" y="25"/>
                      <a:pt x="20" y="25"/>
                    </a:cubicBezTo>
                    <a:lnTo>
                      <a:pt x="20" y="25"/>
                    </a:lnTo>
                    <a:lnTo>
                      <a:pt x="20" y="25"/>
                    </a:lnTo>
                    <a:lnTo>
                      <a:pt x="20" y="25"/>
                    </a:lnTo>
                    <a:cubicBezTo>
                      <a:pt x="24" y="25"/>
                      <a:pt x="28" y="24"/>
                      <a:pt x="32" y="22"/>
                    </a:cubicBezTo>
                    <a:lnTo>
                      <a:pt x="32" y="22"/>
                    </a:lnTo>
                    <a:lnTo>
                      <a:pt x="32" y="22"/>
                    </a:lnTo>
                    <a:cubicBezTo>
                      <a:pt x="33" y="21"/>
                      <a:pt x="35" y="20"/>
                      <a:pt x="36" y="19"/>
                    </a:cubicBezTo>
                    <a:cubicBezTo>
                      <a:pt x="39" y="16"/>
                      <a:pt x="41" y="12"/>
                      <a:pt x="39" y="8"/>
                    </a:cubicBezTo>
                    <a:lnTo>
                      <a:pt x="39" y="14"/>
                    </a:lnTo>
                    <a:lnTo>
                      <a:pt x="39" y="14"/>
                    </a:lnTo>
                    <a:lnTo>
                      <a:pt x="39" y="14"/>
                    </a:lnTo>
                    <a:cubicBezTo>
                      <a:pt x="40" y="12"/>
                      <a:pt x="41" y="10"/>
                      <a:pt x="41" y="7"/>
                    </a:cubicBezTo>
                    <a:cubicBezTo>
                      <a:pt x="42" y="4"/>
                      <a:pt x="41" y="1"/>
                      <a:pt x="38" y="0"/>
                    </a:cubicBezTo>
                    <a:lnTo>
                      <a:pt x="38" y="0"/>
                    </a:lnTo>
                    <a:cubicBezTo>
                      <a:pt x="37" y="0"/>
                      <a:pt x="36" y="0"/>
                      <a:pt x="35" y="0"/>
                    </a:cubicBezTo>
                    <a:cubicBezTo>
                      <a:pt x="34" y="0"/>
                      <a:pt x="33" y="0"/>
                      <a:pt x="32" y="0"/>
                    </a:cubicBezTo>
                    <a:cubicBezTo>
                      <a:pt x="31" y="1"/>
                      <a:pt x="30" y="2"/>
                      <a:pt x="30" y="3"/>
                    </a:cubicBezTo>
                    <a:cubicBezTo>
                      <a:pt x="30" y="3"/>
                      <a:pt x="29" y="3"/>
                      <a:pt x="29" y="4"/>
                    </a:cubicBezTo>
                    <a:cubicBezTo>
                      <a:pt x="28" y="5"/>
                      <a:pt x="30" y="2"/>
                      <a:pt x="29" y="4"/>
                    </a:cubicBezTo>
                    <a:lnTo>
                      <a:pt x="29" y="4"/>
                    </a:lnTo>
                    <a:cubicBezTo>
                      <a:pt x="29" y="4"/>
                      <a:pt x="28" y="5"/>
                      <a:pt x="27" y="5"/>
                    </a:cubicBezTo>
                    <a:lnTo>
                      <a:pt x="34" y="3"/>
                    </a:lnTo>
                    <a:lnTo>
                      <a:pt x="34" y="3"/>
                    </a:lnTo>
                    <a:cubicBezTo>
                      <a:pt x="33" y="3"/>
                      <a:pt x="32" y="3"/>
                      <a:pt x="31" y="3"/>
                    </a:cubicBezTo>
                    <a:cubicBezTo>
                      <a:pt x="30" y="3"/>
                      <a:pt x="29" y="3"/>
                      <a:pt x="28" y="3"/>
                    </a:cubicBezTo>
                    <a:lnTo>
                      <a:pt x="28" y="3"/>
                    </a:lnTo>
                    <a:cubicBezTo>
                      <a:pt x="27" y="4"/>
                      <a:pt x="27" y="4"/>
                      <a:pt x="26" y="4"/>
                    </a:cubicBezTo>
                    <a:lnTo>
                      <a:pt x="26" y="5"/>
                    </a:lnTo>
                    <a:lnTo>
                      <a:pt x="26" y="5"/>
                    </a:lnTo>
                    <a:lnTo>
                      <a:pt x="25" y="5"/>
                    </a:lnTo>
                    <a:cubicBezTo>
                      <a:pt x="25" y="5"/>
                      <a:pt x="24" y="6"/>
                      <a:pt x="23" y="6"/>
                    </a:cubicBezTo>
                    <a:lnTo>
                      <a:pt x="25" y="5"/>
                    </a:lnTo>
                    <a:lnTo>
                      <a:pt x="25" y="5"/>
                    </a:lnTo>
                    <a:cubicBezTo>
                      <a:pt x="23" y="6"/>
                      <a:pt x="20" y="6"/>
                      <a:pt x="18" y="7"/>
                    </a:cubicBezTo>
                    <a:lnTo>
                      <a:pt x="20" y="6"/>
                    </a:lnTo>
                    <a:lnTo>
                      <a:pt x="20" y="6"/>
                    </a:lnTo>
                    <a:cubicBezTo>
                      <a:pt x="19" y="7"/>
                      <a:pt x="18" y="7"/>
                      <a:pt x="17" y="7"/>
                    </a:cubicBezTo>
                    <a:cubicBezTo>
                      <a:pt x="16" y="7"/>
                      <a:pt x="15" y="7"/>
                      <a:pt x="14" y="6"/>
                    </a:cubicBezTo>
                    <a:lnTo>
                      <a:pt x="16" y="7"/>
                    </a:lnTo>
                    <a:lnTo>
                      <a:pt x="16" y="7"/>
                    </a:lnTo>
                    <a:cubicBezTo>
                      <a:pt x="15" y="7"/>
                      <a:pt x="14" y="6"/>
                      <a:pt x="13" y="6"/>
                    </a:cubicBezTo>
                    <a:cubicBezTo>
                      <a:pt x="12" y="6"/>
                      <a:pt x="15" y="7"/>
                      <a:pt x="14" y="6"/>
                    </a:cubicBezTo>
                    <a:lnTo>
                      <a:pt x="13" y="6"/>
                    </a:lnTo>
                    <a:lnTo>
                      <a:pt x="13" y="6"/>
                    </a:lnTo>
                    <a:lnTo>
                      <a:pt x="13" y="6"/>
                    </a:lnTo>
                    <a:cubicBezTo>
                      <a:pt x="12" y="6"/>
                      <a:pt x="12" y="5"/>
                      <a:pt x="12" y="5"/>
                    </a:cubicBezTo>
                    <a:cubicBezTo>
                      <a:pt x="9" y="3"/>
                      <a:pt x="5" y="4"/>
                      <a:pt x="3" y="6"/>
                    </a:cubicBezTo>
                    <a:lnTo>
                      <a:pt x="3" y="6"/>
                    </a:lnTo>
                    <a:cubicBezTo>
                      <a:pt x="2" y="7"/>
                      <a:pt x="1" y="7"/>
                      <a:pt x="1" y="8"/>
                    </a:cubicBezTo>
                    <a:cubicBezTo>
                      <a:pt x="0" y="9"/>
                      <a:pt x="0" y="10"/>
                      <a:pt x="0" y="11"/>
                    </a:cubicBezTo>
                    <a:cubicBezTo>
                      <a:pt x="0" y="13"/>
                      <a:pt x="1" y="14"/>
                      <a:pt x="1" y="15"/>
                    </a:cubicBezTo>
                    <a:close/>
                  </a:path>
                </a:pathLst>
              </a:custGeom>
              <a:solidFill>
                <a:schemeClr val="accent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14" name="Google Shape;1014;p27"/>
              <p:cNvSpPr/>
              <p:nvPr/>
            </p:nvSpPr>
            <p:spPr>
              <a:xfrm>
                <a:off x="8560639" y="3191889"/>
                <a:ext cx="143748" cy="270382"/>
              </a:xfrm>
              <a:custGeom>
                <a:rect b="b" l="l" r="r" t="t"/>
                <a:pathLst>
                  <a:path extrusionOk="0" h="553" w="294">
                    <a:moveTo>
                      <a:pt x="0" y="16"/>
                    </a:moveTo>
                    <a:cubicBezTo>
                      <a:pt x="9" y="67"/>
                      <a:pt x="20" y="118"/>
                      <a:pt x="29" y="169"/>
                    </a:cubicBezTo>
                    <a:cubicBezTo>
                      <a:pt x="39" y="219"/>
                      <a:pt x="46" y="270"/>
                      <a:pt x="55" y="320"/>
                    </a:cubicBezTo>
                    <a:cubicBezTo>
                      <a:pt x="64" y="370"/>
                      <a:pt x="74" y="419"/>
                      <a:pt x="88" y="467"/>
                    </a:cubicBezTo>
                    <a:cubicBezTo>
                      <a:pt x="91" y="479"/>
                      <a:pt x="95" y="491"/>
                      <a:pt x="99" y="503"/>
                    </a:cubicBezTo>
                    <a:cubicBezTo>
                      <a:pt x="102" y="512"/>
                      <a:pt x="106" y="521"/>
                      <a:pt x="111" y="530"/>
                    </a:cubicBezTo>
                    <a:cubicBezTo>
                      <a:pt x="117" y="538"/>
                      <a:pt x="124" y="546"/>
                      <a:pt x="134" y="550"/>
                    </a:cubicBezTo>
                    <a:cubicBezTo>
                      <a:pt x="145" y="554"/>
                      <a:pt x="158" y="553"/>
                      <a:pt x="169" y="548"/>
                    </a:cubicBezTo>
                    <a:lnTo>
                      <a:pt x="169" y="548"/>
                    </a:lnTo>
                    <a:cubicBezTo>
                      <a:pt x="172" y="546"/>
                      <a:pt x="176" y="544"/>
                      <a:pt x="179" y="542"/>
                    </a:cubicBezTo>
                    <a:cubicBezTo>
                      <a:pt x="181" y="541"/>
                      <a:pt x="183" y="540"/>
                      <a:pt x="185" y="539"/>
                    </a:cubicBezTo>
                    <a:cubicBezTo>
                      <a:pt x="191" y="535"/>
                      <a:pt x="196" y="530"/>
                      <a:pt x="201" y="526"/>
                    </a:cubicBezTo>
                    <a:lnTo>
                      <a:pt x="201" y="526"/>
                    </a:lnTo>
                    <a:cubicBezTo>
                      <a:pt x="204" y="524"/>
                      <a:pt x="205" y="523"/>
                      <a:pt x="208" y="521"/>
                    </a:cubicBezTo>
                    <a:cubicBezTo>
                      <a:pt x="216" y="516"/>
                      <a:pt x="227" y="513"/>
                      <a:pt x="237" y="512"/>
                    </a:cubicBezTo>
                    <a:cubicBezTo>
                      <a:pt x="255" y="511"/>
                      <a:pt x="276" y="520"/>
                      <a:pt x="279" y="540"/>
                    </a:cubicBezTo>
                    <a:cubicBezTo>
                      <a:pt x="281" y="549"/>
                      <a:pt x="297" y="545"/>
                      <a:pt x="294" y="535"/>
                    </a:cubicBezTo>
                    <a:cubicBezTo>
                      <a:pt x="290" y="517"/>
                      <a:pt x="273" y="505"/>
                      <a:pt x="255" y="500"/>
                    </a:cubicBezTo>
                    <a:lnTo>
                      <a:pt x="255" y="500"/>
                    </a:lnTo>
                    <a:cubicBezTo>
                      <a:pt x="250" y="499"/>
                      <a:pt x="245" y="499"/>
                      <a:pt x="240" y="499"/>
                    </a:cubicBezTo>
                    <a:cubicBezTo>
                      <a:pt x="235" y="499"/>
                      <a:pt x="231" y="499"/>
                      <a:pt x="226" y="500"/>
                    </a:cubicBezTo>
                    <a:cubicBezTo>
                      <a:pt x="214" y="503"/>
                      <a:pt x="204" y="508"/>
                      <a:pt x="193" y="512"/>
                    </a:cubicBezTo>
                    <a:cubicBezTo>
                      <a:pt x="187" y="514"/>
                      <a:pt x="182" y="516"/>
                      <a:pt x="177" y="518"/>
                    </a:cubicBezTo>
                    <a:cubicBezTo>
                      <a:pt x="172" y="521"/>
                      <a:pt x="167" y="525"/>
                      <a:pt x="161" y="528"/>
                    </a:cubicBezTo>
                    <a:cubicBezTo>
                      <a:pt x="153" y="532"/>
                      <a:pt x="145" y="533"/>
                      <a:pt x="138" y="528"/>
                    </a:cubicBezTo>
                    <a:cubicBezTo>
                      <a:pt x="139" y="529"/>
                      <a:pt x="137" y="526"/>
                      <a:pt x="137" y="527"/>
                    </a:cubicBezTo>
                    <a:cubicBezTo>
                      <a:pt x="136" y="526"/>
                      <a:pt x="136" y="525"/>
                      <a:pt x="135" y="525"/>
                    </a:cubicBezTo>
                    <a:lnTo>
                      <a:pt x="135" y="525"/>
                    </a:lnTo>
                    <a:cubicBezTo>
                      <a:pt x="134" y="524"/>
                      <a:pt x="133" y="522"/>
                      <a:pt x="132" y="521"/>
                    </a:cubicBezTo>
                    <a:cubicBezTo>
                      <a:pt x="131" y="519"/>
                      <a:pt x="130" y="517"/>
                      <a:pt x="129" y="515"/>
                    </a:cubicBezTo>
                    <a:cubicBezTo>
                      <a:pt x="128" y="514"/>
                      <a:pt x="127" y="513"/>
                      <a:pt x="127" y="512"/>
                    </a:cubicBezTo>
                    <a:cubicBezTo>
                      <a:pt x="127" y="512"/>
                      <a:pt x="126" y="509"/>
                      <a:pt x="126" y="510"/>
                    </a:cubicBezTo>
                    <a:cubicBezTo>
                      <a:pt x="122" y="499"/>
                      <a:pt x="119" y="488"/>
                      <a:pt x="115" y="477"/>
                    </a:cubicBezTo>
                    <a:cubicBezTo>
                      <a:pt x="102" y="429"/>
                      <a:pt x="93" y="379"/>
                      <a:pt x="85" y="330"/>
                    </a:cubicBezTo>
                    <a:cubicBezTo>
                      <a:pt x="77" y="280"/>
                      <a:pt x="70" y="229"/>
                      <a:pt x="61" y="179"/>
                    </a:cubicBezTo>
                    <a:cubicBezTo>
                      <a:pt x="51" y="122"/>
                      <a:pt x="40" y="65"/>
                      <a:pt x="24" y="9"/>
                    </a:cubicBezTo>
                    <a:lnTo>
                      <a:pt x="24" y="9"/>
                    </a:lnTo>
                    <a:cubicBezTo>
                      <a:pt x="24" y="8"/>
                      <a:pt x="23" y="7"/>
                      <a:pt x="23" y="6"/>
                    </a:cubicBezTo>
                    <a:cubicBezTo>
                      <a:pt x="22" y="4"/>
                      <a:pt x="20" y="4"/>
                      <a:pt x="18" y="2"/>
                    </a:cubicBezTo>
                    <a:cubicBezTo>
                      <a:pt x="16" y="1"/>
                      <a:pt x="14" y="0"/>
                      <a:pt x="12" y="0"/>
                    </a:cubicBezTo>
                    <a:cubicBezTo>
                      <a:pt x="11" y="0"/>
                      <a:pt x="10" y="0"/>
                      <a:pt x="9" y="0"/>
                    </a:cubicBezTo>
                    <a:cubicBezTo>
                      <a:pt x="2" y="2"/>
                      <a:pt x="-1" y="9"/>
                      <a:pt x="0" y="1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5" name="Google Shape;1015;p27"/>
              <p:cNvSpPr/>
              <p:nvPr/>
            </p:nvSpPr>
            <p:spPr>
              <a:xfrm>
                <a:off x="8633979" y="3451027"/>
                <a:ext cx="51827" cy="32759"/>
              </a:xfrm>
              <a:custGeom>
                <a:rect b="b" l="l" r="r" t="t"/>
                <a:pathLst>
                  <a:path extrusionOk="0" h="67" w="106">
                    <a:moveTo>
                      <a:pt x="1" y="11"/>
                    </a:moveTo>
                    <a:cubicBezTo>
                      <a:pt x="7" y="16"/>
                      <a:pt x="16" y="17"/>
                      <a:pt x="24" y="19"/>
                    </a:cubicBezTo>
                    <a:lnTo>
                      <a:pt x="24" y="19"/>
                    </a:lnTo>
                    <a:cubicBezTo>
                      <a:pt x="32" y="20"/>
                      <a:pt x="40" y="23"/>
                      <a:pt x="48" y="27"/>
                    </a:cubicBezTo>
                    <a:lnTo>
                      <a:pt x="48" y="27"/>
                    </a:lnTo>
                    <a:cubicBezTo>
                      <a:pt x="48" y="28"/>
                      <a:pt x="49" y="28"/>
                      <a:pt x="50" y="29"/>
                    </a:cubicBezTo>
                    <a:cubicBezTo>
                      <a:pt x="53" y="30"/>
                      <a:pt x="56" y="32"/>
                      <a:pt x="58" y="34"/>
                    </a:cubicBezTo>
                    <a:lnTo>
                      <a:pt x="58" y="34"/>
                    </a:lnTo>
                    <a:cubicBezTo>
                      <a:pt x="62" y="36"/>
                      <a:pt x="65" y="39"/>
                      <a:pt x="67" y="42"/>
                    </a:cubicBezTo>
                    <a:cubicBezTo>
                      <a:pt x="69" y="43"/>
                      <a:pt x="71" y="45"/>
                      <a:pt x="72" y="47"/>
                    </a:cubicBezTo>
                    <a:cubicBezTo>
                      <a:pt x="73" y="48"/>
                      <a:pt x="74" y="48"/>
                      <a:pt x="74" y="49"/>
                    </a:cubicBezTo>
                    <a:cubicBezTo>
                      <a:pt x="75" y="50"/>
                      <a:pt x="76" y="52"/>
                      <a:pt x="75" y="50"/>
                    </a:cubicBezTo>
                    <a:cubicBezTo>
                      <a:pt x="78" y="55"/>
                      <a:pt x="81" y="59"/>
                      <a:pt x="85" y="63"/>
                    </a:cubicBezTo>
                    <a:cubicBezTo>
                      <a:pt x="92" y="73"/>
                      <a:pt x="110" y="62"/>
                      <a:pt x="106" y="51"/>
                    </a:cubicBezTo>
                    <a:cubicBezTo>
                      <a:pt x="98" y="31"/>
                      <a:pt x="77" y="15"/>
                      <a:pt x="57" y="7"/>
                    </a:cubicBezTo>
                    <a:lnTo>
                      <a:pt x="57" y="7"/>
                    </a:lnTo>
                    <a:cubicBezTo>
                      <a:pt x="48" y="3"/>
                      <a:pt x="37" y="0"/>
                      <a:pt x="27" y="0"/>
                    </a:cubicBezTo>
                    <a:cubicBezTo>
                      <a:pt x="18" y="-1"/>
                      <a:pt x="5" y="0"/>
                      <a:pt x="0" y="8"/>
                    </a:cubicBezTo>
                    <a:lnTo>
                      <a:pt x="0" y="8"/>
                    </a:lnTo>
                    <a:cubicBezTo>
                      <a:pt x="0" y="9"/>
                      <a:pt x="0" y="9"/>
                      <a:pt x="0" y="9"/>
                    </a:cubicBezTo>
                    <a:cubicBezTo>
                      <a:pt x="0" y="10"/>
                      <a:pt x="0" y="10"/>
                      <a:pt x="0" y="10"/>
                    </a:cubicBezTo>
                    <a:cubicBezTo>
                      <a:pt x="1" y="10"/>
                      <a:pt x="1" y="11"/>
                      <a:pt x="1"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6" name="Google Shape;1016;p27"/>
              <p:cNvSpPr/>
              <p:nvPr/>
            </p:nvSpPr>
            <p:spPr>
              <a:xfrm>
                <a:off x="8631535" y="3457872"/>
                <a:ext cx="31781" cy="36181"/>
              </a:xfrm>
              <a:custGeom>
                <a:rect b="b" l="l" r="r" t="t"/>
                <a:pathLst>
                  <a:path extrusionOk="0" h="74" w="65">
                    <a:moveTo>
                      <a:pt x="1" y="10"/>
                    </a:moveTo>
                    <a:cubicBezTo>
                      <a:pt x="9" y="21"/>
                      <a:pt x="18" y="31"/>
                      <a:pt x="26" y="42"/>
                    </a:cubicBezTo>
                    <a:lnTo>
                      <a:pt x="38" y="58"/>
                    </a:lnTo>
                    <a:cubicBezTo>
                      <a:pt x="40" y="61"/>
                      <a:pt x="42" y="64"/>
                      <a:pt x="44" y="67"/>
                    </a:cubicBezTo>
                    <a:lnTo>
                      <a:pt x="44" y="67"/>
                    </a:lnTo>
                    <a:cubicBezTo>
                      <a:pt x="45" y="68"/>
                      <a:pt x="47" y="70"/>
                      <a:pt x="49" y="71"/>
                    </a:cubicBezTo>
                    <a:cubicBezTo>
                      <a:pt x="50" y="72"/>
                      <a:pt x="51" y="72"/>
                      <a:pt x="52" y="72"/>
                    </a:cubicBezTo>
                    <a:cubicBezTo>
                      <a:pt x="54" y="73"/>
                      <a:pt x="55" y="73"/>
                      <a:pt x="57" y="73"/>
                    </a:cubicBezTo>
                    <a:cubicBezTo>
                      <a:pt x="61" y="74"/>
                      <a:pt x="65" y="71"/>
                      <a:pt x="65" y="67"/>
                    </a:cubicBezTo>
                    <a:cubicBezTo>
                      <a:pt x="65" y="65"/>
                      <a:pt x="65" y="64"/>
                      <a:pt x="65" y="62"/>
                    </a:cubicBezTo>
                    <a:lnTo>
                      <a:pt x="65" y="62"/>
                    </a:lnTo>
                    <a:cubicBezTo>
                      <a:pt x="65" y="60"/>
                      <a:pt x="65" y="57"/>
                      <a:pt x="64" y="55"/>
                    </a:cubicBezTo>
                    <a:cubicBezTo>
                      <a:pt x="63" y="54"/>
                      <a:pt x="62" y="54"/>
                      <a:pt x="62" y="53"/>
                    </a:cubicBezTo>
                    <a:cubicBezTo>
                      <a:pt x="60" y="50"/>
                      <a:pt x="57" y="48"/>
                      <a:pt x="55" y="45"/>
                    </a:cubicBezTo>
                    <a:lnTo>
                      <a:pt x="41" y="31"/>
                    </a:lnTo>
                    <a:cubicBezTo>
                      <a:pt x="31" y="21"/>
                      <a:pt x="22" y="11"/>
                      <a:pt x="12" y="1"/>
                    </a:cubicBezTo>
                    <a:cubicBezTo>
                      <a:pt x="7" y="-4"/>
                      <a:pt x="-3" y="3"/>
                      <a:pt x="1" y="1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7" name="Google Shape;1017;p27"/>
              <p:cNvSpPr/>
              <p:nvPr/>
            </p:nvSpPr>
            <p:spPr>
              <a:xfrm>
                <a:off x="8622734" y="3452494"/>
                <a:ext cx="14179" cy="42049"/>
              </a:xfrm>
              <a:custGeom>
                <a:rect b="b" l="l" r="r" t="t"/>
                <a:pathLst>
                  <a:path extrusionOk="0" h="86" w="29">
                    <a:moveTo>
                      <a:pt x="5" y="7"/>
                    </a:moveTo>
                    <a:cubicBezTo>
                      <a:pt x="4" y="13"/>
                      <a:pt x="1" y="19"/>
                      <a:pt x="1" y="26"/>
                    </a:cubicBezTo>
                    <a:cubicBezTo>
                      <a:pt x="0" y="32"/>
                      <a:pt x="-1" y="39"/>
                      <a:pt x="0" y="44"/>
                    </a:cubicBezTo>
                    <a:cubicBezTo>
                      <a:pt x="0" y="50"/>
                      <a:pt x="1" y="55"/>
                      <a:pt x="1" y="61"/>
                    </a:cubicBezTo>
                    <a:lnTo>
                      <a:pt x="1" y="61"/>
                    </a:lnTo>
                    <a:cubicBezTo>
                      <a:pt x="2" y="65"/>
                      <a:pt x="2" y="69"/>
                      <a:pt x="3" y="72"/>
                    </a:cubicBezTo>
                    <a:lnTo>
                      <a:pt x="3" y="72"/>
                    </a:lnTo>
                    <a:cubicBezTo>
                      <a:pt x="3" y="74"/>
                      <a:pt x="4" y="76"/>
                      <a:pt x="5" y="77"/>
                    </a:cubicBezTo>
                    <a:cubicBezTo>
                      <a:pt x="6" y="79"/>
                      <a:pt x="8" y="81"/>
                      <a:pt x="10" y="83"/>
                    </a:cubicBezTo>
                    <a:cubicBezTo>
                      <a:pt x="15" y="87"/>
                      <a:pt x="23" y="87"/>
                      <a:pt x="27" y="81"/>
                    </a:cubicBezTo>
                    <a:cubicBezTo>
                      <a:pt x="29" y="76"/>
                      <a:pt x="30" y="72"/>
                      <a:pt x="29" y="66"/>
                    </a:cubicBezTo>
                    <a:lnTo>
                      <a:pt x="29" y="66"/>
                    </a:lnTo>
                    <a:lnTo>
                      <a:pt x="29" y="65"/>
                    </a:lnTo>
                    <a:cubicBezTo>
                      <a:pt x="29" y="63"/>
                      <a:pt x="29" y="61"/>
                      <a:pt x="28" y="59"/>
                    </a:cubicBezTo>
                    <a:cubicBezTo>
                      <a:pt x="28" y="58"/>
                      <a:pt x="28" y="53"/>
                      <a:pt x="28" y="56"/>
                    </a:cubicBezTo>
                    <a:cubicBezTo>
                      <a:pt x="28" y="55"/>
                      <a:pt x="28" y="53"/>
                      <a:pt x="28" y="52"/>
                    </a:cubicBezTo>
                    <a:cubicBezTo>
                      <a:pt x="27" y="49"/>
                      <a:pt x="27" y="46"/>
                      <a:pt x="27" y="44"/>
                    </a:cubicBezTo>
                    <a:cubicBezTo>
                      <a:pt x="26" y="38"/>
                      <a:pt x="26" y="32"/>
                      <a:pt x="26" y="27"/>
                    </a:cubicBezTo>
                    <a:lnTo>
                      <a:pt x="26" y="27"/>
                    </a:lnTo>
                    <a:cubicBezTo>
                      <a:pt x="26" y="25"/>
                      <a:pt x="26" y="22"/>
                      <a:pt x="26" y="20"/>
                    </a:cubicBezTo>
                    <a:lnTo>
                      <a:pt x="26" y="20"/>
                    </a:lnTo>
                    <a:cubicBezTo>
                      <a:pt x="26" y="20"/>
                      <a:pt x="25" y="19"/>
                      <a:pt x="25" y="18"/>
                    </a:cubicBezTo>
                    <a:cubicBezTo>
                      <a:pt x="25" y="15"/>
                      <a:pt x="25" y="12"/>
                      <a:pt x="25" y="9"/>
                    </a:cubicBezTo>
                    <a:cubicBezTo>
                      <a:pt x="24" y="-2"/>
                      <a:pt x="8" y="-4"/>
                      <a:pt x="5" y="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8" name="Google Shape;1018;p27"/>
              <p:cNvSpPr/>
              <p:nvPr/>
            </p:nvSpPr>
            <p:spPr>
              <a:xfrm>
                <a:off x="7775404" y="2689750"/>
                <a:ext cx="151082" cy="231756"/>
              </a:xfrm>
              <a:custGeom>
                <a:rect b="b" l="l" r="r" t="t"/>
                <a:pathLst>
                  <a:path extrusionOk="0" h="474" w="309">
                    <a:moveTo>
                      <a:pt x="29" y="474"/>
                    </a:moveTo>
                    <a:cubicBezTo>
                      <a:pt x="29" y="474"/>
                      <a:pt x="30" y="472"/>
                      <a:pt x="30" y="473"/>
                    </a:cubicBezTo>
                    <a:cubicBezTo>
                      <a:pt x="32" y="471"/>
                      <a:pt x="34" y="469"/>
                      <a:pt x="34" y="466"/>
                    </a:cubicBezTo>
                    <a:cubicBezTo>
                      <a:pt x="27" y="416"/>
                      <a:pt x="22" y="367"/>
                      <a:pt x="26" y="316"/>
                    </a:cubicBezTo>
                    <a:cubicBezTo>
                      <a:pt x="28" y="293"/>
                      <a:pt x="30" y="269"/>
                      <a:pt x="36" y="246"/>
                    </a:cubicBezTo>
                    <a:lnTo>
                      <a:pt x="36" y="246"/>
                    </a:lnTo>
                    <a:cubicBezTo>
                      <a:pt x="38" y="237"/>
                      <a:pt x="40" y="228"/>
                      <a:pt x="44" y="219"/>
                    </a:cubicBezTo>
                    <a:lnTo>
                      <a:pt x="44" y="219"/>
                    </a:lnTo>
                    <a:cubicBezTo>
                      <a:pt x="46" y="213"/>
                      <a:pt x="49" y="207"/>
                      <a:pt x="52" y="201"/>
                    </a:cubicBezTo>
                    <a:cubicBezTo>
                      <a:pt x="53" y="199"/>
                      <a:pt x="54" y="198"/>
                      <a:pt x="55" y="196"/>
                    </a:cubicBezTo>
                    <a:cubicBezTo>
                      <a:pt x="56" y="194"/>
                      <a:pt x="58" y="192"/>
                      <a:pt x="59" y="190"/>
                    </a:cubicBezTo>
                    <a:cubicBezTo>
                      <a:pt x="58" y="192"/>
                      <a:pt x="59" y="190"/>
                      <a:pt x="59" y="190"/>
                    </a:cubicBezTo>
                    <a:cubicBezTo>
                      <a:pt x="60" y="189"/>
                      <a:pt x="61" y="188"/>
                      <a:pt x="62" y="187"/>
                    </a:cubicBezTo>
                    <a:cubicBezTo>
                      <a:pt x="63" y="185"/>
                      <a:pt x="65" y="184"/>
                      <a:pt x="66" y="182"/>
                    </a:cubicBezTo>
                    <a:cubicBezTo>
                      <a:pt x="67" y="181"/>
                      <a:pt x="68" y="181"/>
                      <a:pt x="69" y="180"/>
                    </a:cubicBezTo>
                    <a:cubicBezTo>
                      <a:pt x="69" y="180"/>
                      <a:pt x="72" y="177"/>
                      <a:pt x="71" y="178"/>
                    </a:cubicBezTo>
                    <a:lnTo>
                      <a:pt x="71" y="178"/>
                    </a:lnTo>
                    <a:cubicBezTo>
                      <a:pt x="73" y="177"/>
                      <a:pt x="75" y="176"/>
                      <a:pt x="77" y="174"/>
                    </a:cubicBezTo>
                    <a:cubicBezTo>
                      <a:pt x="83" y="171"/>
                      <a:pt x="89" y="168"/>
                      <a:pt x="96" y="167"/>
                    </a:cubicBezTo>
                    <a:cubicBezTo>
                      <a:pt x="118" y="162"/>
                      <a:pt x="144" y="167"/>
                      <a:pt x="167" y="168"/>
                    </a:cubicBezTo>
                    <a:lnTo>
                      <a:pt x="167" y="168"/>
                    </a:lnTo>
                    <a:cubicBezTo>
                      <a:pt x="173" y="168"/>
                      <a:pt x="179" y="168"/>
                      <a:pt x="185" y="168"/>
                    </a:cubicBezTo>
                    <a:cubicBezTo>
                      <a:pt x="205" y="168"/>
                      <a:pt x="225" y="167"/>
                      <a:pt x="245" y="165"/>
                    </a:cubicBezTo>
                    <a:cubicBezTo>
                      <a:pt x="251" y="164"/>
                      <a:pt x="257" y="163"/>
                      <a:pt x="264" y="163"/>
                    </a:cubicBezTo>
                    <a:cubicBezTo>
                      <a:pt x="267" y="162"/>
                      <a:pt x="270" y="162"/>
                      <a:pt x="274" y="161"/>
                    </a:cubicBezTo>
                    <a:cubicBezTo>
                      <a:pt x="279" y="160"/>
                      <a:pt x="282" y="157"/>
                      <a:pt x="284" y="152"/>
                    </a:cubicBezTo>
                    <a:lnTo>
                      <a:pt x="284" y="152"/>
                    </a:lnTo>
                    <a:cubicBezTo>
                      <a:pt x="290" y="142"/>
                      <a:pt x="294" y="131"/>
                      <a:pt x="298" y="119"/>
                    </a:cubicBezTo>
                    <a:cubicBezTo>
                      <a:pt x="306" y="95"/>
                      <a:pt x="311" y="67"/>
                      <a:pt x="308" y="41"/>
                    </a:cubicBezTo>
                    <a:cubicBezTo>
                      <a:pt x="306" y="20"/>
                      <a:pt x="288" y="-11"/>
                      <a:pt x="263" y="3"/>
                    </a:cubicBezTo>
                    <a:cubicBezTo>
                      <a:pt x="250" y="11"/>
                      <a:pt x="262" y="31"/>
                      <a:pt x="275" y="23"/>
                    </a:cubicBezTo>
                    <a:cubicBezTo>
                      <a:pt x="276" y="23"/>
                      <a:pt x="276" y="23"/>
                      <a:pt x="275" y="23"/>
                    </a:cubicBezTo>
                    <a:cubicBezTo>
                      <a:pt x="276" y="23"/>
                      <a:pt x="276" y="23"/>
                      <a:pt x="275" y="23"/>
                    </a:cubicBezTo>
                    <a:cubicBezTo>
                      <a:pt x="274" y="23"/>
                      <a:pt x="274" y="23"/>
                      <a:pt x="275" y="23"/>
                    </a:cubicBezTo>
                    <a:cubicBezTo>
                      <a:pt x="277" y="23"/>
                      <a:pt x="277" y="23"/>
                      <a:pt x="275" y="23"/>
                    </a:cubicBezTo>
                    <a:cubicBezTo>
                      <a:pt x="278" y="24"/>
                      <a:pt x="273" y="21"/>
                      <a:pt x="276" y="23"/>
                    </a:cubicBezTo>
                    <a:cubicBezTo>
                      <a:pt x="276" y="24"/>
                      <a:pt x="278" y="25"/>
                      <a:pt x="276" y="24"/>
                    </a:cubicBezTo>
                    <a:lnTo>
                      <a:pt x="276" y="24"/>
                    </a:lnTo>
                    <a:cubicBezTo>
                      <a:pt x="278" y="25"/>
                      <a:pt x="280" y="28"/>
                      <a:pt x="281" y="29"/>
                    </a:cubicBezTo>
                    <a:cubicBezTo>
                      <a:pt x="282" y="31"/>
                      <a:pt x="282" y="32"/>
                      <a:pt x="283" y="33"/>
                    </a:cubicBezTo>
                    <a:lnTo>
                      <a:pt x="283" y="33"/>
                    </a:lnTo>
                    <a:cubicBezTo>
                      <a:pt x="284" y="35"/>
                      <a:pt x="284" y="38"/>
                      <a:pt x="285" y="41"/>
                    </a:cubicBezTo>
                    <a:cubicBezTo>
                      <a:pt x="285" y="44"/>
                      <a:pt x="285" y="39"/>
                      <a:pt x="285" y="42"/>
                    </a:cubicBezTo>
                    <a:cubicBezTo>
                      <a:pt x="285" y="44"/>
                      <a:pt x="285" y="45"/>
                      <a:pt x="285" y="47"/>
                    </a:cubicBezTo>
                    <a:lnTo>
                      <a:pt x="285" y="47"/>
                    </a:lnTo>
                    <a:cubicBezTo>
                      <a:pt x="285" y="49"/>
                      <a:pt x="285" y="51"/>
                      <a:pt x="285" y="53"/>
                    </a:cubicBezTo>
                    <a:cubicBezTo>
                      <a:pt x="285" y="58"/>
                      <a:pt x="285" y="63"/>
                      <a:pt x="285" y="68"/>
                    </a:cubicBezTo>
                    <a:lnTo>
                      <a:pt x="285" y="68"/>
                    </a:lnTo>
                    <a:cubicBezTo>
                      <a:pt x="283" y="94"/>
                      <a:pt x="275" y="120"/>
                      <a:pt x="262" y="143"/>
                    </a:cubicBezTo>
                    <a:lnTo>
                      <a:pt x="269" y="138"/>
                    </a:lnTo>
                    <a:lnTo>
                      <a:pt x="269" y="138"/>
                    </a:lnTo>
                    <a:cubicBezTo>
                      <a:pt x="242" y="142"/>
                      <a:pt x="215" y="144"/>
                      <a:pt x="187" y="144"/>
                    </a:cubicBezTo>
                    <a:cubicBezTo>
                      <a:pt x="176" y="144"/>
                      <a:pt x="165" y="144"/>
                      <a:pt x="154" y="143"/>
                    </a:cubicBezTo>
                    <a:cubicBezTo>
                      <a:pt x="137" y="142"/>
                      <a:pt x="119" y="139"/>
                      <a:pt x="102" y="141"/>
                    </a:cubicBezTo>
                    <a:cubicBezTo>
                      <a:pt x="84" y="143"/>
                      <a:pt x="68" y="149"/>
                      <a:pt x="54" y="160"/>
                    </a:cubicBezTo>
                    <a:cubicBezTo>
                      <a:pt x="31" y="178"/>
                      <a:pt x="19" y="207"/>
                      <a:pt x="12" y="235"/>
                    </a:cubicBezTo>
                    <a:cubicBezTo>
                      <a:pt x="4" y="270"/>
                      <a:pt x="0" y="307"/>
                      <a:pt x="0" y="343"/>
                    </a:cubicBezTo>
                    <a:cubicBezTo>
                      <a:pt x="0" y="385"/>
                      <a:pt x="5" y="428"/>
                      <a:pt x="19" y="468"/>
                    </a:cubicBezTo>
                    <a:cubicBezTo>
                      <a:pt x="20" y="470"/>
                      <a:pt x="22" y="473"/>
                      <a:pt x="24" y="473"/>
                    </a:cubicBezTo>
                    <a:lnTo>
                      <a:pt x="24" y="473"/>
                    </a:lnTo>
                    <a:cubicBezTo>
                      <a:pt x="25" y="474"/>
                      <a:pt x="26" y="474"/>
                      <a:pt x="27" y="474"/>
                    </a:cubicBezTo>
                    <a:lnTo>
                      <a:pt x="27" y="474"/>
                    </a:lnTo>
                    <a:cubicBezTo>
                      <a:pt x="28" y="474"/>
                      <a:pt x="28" y="474"/>
                      <a:pt x="28" y="474"/>
                    </a:cubicBezTo>
                    <a:lnTo>
                      <a:pt x="29" y="47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19" name="Google Shape;1019;p27"/>
              <p:cNvSpPr/>
              <p:nvPr/>
            </p:nvSpPr>
            <p:spPr>
              <a:xfrm>
                <a:off x="7886882" y="2712730"/>
                <a:ext cx="27380" cy="46449"/>
              </a:xfrm>
              <a:custGeom>
                <a:rect b="b" l="l" r="r" t="t"/>
                <a:pathLst>
                  <a:path extrusionOk="0" h="95" w="56">
                    <a:moveTo>
                      <a:pt x="54" y="94"/>
                    </a:moveTo>
                    <a:cubicBezTo>
                      <a:pt x="58" y="76"/>
                      <a:pt x="55" y="58"/>
                      <a:pt x="48" y="41"/>
                    </a:cubicBezTo>
                    <a:lnTo>
                      <a:pt x="48" y="41"/>
                    </a:lnTo>
                    <a:cubicBezTo>
                      <a:pt x="47" y="37"/>
                      <a:pt x="45" y="34"/>
                      <a:pt x="43" y="30"/>
                    </a:cubicBezTo>
                    <a:cubicBezTo>
                      <a:pt x="40" y="25"/>
                      <a:pt x="37" y="21"/>
                      <a:pt x="34" y="17"/>
                    </a:cubicBezTo>
                    <a:cubicBezTo>
                      <a:pt x="27" y="9"/>
                      <a:pt x="20" y="2"/>
                      <a:pt x="10" y="0"/>
                    </a:cubicBezTo>
                    <a:cubicBezTo>
                      <a:pt x="3" y="-2"/>
                      <a:pt x="-3" y="6"/>
                      <a:pt x="1" y="13"/>
                    </a:cubicBezTo>
                    <a:cubicBezTo>
                      <a:pt x="5" y="20"/>
                      <a:pt x="11" y="25"/>
                      <a:pt x="17" y="32"/>
                    </a:cubicBezTo>
                    <a:lnTo>
                      <a:pt x="17" y="32"/>
                    </a:lnTo>
                    <a:cubicBezTo>
                      <a:pt x="22" y="37"/>
                      <a:pt x="27" y="43"/>
                      <a:pt x="31" y="50"/>
                    </a:cubicBezTo>
                    <a:cubicBezTo>
                      <a:pt x="39" y="63"/>
                      <a:pt x="45" y="79"/>
                      <a:pt x="49" y="94"/>
                    </a:cubicBezTo>
                    <a:lnTo>
                      <a:pt x="49" y="94"/>
                    </a:lnTo>
                    <a:lnTo>
                      <a:pt x="49" y="94"/>
                    </a:lnTo>
                    <a:cubicBezTo>
                      <a:pt x="49" y="95"/>
                      <a:pt x="50" y="95"/>
                      <a:pt x="50" y="95"/>
                    </a:cubicBezTo>
                    <a:lnTo>
                      <a:pt x="51" y="95"/>
                    </a:lnTo>
                    <a:cubicBezTo>
                      <a:pt x="52" y="95"/>
                      <a:pt x="52" y="95"/>
                      <a:pt x="52" y="95"/>
                    </a:cubicBezTo>
                    <a:cubicBezTo>
                      <a:pt x="53" y="95"/>
                      <a:pt x="53" y="95"/>
                      <a:pt x="53" y="94"/>
                    </a:cubicBezTo>
                    <a:lnTo>
                      <a:pt x="54" y="94"/>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20" name="Google Shape;1020;p27"/>
              <p:cNvSpPr/>
              <p:nvPr/>
            </p:nvSpPr>
            <p:spPr>
              <a:xfrm>
                <a:off x="7885415" y="2726420"/>
                <a:ext cx="24936" cy="29825"/>
              </a:xfrm>
              <a:custGeom>
                <a:rect b="b" l="l" r="r" t="t"/>
                <a:pathLst>
                  <a:path extrusionOk="0" h="61" w="51">
                    <a:moveTo>
                      <a:pt x="50" y="50"/>
                    </a:moveTo>
                    <a:cubicBezTo>
                      <a:pt x="45" y="41"/>
                      <a:pt x="40" y="33"/>
                      <a:pt x="35" y="25"/>
                    </a:cubicBezTo>
                    <a:lnTo>
                      <a:pt x="35" y="25"/>
                    </a:lnTo>
                    <a:cubicBezTo>
                      <a:pt x="32" y="20"/>
                      <a:pt x="29" y="16"/>
                      <a:pt x="26" y="11"/>
                    </a:cubicBezTo>
                    <a:cubicBezTo>
                      <a:pt x="22" y="7"/>
                      <a:pt x="17" y="-1"/>
                      <a:pt x="10" y="0"/>
                    </a:cubicBezTo>
                    <a:cubicBezTo>
                      <a:pt x="6" y="1"/>
                      <a:pt x="3" y="3"/>
                      <a:pt x="1" y="7"/>
                    </a:cubicBezTo>
                    <a:cubicBezTo>
                      <a:pt x="-2" y="14"/>
                      <a:pt x="5" y="20"/>
                      <a:pt x="8" y="25"/>
                    </a:cubicBezTo>
                    <a:cubicBezTo>
                      <a:pt x="10" y="27"/>
                      <a:pt x="12" y="30"/>
                      <a:pt x="14" y="32"/>
                    </a:cubicBezTo>
                    <a:cubicBezTo>
                      <a:pt x="15" y="34"/>
                      <a:pt x="17" y="36"/>
                      <a:pt x="19" y="37"/>
                    </a:cubicBezTo>
                    <a:cubicBezTo>
                      <a:pt x="26" y="44"/>
                      <a:pt x="33" y="51"/>
                      <a:pt x="40" y="58"/>
                    </a:cubicBezTo>
                    <a:cubicBezTo>
                      <a:pt x="45" y="64"/>
                      <a:pt x="55" y="56"/>
                      <a:pt x="50" y="5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21" name="Google Shape;1021;p27"/>
              <p:cNvSpPr/>
              <p:nvPr/>
            </p:nvSpPr>
            <p:spPr>
              <a:xfrm>
                <a:off x="8291723" y="3469117"/>
                <a:ext cx="209265" cy="74807"/>
              </a:xfrm>
              <a:custGeom>
                <a:rect b="b" l="l" r="r" t="t"/>
                <a:pathLst>
                  <a:path extrusionOk="0" h="153" w="428">
                    <a:moveTo>
                      <a:pt x="3" y="31"/>
                    </a:moveTo>
                    <a:cubicBezTo>
                      <a:pt x="28" y="51"/>
                      <a:pt x="56" y="66"/>
                      <a:pt x="85" y="79"/>
                    </a:cubicBezTo>
                    <a:lnTo>
                      <a:pt x="85" y="79"/>
                    </a:lnTo>
                    <a:cubicBezTo>
                      <a:pt x="115" y="93"/>
                      <a:pt x="145" y="104"/>
                      <a:pt x="176" y="114"/>
                    </a:cubicBezTo>
                    <a:cubicBezTo>
                      <a:pt x="206" y="123"/>
                      <a:pt x="236" y="132"/>
                      <a:pt x="266" y="140"/>
                    </a:cubicBezTo>
                    <a:cubicBezTo>
                      <a:pt x="281" y="144"/>
                      <a:pt x="297" y="148"/>
                      <a:pt x="312" y="151"/>
                    </a:cubicBezTo>
                    <a:cubicBezTo>
                      <a:pt x="323" y="153"/>
                      <a:pt x="334" y="153"/>
                      <a:pt x="344" y="147"/>
                    </a:cubicBezTo>
                    <a:cubicBezTo>
                      <a:pt x="352" y="142"/>
                      <a:pt x="357" y="135"/>
                      <a:pt x="363" y="127"/>
                    </a:cubicBezTo>
                    <a:lnTo>
                      <a:pt x="363" y="127"/>
                    </a:lnTo>
                    <a:cubicBezTo>
                      <a:pt x="374" y="113"/>
                      <a:pt x="384" y="98"/>
                      <a:pt x="394" y="82"/>
                    </a:cubicBezTo>
                    <a:cubicBezTo>
                      <a:pt x="399" y="74"/>
                      <a:pt x="403" y="66"/>
                      <a:pt x="407" y="58"/>
                    </a:cubicBezTo>
                    <a:cubicBezTo>
                      <a:pt x="409" y="54"/>
                      <a:pt x="411" y="50"/>
                      <a:pt x="413" y="46"/>
                    </a:cubicBezTo>
                    <a:cubicBezTo>
                      <a:pt x="414" y="44"/>
                      <a:pt x="415" y="42"/>
                      <a:pt x="416" y="40"/>
                    </a:cubicBezTo>
                    <a:cubicBezTo>
                      <a:pt x="417" y="40"/>
                      <a:pt x="417" y="39"/>
                      <a:pt x="417" y="39"/>
                    </a:cubicBezTo>
                    <a:lnTo>
                      <a:pt x="417" y="39"/>
                    </a:lnTo>
                    <a:lnTo>
                      <a:pt x="417" y="39"/>
                    </a:lnTo>
                    <a:cubicBezTo>
                      <a:pt x="416" y="41"/>
                      <a:pt x="415" y="43"/>
                      <a:pt x="414" y="43"/>
                    </a:cubicBezTo>
                    <a:cubicBezTo>
                      <a:pt x="412" y="44"/>
                      <a:pt x="411" y="44"/>
                      <a:pt x="409" y="44"/>
                    </a:cubicBezTo>
                    <a:cubicBezTo>
                      <a:pt x="402" y="48"/>
                      <a:pt x="396" y="47"/>
                      <a:pt x="389" y="41"/>
                    </a:cubicBezTo>
                    <a:lnTo>
                      <a:pt x="383" y="30"/>
                    </a:lnTo>
                    <a:cubicBezTo>
                      <a:pt x="384" y="33"/>
                      <a:pt x="383" y="24"/>
                      <a:pt x="383" y="27"/>
                    </a:cubicBezTo>
                    <a:cubicBezTo>
                      <a:pt x="383" y="29"/>
                      <a:pt x="383" y="31"/>
                      <a:pt x="384" y="33"/>
                    </a:cubicBezTo>
                    <a:cubicBezTo>
                      <a:pt x="386" y="38"/>
                      <a:pt x="386" y="33"/>
                      <a:pt x="386" y="19"/>
                    </a:cubicBezTo>
                    <a:lnTo>
                      <a:pt x="393" y="11"/>
                    </a:lnTo>
                    <a:lnTo>
                      <a:pt x="397" y="10"/>
                    </a:lnTo>
                    <a:lnTo>
                      <a:pt x="408" y="10"/>
                    </a:lnTo>
                    <a:lnTo>
                      <a:pt x="407" y="9"/>
                    </a:lnTo>
                    <a:cubicBezTo>
                      <a:pt x="398" y="7"/>
                      <a:pt x="386" y="12"/>
                      <a:pt x="384" y="23"/>
                    </a:cubicBezTo>
                    <a:cubicBezTo>
                      <a:pt x="380" y="41"/>
                      <a:pt x="398" y="54"/>
                      <a:pt x="414" y="47"/>
                    </a:cubicBezTo>
                    <a:cubicBezTo>
                      <a:pt x="424" y="43"/>
                      <a:pt x="430" y="33"/>
                      <a:pt x="428" y="22"/>
                    </a:cubicBezTo>
                    <a:lnTo>
                      <a:pt x="428" y="22"/>
                    </a:lnTo>
                    <a:cubicBezTo>
                      <a:pt x="428" y="18"/>
                      <a:pt x="427" y="15"/>
                      <a:pt x="425" y="12"/>
                    </a:cubicBezTo>
                    <a:cubicBezTo>
                      <a:pt x="423" y="8"/>
                      <a:pt x="420" y="5"/>
                      <a:pt x="416" y="3"/>
                    </a:cubicBezTo>
                    <a:cubicBezTo>
                      <a:pt x="414" y="2"/>
                      <a:pt x="412" y="1"/>
                      <a:pt x="410" y="1"/>
                    </a:cubicBezTo>
                    <a:cubicBezTo>
                      <a:pt x="401" y="-2"/>
                      <a:pt x="390" y="1"/>
                      <a:pt x="384" y="8"/>
                    </a:cubicBezTo>
                    <a:cubicBezTo>
                      <a:pt x="379" y="13"/>
                      <a:pt x="376" y="18"/>
                      <a:pt x="374" y="24"/>
                    </a:cubicBezTo>
                    <a:cubicBezTo>
                      <a:pt x="373" y="25"/>
                      <a:pt x="373" y="26"/>
                      <a:pt x="372" y="27"/>
                    </a:cubicBezTo>
                    <a:cubicBezTo>
                      <a:pt x="375" y="22"/>
                      <a:pt x="373" y="25"/>
                      <a:pt x="373" y="26"/>
                    </a:cubicBezTo>
                    <a:cubicBezTo>
                      <a:pt x="372" y="28"/>
                      <a:pt x="371" y="30"/>
                      <a:pt x="370" y="32"/>
                    </a:cubicBezTo>
                    <a:cubicBezTo>
                      <a:pt x="368" y="36"/>
                      <a:pt x="366" y="41"/>
                      <a:pt x="364" y="45"/>
                    </a:cubicBezTo>
                    <a:lnTo>
                      <a:pt x="364" y="45"/>
                    </a:lnTo>
                    <a:cubicBezTo>
                      <a:pt x="358" y="57"/>
                      <a:pt x="352" y="70"/>
                      <a:pt x="345" y="82"/>
                    </a:cubicBezTo>
                    <a:cubicBezTo>
                      <a:pt x="343" y="85"/>
                      <a:pt x="341" y="89"/>
                      <a:pt x="339" y="92"/>
                    </a:cubicBezTo>
                    <a:cubicBezTo>
                      <a:pt x="336" y="96"/>
                      <a:pt x="334" y="99"/>
                      <a:pt x="332" y="103"/>
                    </a:cubicBezTo>
                    <a:cubicBezTo>
                      <a:pt x="331" y="105"/>
                      <a:pt x="330" y="107"/>
                      <a:pt x="329" y="108"/>
                    </a:cubicBezTo>
                    <a:cubicBezTo>
                      <a:pt x="327" y="110"/>
                      <a:pt x="325" y="112"/>
                      <a:pt x="325" y="114"/>
                    </a:cubicBezTo>
                    <a:cubicBezTo>
                      <a:pt x="325" y="113"/>
                      <a:pt x="327" y="111"/>
                      <a:pt x="325" y="113"/>
                    </a:cubicBezTo>
                    <a:cubicBezTo>
                      <a:pt x="325" y="114"/>
                      <a:pt x="323" y="115"/>
                      <a:pt x="323" y="115"/>
                    </a:cubicBezTo>
                    <a:cubicBezTo>
                      <a:pt x="323" y="115"/>
                      <a:pt x="326" y="113"/>
                      <a:pt x="324" y="114"/>
                    </a:cubicBezTo>
                    <a:cubicBezTo>
                      <a:pt x="324" y="115"/>
                      <a:pt x="321" y="116"/>
                      <a:pt x="324" y="115"/>
                    </a:cubicBezTo>
                    <a:cubicBezTo>
                      <a:pt x="327" y="113"/>
                      <a:pt x="321" y="116"/>
                      <a:pt x="324" y="115"/>
                    </a:cubicBezTo>
                    <a:cubicBezTo>
                      <a:pt x="326" y="114"/>
                      <a:pt x="324" y="115"/>
                      <a:pt x="323" y="115"/>
                    </a:cubicBezTo>
                    <a:cubicBezTo>
                      <a:pt x="322" y="115"/>
                      <a:pt x="319" y="115"/>
                      <a:pt x="322" y="115"/>
                    </a:cubicBezTo>
                    <a:cubicBezTo>
                      <a:pt x="324" y="115"/>
                      <a:pt x="320" y="115"/>
                      <a:pt x="320" y="115"/>
                    </a:cubicBezTo>
                    <a:cubicBezTo>
                      <a:pt x="303" y="111"/>
                      <a:pt x="286" y="107"/>
                      <a:pt x="269" y="102"/>
                    </a:cubicBezTo>
                    <a:cubicBezTo>
                      <a:pt x="252" y="98"/>
                      <a:pt x="236" y="94"/>
                      <a:pt x="219" y="90"/>
                    </a:cubicBezTo>
                    <a:cubicBezTo>
                      <a:pt x="186" y="81"/>
                      <a:pt x="153" y="71"/>
                      <a:pt x="121" y="59"/>
                    </a:cubicBezTo>
                    <a:cubicBezTo>
                      <a:pt x="112" y="56"/>
                      <a:pt x="103" y="53"/>
                      <a:pt x="94" y="49"/>
                    </a:cubicBezTo>
                    <a:cubicBezTo>
                      <a:pt x="92" y="48"/>
                      <a:pt x="89" y="47"/>
                      <a:pt x="87" y="46"/>
                    </a:cubicBezTo>
                    <a:cubicBezTo>
                      <a:pt x="86" y="46"/>
                      <a:pt x="85" y="45"/>
                      <a:pt x="84" y="45"/>
                    </a:cubicBezTo>
                    <a:cubicBezTo>
                      <a:pt x="86" y="46"/>
                      <a:pt x="83" y="45"/>
                      <a:pt x="83" y="44"/>
                    </a:cubicBezTo>
                    <a:cubicBezTo>
                      <a:pt x="78" y="43"/>
                      <a:pt x="74" y="40"/>
                      <a:pt x="69" y="38"/>
                    </a:cubicBezTo>
                    <a:cubicBezTo>
                      <a:pt x="52" y="30"/>
                      <a:pt x="34" y="22"/>
                      <a:pt x="17" y="14"/>
                    </a:cubicBezTo>
                    <a:cubicBezTo>
                      <a:pt x="12" y="11"/>
                      <a:pt x="6" y="12"/>
                      <a:pt x="2" y="16"/>
                    </a:cubicBezTo>
                    <a:cubicBezTo>
                      <a:pt x="-1" y="20"/>
                      <a:pt x="-1" y="28"/>
                      <a:pt x="3" y="31"/>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22" name="Google Shape;1022;p27"/>
              <p:cNvSpPr/>
              <p:nvPr/>
            </p:nvSpPr>
            <p:spPr>
              <a:xfrm>
                <a:off x="7810608" y="3444182"/>
                <a:ext cx="154993" cy="84586"/>
              </a:xfrm>
              <a:custGeom>
                <a:rect b="b" l="l" r="r" t="t"/>
                <a:pathLst>
                  <a:path extrusionOk="0" h="173" w="317">
                    <a:moveTo>
                      <a:pt x="307" y="0"/>
                    </a:moveTo>
                    <a:cubicBezTo>
                      <a:pt x="296" y="5"/>
                      <a:pt x="286" y="9"/>
                      <a:pt x="275" y="15"/>
                    </a:cubicBezTo>
                    <a:lnTo>
                      <a:pt x="244" y="32"/>
                    </a:lnTo>
                    <a:cubicBezTo>
                      <a:pt x="223" y="43"/>
                      <a:pt x="202" y="55"/>
                      <a:pt x="181" y="67"/>
                    </a:cubicBezTo>
                    <a:lnTo>
                      <a:pt x="120" y="103"/>
                    </a:lnTo>
                    <a:lnTo>
                      <a:pt x="90" y="121"/>
                    </a:lnTo>
                    <a:lnTo>
                      <a:pt x="75" y="130"/>
                    </a:lnTo>
                    <a:cubicBezTo>
                      <a:pt x="73" y="131"/>
                      <a:pt x="71" y="133"/>
                      <a:pt x="69" y="134"/>
                    </a:cubicBezTo>
                    <a:cubicBezTo>
                      <a:pt x="65" y="136"/>
                      <a:pt x="70" y="134"/>
                      <a:pt x="70" y="133"/>
                    </a:cubicBezTo>
                    <a:cubicBezTo>
                      <a:pt x="72" y="133"/>
                      <a:pt x="72" y="133"/>
                      <a:pt x="70" y="133"/>
                    </a:cubicBezTo>
                    <a:lnTo>
                      <a:pt x="70" y="133"/>
                    </a:lnTo>
                    <a:lnTo>
                      <a:pt x="71" y="133"/>
                    </a:lnTo>
                    <a:cubicBezTo>
                      <a:pt x="72" y="133"/>
                      <a:pt x="73" y="134"/>
                      <a:pt x="75" y="135"/>
                    </a:cubicBezTo>
                    <a:lnTo>
                      <a:pt x="75" y="135"/>
                    </a:lnTo>
                    <a:lnTo>
                      <a:pt x="75" y="135"/>
                    </a:lnTo>
                    <a:lnTo>
                      <a:pt x="75" y="135"/>
                    </a:lnTo>
                    <a:cubicBezTo>
                      <a:pt x="74" y="134"/>
                      <a:pt x="73" y="134"/>
                      <a:pt x="73" y="133"/>
                    </a:cubicBezTo>
                    <a:cubicBezTo>
                      <a:pt x="75" y="135"/>
                      <a:pt x="76" y="135"/>
                      <a:pt x="74" y="134"/>
                    </a:cubicBezTo>
                    <a:lnTo>
                      <a:pt x="73" y="133"/>
                    </a:lnTo>
                    <a:cubicBezTo>
                      <a:pt x="71" y="131"/>
                      <a:pt x="69" y="129"/>
                      <a:pt x="67" y="126"/>
                    </a:cubicBezTo>
                    <a:lnTo>
                      <a:pt x="55" y="111"/>
                    </a:lnTo>
                    <a:cubicBezTo>
                      <a:pt x="45" y="100"/>
                      <a:pt x="34" y="83"/>
                      <a:pt x="17" y="83"/>
                    </a:cubicBezTo>
                    <a:cubicBezTo>
                      <a:pt x="10" y="83"/>
                      <a:pt x="1" y="88"/>
                      <a:pt x="1" y="95"/>
                    </a:cubicBezTo>
                    <a:lnTo>
                      <a:pt x="1" y="95"/>
                    </a:lnTo>
                    <a:cubicBezTo>
                      <a:pt x="0" y="98"/>
                      <a:pt x="0" y="100"/>
                      <a:pt x="0" y="103"/>
                    </a:cubicBezTo>
                    <a:cubicBezTo>
                      <a:pt x="0" y="107"/>
                      <a:pt x="1" y="110"/>
                      <a:pt x="3" y="113"/>
                    </a:cubicBezTo>
                    <a:lnTo>
                      <a:pt x="3" y="113"/>
                    </a:lnTo>
                    <a:cubicBezTo>
                      <a:pt x="3" y="114"/>
                      <a:pt x="4" y="116"/>
                      <a:pt x="5" y="117"/>
                    </a:cubicBezTo>
                    <a:cubicBezTo>
                      <a:pt x="6" y="119"/>
                      <a:pt x="7" y="121"/>
                      <a:pt x="9" y="124"/>
                    </a:cubicBezTo>
                    <a:cubicBezTo>
                      <a:pt x="13" y="128"/>
                      <a:pt x="18" y="133"/>
                      <a:pt x="22" y="138"/>
                    </a:cubicBezTo>
                    <a:cubicBezTo>
                      <a:pt x="30" y="146"/>
                      <a:pt x="37" y="156"/>
                      <a:pt x="46" y="164"/>
                    </a:cubicBezTo>
                    <a:cubicBezTo>
                      <a:pt x="52" y="169"/>
                      <a:pt x="60" y="173"/>
                      <a:pt x="69" y="173"/>
                    </a:cubicBezTo>
                    <a:cubicBezTo>
                      <a:pt x="77" y="173"/>
                      <a:pt x="84" y="170"/>
                      <a:pt x="91" y="166"/>
                    </a:cubicBezTo>
                    <a:cubicBezTo>
                      <a:pt x="101" y="159"/>
                      <a:pt x="111" y="152"/>
                      <a:pt x="121" y="145"/>
                    </a:cubicBezTo>
                    <a:lnTo>
                      <a:pt x="185" y="103"/>
                    </a:lnTo>
                    <a:cubicBezTo>
                      <a:pt x="206" y="90"/>
                      <a:pt x="227" y="76"/>
                      <a:pt x="247" y="62"/>
                    </a:cubicBezTo>
                    <a:lnTo>
                      <a:pt x="282" y="37"/>
                    </a:lnTo>
                    <a:cubicBezTo>
                      <a:pt x="293" y="28"/>
                      <a:pt x="304" y="19"/>
                      <a:pt x="315" y="10"/>
                    </a:cubicBezTo>
                    <a:cubicBezTo>
                      <a:pt x="321" y="5"/>
                      <a:pt x="313" y="-3"/>
                      <a:pt x="307" y="0"/>
                    </a:cubicBezTo>
                    <a:close/>
                  </a:path>
                </a:pathLst>
              </a:custGeom>
              <a:solidFill>
                <a:schemeClr val="accent3"/>
              </a:solidFill>
              <a:ln>
                <a:noFill/>
              </a:ln>
            </p:spPr>
            <p:txBody>
              <a:bodyPr anchorCtr="1" anchor="ctr" bIns="17275" lIns="90000" spcFirstLastPara="1" rIns="90000" wrap="square" tIns="172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
          <p:nvSpPr>
            <p:cNvPr id="1023" name="Google Shape;1023;p27"/>
            <p:cNvSpPr/>
            <p:nvPr/>
          </p:nvSpPr>
          <p:spPr>
            <a:xfrm>
              <a:off x="8426330" y="3323610"/>
              <a:ext cx="1666525" cy="699150"/>
            </a:xfrm>
            <a:custGeom>
              <a:rect b="b" l="l" r="r" t="t"/>
              <a:pathLst>
                <a:path extrusionOk="0" h="27966" w="66661">
                  <a:moveTo>
                    <a:pt x="6684" y="10140"/>
                  </a:moveTo>
                  <a:cubicBezTo>
                    <a:pt x="9859" y="6703"/>
                    <a:pt x="20535" y="8768"/>
                    <a:pt x="23536" y="7105"/>
                  </a:cubicBezTo>
                  <a:cubicBezTo>
                    <a:pt x="26537" y="5443"/>
                    <a:pt x="21269" y="741"/>
                    <a:pt x="24688" y="165"/>
                  </a:cubicBezTo>
                  <a:cubicBezTo>
                    <a:pt x="28107" y="-411"/>
                    <a:pt x="37266" y="471"/>
                    <a:pt x="44052" y="3651"/>
                  </a:cubicBezTo>
                  <a:cubicBezTo>
                    <a:pt x="50838" y="6831"/>
                    <a:pt x="71998" y="15235"/>
                    <a:pt x="65404" y="19247"/>
                  </a:cubicBezTo>
                  <a:cubicBezTo>
                    <a:pt x="58810" y="23259"/>
                    <a:pt x="14273" y="29243"/>
                    <a:pt x="4486" y="27725"/>
                  </a:cubicBezTo>
                  <a:cubicBezTo>
                    <a:pt x="-5301" y="26207"/>
                    <a:pt x="3509" y="13577"/>
                    <a:pt x="6684" y="10140"/>
                  </a:cubicBezTo>
                  <a:close/>
                </a:path>
              </a:pathLst>
            </a:custGeom>
            <a:solidFill>
              <a:schemeClr val="accent1"/>
            </a:solidFill>
            <a:ln>
              <a:noFill/>
            </a:ln>
          </p:spPr>
        </p:sp>
        <p:grpSp>
          <p:nvGrpSpPr>
            <p:cNvPr id="1024" name="Google Shape;1024;p27"/>
            <p:cNvGrpSpPr/>
            <p:nvPr/>
          </p:nvGrpSpPr>
          <p:grpSpPr>
            <a:xfrm>
              <a:off x="8656938" y="3726638"/>
              <a:ext cx="661646" cy="126472"/>
              <a:chOff x="7940665" y="3561038"/>
              <a:chExt cx="243002" cy="46449"/>
            </a:xfrm>
          </p:grpSpPr>
          <p:sp>
            <p:nvSpPr>
              <p:cNvPr id="1025" name="Google Shape;1025;p27"/>
              <p:cNvSpPr/>
              <p:nvPr/>
            </p:nvSpPr>
            <p:spPr>
              <a:xfrm>
                <a:off x="7940665" y="3561038"/>
                <a:ext cx="151571" cy="31292"/>
              </a:xfrm>
              <a:custGeom>
                <a:rect b="b" l="l" r="r" t="t"/>
                <a:pathLst>
                  <a:path extrusionOk="0" h="64" w="310">
                    <a:moveTo>
                      <a:pt x="4" y="64"/>
                    </a:moveTo>
                    <a:cubicBezTo>
                      <a:pt x="9" y="63"/>
                      <a:pt x="13" y="62"/>
                      <a:pt x="17" y="61"/>
                    </a:cubicBezTo>
                    <a:cubicBezTo>
                      <a:pt x="22" y="59"/>
                      <a:pt x="27" y="57"/>
                      <a:pt x="32" y="56"/>
                    </a:cubicBezTo>
                    <a:cubicBezTo>
                      <a:pt x="41" y="53"/>
                      <a:pt x="51" y="50"/>
                      <a:pt x="60" y="48"/>
                    </a:cubicBezTo>
                    <a:cubicBezTo>
                      <a:pt x="79" y="43"/>
                      <a:pt x="98" y="40"/>
                      <a:pt x="117" y="37"/>
                    </a:cubicBezTo>
                    <a:cubicBezTo>
                      <a:pt x="124" y="36"/>
                      <a:pt x="135" y="35"/>
                      <a:pt x="144" y="34"/>
                    </a:cubicBezTo>
                    <a:cubicBezTo>
                      <a:pt x="154" y="34"/>
                      <a:pt x="163" y="33"/>
                      <a:pt x="173" y="33"/>
                    </a:cubicBezTo>
                    <a:lnTo>
                      <a:pt x="173" y="33"/>
                    </a:lnTo>
                    <a:cubicBezTo>
                      <a:pt x="174" y="33"/>
                      <a:pt x="174" y="33"/>
                      <a:pt x="175" y="33"/>
                    </a:cubicBezTo>
                    <a:cubicBezTo>
                      <a:pt x="194" y="33"/>
                      <a:pt x="212" y="34"/>
                      <a:pt x="231" y="36"/>
                    </a:cubicBezTo>
                    <a:lnTo>
                      <a:pt x="235" y="37"/>
                    </a:lnTo>
                    <a:cubicBezTo>
                      <a:pt x="236" y="37"/>
                      <a:pt x="241" y="38"/>
                      <a:pt x="237" y="37"/>
                    </a:cubicBezTo>
                    <a:cubicBezTo>
                      <a:pt x="239" y="37"/>
                      <a:pt x="242" y="38"/>
                      <a:pt x="244" y="38"/>
                    </a:cubicBezTo>
                    <a:cubicBezTo>
                      <a:pt x="250" y="39"/>
                      <a:pt x="255" y="40"/>
                      <a:pt x="260" y="41"/>
                    </a:cubicBezTo>
                    <a:cubicBezTo>
                      <a:pt x="265" y="42"/>
                      <a:pt x="271" y="43"/>
                      <a:pt x="276" y="44"/>
                    </a:cubicBezTo>
                    <a:cubicBezTo>
                      <a:pt x="280" y="45"/>
                      <a:pt x="283" y="46"/>
                      <a:pt x="287" y="46"/>
                    </a:cubicBezTo>
                    <a:lnTo>
                      <a:pt x="292" y="45"/>
                    </a:lnTo>
                    <a:cubicBezTo>
                      <a:pt x="289" y="46"/>
                      <a:pt x="290" y="46"/>
                      <a:pt x="292" y="45"/>
                    </a:cubicBezTo>
                    <a:cubicBezTo>
                      <a:pt x="295" y="45"/>
                      <a:pt x="297" y="44"/>
                      <a:pt x="299" y="44"/>
                    </a:cubicBezTo>
                    <a:cubicBezTo>
                      <a:pt x="305" y="43"/>
                      <a:pt x="309" y="37"/>
                      <a:pt x="310" y="31"/>
                    </a:cubicBezTo>
                    <a:cubicBezTo>
                      <a:pt x="311" y="25"/>
                      <a:pt x="307" y="20"/>
                      <a:pt x="302" y="16"/>
                    </a:cubicBezTo>
                    <a:cubicBezTo>
                      <a:pt x="301" y="15"/>
                      <a:pt x="300" y="15"/>
                      <a:pt x="299" y="14"/>
                    </a:cubicBezTo>
                    <a:lnTo>
                      <a:pt x="299" y="13"/>
                    </a:lnTo>
                    <a:cubicBezTo>
                      <a:pt x="301" y="16"/>
                      <a:pt x="301" y="15"/>
                      <a:pt x="296" y="12"/>
                    </a:cubicBezTo>
                    <a:lnTo>
                      <a:pt x="296" y="12"/>
                    </a:lnTo>
                    <a:cubicBezTo>
                      <a:pt x="293" y="10"/>
                      <a:pt x="290" y="9"/>
                      <a:pt x="287" y="8"/>
                    </a:cubicBezTo>
                    <a:cubicBezTo>
                      <a:pt x="282" y="7"/>
                      <a:pt x="277" y="6"/>
                      <a:pt x="272" y="6"/>
                    </a:cubicBezTo>
                    <a:cubicBezTo>
                      <a:pt x="261" y="4"/>
                      <a:pt x="250" y="3"/>
                      <a:pt x="239" y="2"/>
                    </a:cubicBezTo>
                    <a:lnTo>
                      <a:pt x="239" y="2"/>
                    </a:lnTo>
                    <a:cubicBezTo>
                      <a:pt x="228" y="1"/>
                      <a:pt x="218" y="0"/>
                      <a:pt x="207" y="0"/>
                    </a:cubicBezTo>
                    <a:cubicBezTo>
                      <a:pt x="198" y="0"/>
                      <a:pt x="189" y="1"/>
                      <a:pt x="179" y="1"/>
                    </a:cubicBezTo>
                    <a:cubicBezTo>
                      <a:pt x="139" y="4"/>
                      <a:pt x="99" y="12"/>
                      <a:pt x="62" y="27"/>
                    </a:cubicBezTo>
                    <a:cubicBezTo>
                      <a:pt x="51" y="31"/>
                      <a:pt x="41" y="36"/>
                      <a:pt x="31" y="40"/>
                    </a:cubicBezTo>
                    <a:cubicBezTo>
                      <a:pt x="25" y="43"/>
                      <a:pt x="20" y="46"/>
                      <a:pt x="15" y="48"/>
                    </a:cubicBezTo>
                    <a:lnTo>
                      <a:pt x="15" y="48"/>
                    </a:lnTo>
                    <a:cubicBezTo>
                      <a:pt x="14" y="49"/>
                      <a:pt x="12" y="50"/>
                      <a:pt x="11" y="51"/>
                    </a:cubicBezTo>
                    <a:cubicBezTo>
                      <a:pt x="10" y="51"/>
                      <a:pt x="9" y="51"/>
                      <a:pt x="9" y="52"/>
                    </a:cubicBezTo>
                    <a:cubicBezTo>
                      <a:pt x="6" y="54"/>
                      <a:pt x="4" y="56"/>
                      <a:pt x="2" y="58"/>
                    </a:cubicBezTo>
                    <a:cubicBezTo>
                      <a:pt x="-1" y="60"/>
                      <a:pt x="0" y="65"/>
                      <a:pt x="4" y="64"/>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26" name="Google Shape;1026;p27"/>
              <p:cNvSpPr/>
              <p:nvPr/>
            </p:nvSpPr>
            <p:spPr>
              <a:xfrm>
                <a:off x="8145041" y="3590863"/>
                <a:ext cx="38626" cy="16624"/>
              </a:xfrm>
              <a:custGeom>
                <a:rect b="b" l="l" r="r" t="t"/>
                <a:pathLst>
                  <a:path extrusionOk="0" h="34" w="79">
                    <a:moveTo>
                      <a:pt x="1" y="6"/>
                    </a:moveTo>
                    <a:cubicBezTo>
                      <a:pt x="3" y="8"/>
                      <a:pt x="5" y="11"/>
                      <a:pt x="7" y="13"/>
                    </a:cubicBezTo>
                    <a:lnTo>
                      <a:pt x="7" y="13"/>
                    </a:lnTo>
                    <a:cubicBezTo>
                      <a:pt x="7" y="15"/>
                      <a:pt x="8" y="16"/>
                      <a:pt x="9" y="17"/>
                    </a:cubicBezTo>
                    <a:lnTo>
                      <a:pt x="9" y="17"/>
                    </a:lnTo>
                    <a:cubicBezTo>
                      <a:pt x="11" y="19"/>
                      <a:pt x="12" y="20"/>
                      <a:pt x="14" y="21"/>
                    </a:cubicBezTo>
                    <a:lnTo>
                      <a:pt x="14" y="21"/>
                    </a:lnTo>
                    <a:cubicBezTo>
                      <a:pt x="16" y="23"/>
                      <a:pt x="18" y="25"/>
                      <a:pt x="21" y="26"/>
                    </a:cubicBezTo>
                    <a:cubicBezTo>
                      <a:pt x="25" y="29"/>
                      <a:pt x="29" y="30"/>
                      <a:pt x="33" y="31"/>
                    </a:cubicBezTo>
                    <a:cubicBezTo>
                      <a:pt x="40" y="34"/>
                      <a:pt x="48" y="34"/>
                      <a:pt x="55" y="34"/>
                    </a:cubicBezTo>
                    <a:cubicBezTo>
                      <a:pt x="64" y="33"/>
                      <a:pt x="73" y="32"/>
                      <a:pt x="78" y="25"/>
                    </a:cubicBezTo>
                    <a:cubicBezTo>
                      <a:pt x="80" y="22"/>
                      <a:pt x="80" y="16"/>
                      <a:pt x="77" y="14"/>
                    </a:cubicBezTo>
                    <a:lnTo>
                      <a:pt x="77" y="14"/>
                    </a:lnTo>
                    <a:cubicBezTo>
                      <a:pt x="76" y="13"/>
                      <a:pt x="75" y="13"/>
                      <a:pt x="74" y="12"/>
                    </a:cubicBezTo>
                    <a:cubicBezTo>
                      <a:pt x="72" y="11"/>
                      <a:pt x="70" y="10"/>
                      <a:pt x="67" y="10"/>
                    </a:cubicBezTo>
                    <a:lnTo>
                      <a:pt x="67" y="10"/>
                    </a:lnTo>
                    <a:cubicBezTo>
                      <a:pt x="64" y="9"/>
                      <a:pt x="60" y="9"/>
                      <a:pt x="56" y="9"/>
                    </a:cubicBezTo>
                    <a:cubicBezTo>
                      <a:pt x="54" y="8"/>
                      <a:pt x="58" y="9"/>
                      <a:pt x="56" y="9"/>
                    </a:cubicBezTo>
                    <a:cubicBezTo>
                      <a:pt x="55" y="8"/>
                      <a:pt x="55" y="8"/>
                      <a:pt x="54" y="8"/>
                    </a:cubicBezTo>
                    <a:cubicBezTo>
                      <a:pt x="53" y="8"/>
                      <a:pt x="51" y="8"/>
                      <a:pt x="50" y="7"/>
                    </a:cubicBezTo>
                    <a:cubicBezTo>
                      <a:pt x="47" y="7"/>
                      <a:pt x="44" y="6"/>
                      <a:pt x="41" y="6"/>
                    </a:cubicBezTo>
                    <a:cubicBezTo>
                      <a:pt x="39" y="6"/>
                      <a:pt x="37" y="5"/>
                      <a:pt x="36" y="5"/>
                    </a:cubicBezTo>
                    <a:cubicBezTo>
                      <a:pt x="34" y="5"/>
                      <a:pt x="35" y="5"/>
                      <a:pt x="36" y="5"/>
                    </a:cubicBezTo>
                    <a:cubicBezTo>
                      <a:pt x="35" y="5"/>
                      <a:pt x="33" y="5"/>
                      <a:pt x="32" y="4"/>
                    </a:cubicBezTo>
                    <a:cubicBezTo>
                      <a:pt x="31" y="4"/>
                      <a:pt x="30" y="4"/>
                      <a:pt x="30" y="4"/>
                    </a:cubicBezTo>
                    <a:cubicBezTo>
                      <a:pt x="29" y="4"/>
                      <a:pt x="25" y="3"/>
                      <a:pt x="27" y="4"/>
                    </a:cubicBezTo>
                    <a:cubicBezTo>
                      <a:pt x="26" y="3"/>
                      <a:pt x="25" y="3"/>
                      <a:pt x="23" y="3"/>
                    </a:cubicBezTo>
                    <a:cubicBezTo>
                      <a:pt x="17" y="2"/>
                      <a:pt x="11" y="2"/>
                      <a:pt x="5" y="0"/>
                    </a:cubicBezTo>
                    <a:cubicBezTo>
                      <a:pt x="2" y="-1"/>
                      <a:pt x="-1" y="3"/>
                      <a:pt x="1" y="6"/>
                    </a:cubicBezTo>
                    <a:close/>
                  </a:path>
                </a:pathLst>
              </a:custGeom>
              <a:solidFill>
                <a:schemeClr val="accent6"/>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28"/>
          <p:cNvSpPr txBox="1"/>
          <p:nvPr>
            <p:ph idx="5" type="title"/>
          </p:nvPr>
        </p:nvSpPr>
        <p:spPr>
          <a:xfrm>
            <a:off x="4113400" y="3531095"/>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3</a:t>
            </a:r>
            <a:endParaRPr/>
          </a:p>
        </p:txBody>
      </p:sp>
      <p:sp>
        <p:nvSpPr>
          <p:cNvPr id="1032" name="Google Shape;1032;p28"/>
          <p:cNvSpPr txBox="1"/>
          <p:nvPr>
            <p:ph idx="14" type="subTitle"/>
          </p:nvPr>
        </p:nvSpPr>
        <p:spPr>
          <a:xfrm>
            <a:off x="4848100" y="3531200"/>
            <a:ext cx="3577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Degrowth (ontgroei) </a:t>
            </a:r>
            <a:endParaRPr/>
          </a:p>
        </p:txBody>
      </p:sp>
      <p:sp>
        <p:nvSpPr>
          <p:cNvPr id="1033" name="Google Shape;1033;p28"/>
          <p:cNvSpPr txBox="1"/>
          <p:nvPr>
            <p:ph type="title"/>
          </p:nvPr>
        </p:nvSpPr>
        <p:spPr>
          <a:xfrm>
            <a:off x="4117000" y="203025"/>
            <a:ext cx="430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Programma workshop</a:t>
            </a:r>
            <a:endParaRPr/>
          </a:p>
        </p:txBody>
      </p:sp>
      <p:sp>
        <p:nvSpPr>
          <p:cNvPr id="1034" name="Google Shape;1034;p28"/>
          <p:cNvSpPr txBox="1"/>
          <p:nvPr>
            <p:ph idx="3" type="title"/>
          </p:nvPr>
        </p:nvSpPr>
        <p:spPr>
          <a:xfrm>
            <a:off x="4115800" y="3083423"/>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 </a:t>
            </a:r>
            <a:endParaRPr/>
          </a:p>
        </p:txBody>
      </p:sp>
      <p:sp>
        <p:nvSpPr>
          <p:cNvPr id="1035" name="Google Shape;1035;p28"/>
          <p:cNvSpPr txBox="1"/>
          <p:nvPr>
            <p:ph idx="13" type="subTitle"/>
          </p:nvPr>
        </p:nvSpPr>
        <p:spPr>
          <a:xfrm>
            <a:off x="4850500" y="2961700"/>
            <a:ext cx="3577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nl"/>
              <a:t>Intersectionaliteit &amp; gender</a:t>
            </a:r>
            <a:endParaRPr b="0"/>
          </a:p>
        </p:txBody>
      </p:sp>
      <p:sp>
        <p:nvSpPr>
          <p:cNvPr id="1036" name="Google Shape;1036;p28"/>
          <p:cNvSpPr txBox="1"/>
          <p:nvPr>
            <p:ph idx="6" type="title"/>
          </p:nvPr>
        </p:nvSpPr>
        <p:spPr>
          <a:xfrm>
            <a:off x="4115800" y="2513951"/>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2</a:t>
            </a:r>
            <a:endParaRPr/>
          </a:p>
        </p:txBody>
      </p:sp>
      <p:sp>
        <p:nvSpPr>
          <p:cNvPr id="1037" name="Google Shape;1037;p28"/>
          <p:cNvSpPr txBox="1"/>
          <p:nvPr>
            <p:ph idx="9" type="subTitle"/>
          </p:nvPr>
        </p:nvSpPr>
        <p:spPr>
          <a:xfrm>
            <a:off x="4850500" y="2514000"/>
            <a:ext cx="3577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Sociale aspecten klimaatrechtvaardigheid</a:t>
            </a:r>
            <a:endParaRPr/>
          </a:p>
        </p:txBody>
      </p:sp>
      <p:sp>
        <p:nvSpPr>
          <p:cNvPr id="1038" name="Google Shape;1038;p28"/>
          <p:cNvSpPr txBox="1"/>
          <p:nvPr>
            <p:ph idx="4" type="title"/>
          </p:nvPr>
        </p:nvSpPr>
        <p:spPr>
          <a:xfrm>
            <a:off x="4114600" y="1772692"/>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 </a:t>
            </a:r>
            <a:endParaRPr/>
          </a:p>
        </p:txBody>
      </p:sp>
      <p:sp>
        <p:nvSpPr>
          <p:cNvPr id="1039" name="Google Shape;1039;p28"/>
          <p:cNvSpPr txBox="1"/>
          <p:nvPr>
            <p:ph idx="8" type="subTitle"/>
          </p:nvPr>
        </p:nvSpPr>
        <p:spPr>
          <a:xfrm>
            <a:off x="4849300" y="1685825"/>
            <a:ext cx="3797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nl"/>
              <a:t>Wat houdt het in? Waarom versterkt een gebrek aan Climate Justice de gevolgen van </a:t>
            </a:r>
            <a:r>
              <a:rPr b="0" lang="nl"/>
              <a:t> klimaatverandering</a:t>
            </a:r>
            <a:endParaRPr b="0"/>
          </a:p>
        </p:txBody>
      </p:sp>
      <p:sp>
        <p:nvSpPr>
          <p:cNvPr id="1040" name="Google Shape;1040;p28"/>
          <p:cNvSpPr txBox="1"/>
          <p:nvPr>
            <p:ph idx="2" type="title"/>
          </p:nvPr>
        </p:nvSpPr>
        <p:spPr>
          <a:xfrm>
            <a:off x="4114600" y="1105508"/>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1</a:t>
            </a:r>
            <a:endParaRPr/>
          </a:p>
        </p:txBody>
      </p:sp>
      <p:sp>
        <p:nvSpPr>
          <p:cNvPr id="1041" name="Google Shape;1041;p28"/>
          <p:cNvSpPr txBox="1"/>
          <p:nvPr>
            <p:ph idx="7" type="title"/>
          </p:nvPr>
        </p:nvSpPr>
        <p:spPr>
          <a:xfrm>
            <a:off x="4113400" y="4100566"/>
            <a:ext cx="7347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4</a:t>
            </a:r>
            <a:endParaRPr/>
          </a:p>
        </p:txBody>
      </p:sp>
      <p:sp>
        <p:nvSpPr>
          <p:cNvPr id="1042" name="Google Shape;1042;p28"/>
          <p:cNvSpPr txBox="1"/>
          <p:nvPr>
            <p:ph idx="1" type="subTitle"/>
          </p:nvPr>
        </p:nvSpPr>
        <p:spPr>
          <a:xfrm>
            <a:off x="4849300" y="1105500"/>
            <a:ext cx="3577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Klimaatrechtvaardigheid</a:t>
            </a:r>
            <a:endParaRPr/>
          </a:p>
        </p:txBody>
      </p:sp>
      <p:sp>
        <p:nvSpPr>
          <p:cNvPr id="1043" name="Google Shape;1043;p28"/>
          <p:cNvSpPr txBox="1"/>
          <p:nvPr>
            <p:ph idx="15" type="subTitle"/>
          </p:nvPr>
        </p:nvSpPr>
        <p:spPr>
          <a:xfrm>
            <a:off x="4848100" y="4100700"/>
            <a:ext cx="3577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nl"/>
              <a:t>Casus &amp; discussie</a:t>
            </a:r>
            <a:endParaRPr/>
          </a:p>
        </p:txBody>
      </p:sp>
      <p:grpSp>
        <p:nvGrpSpPr>
          <p:cNvPr id="1044" name="Google Shape;1044;p28"/>
          <p:cNvGrpSpPr/>
          <p:nvPr/>
        </p:nvGrpSpPr>
        <p:grpSpPr>
          <a:xfrm>
            <a:off x="932278" y="1374943"/>
            <a:ext cx="2437725" cy="3768578"/>
            <a:chOff x="6836138" y="-2260359"/>
            <a:chExt cx="1005745" cy="1554822"/>
          </a:xfrm>
        </p:grpSpPr>
        <p:sp>
          <p:nvSpPr>
            <p:cNvPr id="1045" name="Google Shape;1045;p28"/>
            <p:cNvSpPr/>
            <p:nvPr/>
          </p:nvSpPr>
          <p:spPr>
            <a:xfrm>
              <a:off x="6922191" y="-2030069"/>
              <a:ext cx="802346" cy="801858"/>
            </a:xfrm>
            <a:custGeom>
              <a:rect b="b" l="l" r="r" t="t"/>
              <a:pathLst>
                <a:path extrusionOk="0" h="1640" w="1641">
                  <a:moveTo>
                    <a:pt x="1641" y="820"/>
                  </a:moveTo>
                  <a:cubicBezTo>
                    <a:pt x="1641" y="964"/>
                    <a:pt x="1603" y="1105"/>
                    <a:pt x="1531" y="1230"/>
                  </a:cubicBezTo>
                  <a:cubicBezTo>
                    <a:pt x="1459" y="1354"/>
                    <a:pt x="1354" y="1459"/>
                    <a:pt x="1230" y="1531"/>
                  </a:cubicBezTo>
                  <a:cubicBezTo>
                    <a:pt x="1105" y="1603"/>
                    <a:pt x="964" y="1640"/>
                    <a:pt x="820" y="1640"/>
                  </a:cubicBezTo>
                  <a:cubicBezTo>
                    <a:pt x="676" y="1640"/>
                    <a:pt x="535" y="1603"/>
                    <a:pt x="410" y="1531"/>
                  </a:cubicBezTo>
                  <a:cubicBezTo>
                    <a:pt x="285" y="1459"/>
                    <a:pt x="182" y="1354"/>
                    <a:pt x="110" y="1230"/>
                  </a:cubicBezTo>
                  <a:cubicBezTo>
                    <a:pt x="38" y="1105"/>
                    <a:pt x="0" y="964"/>
                    <a:pt x="0" y="820"/>
                  </a:cubicBezTo>
                  <a:cubicBezTo>
                    <a:pt x="0" y="676"/>
                    <a:pt x="38" y="534"/>
                    <a:pt x="110" y="410"/>
                  </a:cubicBezTo>
                  <a:cubicBezTo>
                    <a:pt x="182" y="285"/>
                    <a:pt x="285" y="181"/>
                    <a:pt x="410" y="109"/>
                  </a:cubicBezTo>
                  <a:cubicBezTo>
                    <a:pt x="535" y="37"/>
                    <a:pt x="676" y="0"/>
                    <a:pt x="820" y="0"/>
                  </a:cubicBezTo>
                  <a:cubicBezTo>
                    <a:pt x="964" y="0"/>
                    <a:pt x="1105" y="37"/>
                    <a:pt x="1230" y="109"/>
                  </a:cubicBezTo>
                  <a:cubicBezTo>
                    <a:pt x="1354" y="181"/>
                    <a:pt x="1459" y="285"/>
                    <a:pt x="1531" y="410"/>
                  </a:cubicBezTo>
                  <a:cubicBezTo>
                    <a:pt x="1603" y="534"/>
                    <a:pt x="1641" y="676"/>
                    <a:pt x="1641" y="820"/>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46" name="Google Shape;1046;p28"/>
            <p:cNvSpPr/>
            <p:nvPr/>
          </p:nvSpPr>
          <p:spPr>
            <a:xfrm>
              <a:off x="7343655" y="-2021757"/>
              <a:ext cx="377949" cy="396039"/>
            </a:xfrm>
            <a:custGeom>
              <a:rect b="b" l="l" r="r" t="t"/>
              <a:pathLst>
                <a:path extrusionOk="0" h="810" w="773">
                  <a:moveTo>
                    <a:pt x="773" y="706"/>
                  </a:moveTo>
                  <a:cubicBezTo>
                    <a:pt x="739" y="761"/>
                    <a:pt x="678" y="798"/>
                    <a:pt x="614" y="808"/>
                  </a:cubicBezTo>
                  <a:cubicBezTo>
                    <a:pt x="579" y="813"/>
                    <a:pt x="539" y="808"/>
                    <a:pt x="514" y="783"/>
                  </a:cubicBezTo>
                  <a:cubicBezTo>
                    <a:pt x="492" y="760"/>
                    <a:pt x="487" y="726"/>
                    <a:pt x="466" y="702"/>
                  </a:cubicBezTo>
                  <a:cubicBezTo>
                    <a:pt x="446" y="679"/>
                    <a:pt x="413" y="668"/>
                    <a:pt x="383" y="668"/>
                  </a:cubicBezTo>
                  <a:cubicBezTo>
                    <a:pt x="352" y="668"/>
                    <a:pt x="323" y="677"/>
                    <a:pt x="294" y="687"/>
                  </a:cubicBezTo>
                  <a:cubicBezTo>
                    <a:pt x="274" y="695"/>
                    <a:pt x="253" y="702"/>
                    <a:pt x="232" y="702"/>
                  </a:cubicBezTo>
                  <a:cubicBezTo>
                    <a:pt x="175" y="700"/>
                    <a:pt x="137" y="637"/>
                    <a:pt x="137" y="580"/>
                  </a:cubicBezTo>
                  <a:cubicBezTo>
                    <a:pt x="136" y="523"/>
                    <a:pt x="161" y="468"/>
                    <a:pt x="175" y="413"/>
                  </a:cubicBezTo>
                  <a:cubicBezTo>
                    <a:pt x="189" y="357"/>
                    <a:pt x="188" y="292"/>
                    <a:pt x="148" y="252"/>
                  </a:cubicBezTo>
                  <a:cubicBezTo>
                    <a:pt x="116" y="220"/>
                    <a:pt x="65" y="213"/>
                    <a:pt x="32" y="182"/>
                  </a:cubicBezTo>
                  <a:cubicBezTo>
                    <a:pt x="-2" y="149"/>
                    <a:pt x="-10" y="93"/>
                    <a:pt x="14" y="52"/>
                  </a:cubicBezTo>
                  <a:cubicBezTo>
                    <a:pt x="38" y="11"/>
                    <a:pt x="94" y="-7"/>
                    <a:pt x="140" y="3"/>
                  </a:cubicBezTo>
                  <a:cubicBezTo>
                    <a:pt x="311" y="37"/>
                    <a:pt x="460" y="131"/>
                    <a:pt x="572" y="259"/>
                  </a:cubicBezTo>
                  <a:cubicBezTo>
                    <a:pt x="684" y="387"/>
                    <a:pt x="750" y="523"/>
                    <a:pt x="773" y="706"/>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47" name="Google Shape;1047;p28"/>
            <p:cNvSpPr/>
            <p:nvPr/>
          </p:nvSpPr>
          <p:spPr>
            <a:xfrm>
              <a:off x="7351967" y="-1641852"/>
              <a:ext cx="213177" cy="218066"/>
            </a:xfrm>
            <a:custGeom>
              <a:rect b="b" l="l" r="r" t="t"/>
              <a:pathLst>
                <a:path extrusionOk="0" h="446" w="436">
                  <a:moveTo>
                    <a:pt x="168" y="80"/>
                  </a:moveTo>
                  <a:cubicBezTo>
                    <a:pt x="123" y="104"/>
                    <a:pt x="65" y="104"/>
                    <a:pt x="29" y="140"/>
                  </a:cubicBezTo>
                  <a:cubicBezTo>
                    <a:pt x="-1" y="172"/>
                    <a:pt x="-5" y="221"/>
                    <a:pt x="5" y="263"/>
                  </a:cubicBezTo>
                  <a:cubicBezTo>
                    <a:pt x="10" y="283"/>
                    <a:pt x="18" y="304"/>
                    <a:pt x="32" y="319"/>
                  </a:cubicBezTo>
                  <a:cubicBezTo>
                    <a:pt x="60" y="350"/>
                    <a:pt x="106" y="357"/>
                    <a:pt x="143" y="375"/>
                  </a:cubicBezTo>
                  <a:cubicBezTo>
                    <a:pt x="190" y="398"/>
                    <a:pt x="229" y="441"/>
                    <a:pt x="281" y="446"/>
                  </a:cubicBezTo>
                  <a:cubicBezTo>
                    <a:pt x="342" y="451"/>
                    <a:pt x="394" y="400"/>
                    <a:pt x="420" y="345"/>
                  </a:cubicBezTo>
                  <a:cubicBezTo>
                    <a:pt x="429" y="325"/>
                    <a:pt x="436" y="304"/>
                    <a:pt x="436" y="283"/>
                  </a:cubicBezTo>
                  <a:cubicBezTo>
                    <a:pt x="434" y="234"/>
                    <a:pt x="390" y="197"/>
                    <a:pt x="379" y="149"/>
                  </a:cubicBezTo>
                  <a:cubicBezTo>
                    <a:pt x="370" y="108"/>
                    <a:pt x="379" y="55"/>
                    <a:pt x="352" y="20"/>
                  </a:cubicBezTo>
                  <a:cubicBezTo>
                    <a:pt x="325" y="-16"/>
                    <a:pt x="268" y="5"/>
                    <a:pt x="239" y="26"/>
                  </a:cubicBezTo>
                  <a:cubicBezTo>
                    <a:pt x="215" y="44"/>
                    <a:pt x="194" y="65"/>
                    <a:pt x="168" y="80"/>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48" name="Google Shape;1048;p28"/>
            <p:cNvSpPr/>
            <p:nvPr/>
          </p:nvSpPr>
          <p:spPr>
            <a:xfrm>
              <a:off x="6924146" y="-1981664"/>
              <a:ext cx="309009" cy="343723"/>
            </a:xfrm>
            <a:custGeom>
              <a:rect b="b" l="l" r="r" t="t"/>
              <a:pathLst>
                <a:path extrusionOk="0" h="703" w="632">
                  <a:moveTo>
                    <a:pt x="6" y="575"/>
                  </a:moveTo>
                  <a:cubicBezTo>
                    <a:pt x="1" y="602"/>
                    <a:pt x="-3" y="629"/>
                    <a:pt x="5" y="655"/>
                  </a:cubicBezTo>
                  <a:cubicBezTo>
                    <a:pt x="13" y="680"/>
                    <a:pt x="36" y="704"/>
                    <a:pt x="63" y="703"/>
                  </a:cubicBezTo>
                  <a:cubicBezTo>
                    <a:pt x="88" y="703"/>
                    <a:pt x="109" y="683"/>
                    <a:pt x="132" y="675"/>
                  </a:cubicBezTo>
                  <a:cubicBezTo>
                    <a:pt x="180" y="658"/>
                    <a:pt x="235" y="687"/>
                    <a:pt x="284" y="673"/>
                  </a:cubicBezTo>
                  <a:cubicBezTo>
                    <a:pt x="325" y="662"/>
                    <a:pt x="352" y="621"/>
                    <a:pt x="365" y="581"/>
                  </a:cubicBezTo>
                  <a:cubicBezTo>
                    <a:pt x="378" y="540"/>
                    <a:pt x="381" y="498"/>
                    <a:pt x="395" y="457"/>
                  </a:cubicBezTo>
                  <a:lnTo>
                    <a:pt x="395" y="457"/>
                  </a:lnTo>
                  <a:cubicBezTo>
                    <a:pt x="400" y="439"/>
                    <a:pt x="407" y="422"/>
                    <a:pt x="417" y="406"/>
                  </a:cubicBezTo>
                  <a:cubicBezTo>
                    <a:pt x="435" y="374"/>
                    <a:pt x="461" y="346"/>
                    <a:pt x="491" y="324"/>
                  </a:cubicBezTo>
                  <a:cubicBezTo>
                    <a:pt x="526" y="298"/>
                    <a:pt x="568" y="281"/>
                    <a:pt x="597" y="248"/>
                  </a:cubicBezTo>
                  <a:cubicBezTo>
                    <a:pt x="645" y="194"/>
                    <a:pt x="644" y="104"/>
                    <a:pt x="592" y="53"/>
                  </a:cubicBezTo>
                  <a:cubicBezTo>
                    <a:pt x="565" y="27"/>
                    <a:pt x="526" y="13"/>
                    <a:pt x="489" y="4"/>
                  </a:cubicBezTo>
                  <a:cubicBezTo>
                    <a:pt x="462" y="-2"/>
                    <a:pt x="436" y="-2"/>
                    <a:pt x="410" y="9"/>
                  </a:cubicBezTo>
                  <a:cubicBezTo>
                    <a:pt x="379" y="22"/>
                    <a:pt x="352" y="44"/>
                    <a:pt x="326" y="64"/>
                  </a:cubicBezTo>
                  <a:lnTo>
                    <a:pt x="326" y="64"/>
                  </a:lnTo>
                  <a:cubicBezTo>
                    <a:pt x="295" y="88"/>
                    <a:pt x="265" y="114"/>
                    <a:pt x="238" y="142"/>
                  </a:cubicBezTo>
                  <a:cubicBezTo>
                    <a:pt x="182" y="198"/>
                    <a:pt x="140" y="243"/>
                    <a:pt x="102" y="312"/>
                  </a:cubicBezTo>
                  <a:cubicBezTo>
                    <a:pt x="63" y="380"/>
                    <a:pt x="30" y="471"/>
                    <a:pt x="12" y="548"/>
                  </a:cubicBezTo>
                  <a:cubicBezTo>
                    <a:pt x="10" y="557"/>
                    <a:pt x="8" y="566"/>
                    <a:pt x="6" y="57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49" name="Google Shape;1049;p28"/>
            <p:cNvSpPr/>
            <p:nvPr/>
          </p:nvSpPr>
          <p:spPr>
            <a:xfrm>
              <a:off x="7162259" y="-1820314"/>
              <a:ext cx="155482" cy="138858"/>
            </a:xfrm>
            <a:custGeom>
              <a:rect b="b" l="l" r="r" t="t"/>
              <a:pathLst>
                <a:path extrusionOk="0" h="284" w="318">
                  <a:moveTo>
                    <a:pt x="13" y="155"/>
                  </a:moveTo>
                  <a:lnTo>
                    <a:pt x="13" y="155"/>
                  </a:lnTo>
                  <a:cubicBezTo>
                    <a:pt x="13" y="161"/>
                    <a:pt x="13" y="166"/>
                    <a:pt x="13" y="171"/>
                  </a:cubicBezTo>
                  <a:cubicBezTo>
                    <a:pt x="13" y="184"/>
                    <a:pt x="12" y="196"/>
                    <a:pt x="8" y="208"/>
                  </a:cubicBezTo>
                  <a:cubicBezTo>
                    <a:pt x="5" y="221"/>
                    <a:pt x="-1" y="234"/>
                    <a:pt x="1" y="247"/>
                  </a:cubicBezTo>
                  <a:cubicBezTo>
                    <a:pt x="4" y="269"/>
                    <a:pt x="26" y="283"/>
                    <a:pt x="48" y="284"/>
                  </a:cubicBezTo>
                  <a:cubicBezTo>
                    <a:pt x="69" y="284"/>
                    <a:pt x="89" y="273"/>
                    <a:pt x="107" y="262"/>
                  </a:cubicBezTo>
                  <a:cubicBezTo>
                    <a:pt x="125" y="250"/>
                    <a:pt x="142" y="237"/>
                    <a:pt x="161" y="228"/>
                  </a:cubicBezTo>
                  <a:cubicBezTo>
                    <a:pt x="192" y="214"/>
                    <a:pt x="228" y="213"/>
                    <a:pt x="258" y="199"/>
                  </a:cubicBezTo>
                  <a:cubicBezTo>
                    <a:pt x="290" y="184"/>
                    <a:pt x="314" y="152"/>
                    <a:pt x="318" y="116"/>
                  </a:cubicBezTo>
                  <a:cubicBezTo>
                    <a:pt x="322" y="84"/>
                    <a:pt x="307" y="50"/>
                    <a:pt x="281" y="30"/>
                  </a:cubicBezTo>
                  <a:cubicBezTo>
                    <a:pt x="253" y="10"/>
                    <a:pt x="213" y="9"/>
                    <a:pt x="180" y="4"/>
                  </a:cubicBezTo>
                  <a:cubicBezTo>
                    <a:pt x="158" y="1"/>
                    <a:pt x="134" y="-3"/>
                    <a:pt x="111" y="2"/>
                  </a:cubicBezTo>
                  <a:cubicBezTo>
                    <a:pt x="87" y="8"/>
                    <a:pt x="66" y="23"/>
                    <a:pt x="48" y="40"/>
                  </a:cubicBezTo>
                  <a:cubicBezTo>
                    <a:pt x="34" y="54"/>
                    <a:pt x="19" y="68"/>
                    <a:pt x="12" y="87"/>
                  </a:cubicBezTo>
                  <a:cubicBezTo>
                    <a:pt x="4" y="110"/>
                    <a:pt x="10" y="132"/>
                    <a:pt x="13" y="155"/>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50" name="Google Shape;1050;p28"/>
            <p:cNvSpPr/>
            <p:nvPr/>
          </p:nvSpPr>
          <p:spPr>
            <a:xfrm>
              <a:off x="6936859" y="-1546998"/>
              <a:ext cx="398973" cy="272827"/>
            </a:xfrm>
            <a:custGeom>
              <a:rect b="b" l="l" r="r" t="t"/>
              <a:pathLst>
                <a:path extrusionOk="0" h="558" w="816">
                  <a:moveTo>
                    <a:pt x="408" y="558"/>
                  </a:moveTo>
                  <a:cubicBezTo>
                    <a:pt x="419" y="552"/>
                    <a:pt x="422" y="543"/>
                    <a:pt x="429" y="532"/>
                  </a:cubicBezTo>
                  <a:cubicBezTo>
                    <a:pt x="459" y="486"/>
                    <a:pt x="433" y="423"/>
                    <a:pt x="450" y="371"/>
                  </a:cubicBezTo>
                  <a:cubicBezTo>
                    <a:pt x="465" y="320"/>
                    <a:pt x="525" y="288"/>
                    <a:pt x="577" y="303"/>
                  </a:cubicBezTo>
                  <a:cubicBezTo>
                    <a:pt x="597" y="309"/>
                    <a:pt x="615" y="321"/>
                    <a:pt x="636" y="325"/>
                  </a:cubicBezTo>
                  <a:cubicBezTo>
                    <a:pt x="689" y="336"/>
                    <a:pt x="737" y="295"/>
                    <a:pt x="774" y="256"/>
                  </a:cubicBezTo>
                  <a:cubicBezTo>
                    <a:pt x="803" y="227"/>
                    <a:pt x="832" y="182"/>
                    <a:pt x="807" y="149"/>
                  </a:cubicBezTo>
                  <a:cubicBezTo>
                    <a:pt x="783" y="117"/>
                    <a:pt x="733" y="131"/>
                    <a:pt x="697" y="148"/>
                  </a:cubicBezTo>
                  <a:cubicBezTo>
                    <a:pt x="660" y="165"/>
                    <a:pt x="609" y="177"/>
                    <a:pt x="586" y="144"/>
                  </a:cubicBezTo>
                  <a:cubicBezTo>
                    <a:pt x="575" y="127"/>
                    <a:pt x="577" y="105"/>
                    <a:pt x="573" y="86"/>
                  </a:cubicBezTo>
                  <a:cubicBezTo>
                    <a:pt x="561" y="36"/>
                    <a:pt x="509" y="5"/>
                    <a:pt x="458" y="1"/>
                  </a:cubicBezTo>
                  <a:cubicBezTo>
                    <a:pt x="407" y="-3"/>
                    <a:pt x="357" y="14"/>
                    <a:pt x="309" y="30"/>
                  </a:cubicBezTo>
                  <a:cubicBezTo>
                    <a:pt x="261" y="46"/>
                    <a:pt x="210" y="62"/>
                    <a:pt x="159" y="55"/>
                  </a:cubicBezTo>
                  <a:cubicBezTo>
                    <a:pt x="108" y="48"/>
                    <a:pt x="43" y="25"/>
                    <a:pt x="0" y="53"/>
                  </a:cubicBezTo>
                  <a:cubicBezTo>
                    <a:pt x="48" y="271"/>
                    <a:pt x="209" y="456"/>
                    <a:pt x="408" y="55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51" name="Google Shape;1051;p28"/>
            <p:cNvSpPr/>
            <p:nvPr/>
          </p:nvSpPr>
          <p:spPr>
            <a:xfrm>
              <a:off x="7539230" y="-2101454"/>
              <a:ext cx="302652" cy="341278"/>
            </a:xfrm>
            <a:custGeom>
              <a:rect b="b" l="l" r="r" t="t"/>
              <a:pathLst>
                <a:path extrusionOk="0" h="698" w="619">
                  <a:moveTo>
                    <a:pt x="469" y="133"/>
                  </a:moveTo>
                  <a:cubicBezTo>
                    <a:pt x="417" y="128"/>
                    <a:pt x="382" y="80"/>
                    <a:pt x="342" y="47"/>
                  </a:cubicBezTo>
                  <a:cubicBezTo>
                    <a:pt x="297" y="10"/>
                    <a:pt x="235" y="-11"/>
                    <a:pt x="179" y="6"/>
                  </a:cubicBezTo>
                  <a:cubicBezTo>
                    <a:pt x="123" y="22"/>
                    <a:pt x="78" y="80"/>
                    <a:pt x="87" y="138"/>
                  </a:cubicBezTo>
                  <a:cubicBezTo>
                    <a:pt x="90" y="155"/>
                    <a:pt x="97" y="172"/>
                    <a:pt x="95" y="190"/>
                  </a:cubicBezTo>
                  <a:cubicBezTo>
                    <a:pt x="92" y="222"/>
                    <a:pt x="62" y="245"/>
                    <a:pt x="40" y="269"/>
                  </a:cubicBezTo>
                  <a:cubicBezTo>
                    <a:pt x="-16" y="333"/>
                    <a:pt x="-15" y="447"/>
                    <a:pt x="57" y="492"/>
                  </a:cubicBezTo>
                  <a:cubicBezTo>
                    <a:pt x="73" y="503"/>
                    <a:pt x="92" y="509"/>
                    <a:pt x="106" y="523"/>
                  </a:cubicBezTo>
                  <a:cubicBezTo>
                    <a:pt x="126" y="544"/>
                    <a:pt x="130" y="575"/>
                    <a:pt x="140" y="602"/>
                  </a:cubicBezTo>
                  <a:cubicBezTo>
                    <a:pt x="157" y="647"/>
                    <a:pt x="197" y="682"/>
                    <a:pt x="244" y="694"/>
                  </a:cubicBezTo>
                  <a:cubicBezTo>
                    <a:pt x="290" y="706"/>
                    <a:pt x="343" y="693"/>
                    <a:pt x="379" y="661"/>
                  </a:cubicBezTo>
                  <a:cubicBezTo>
                    <a:pt x="419" y="625"/>
                    <a:pt x="439" y="569"/>
                    <a:pt x="484" y="540"/>
                  </a:cubicBezTo>
                  <a:cubicBezTo>
                    <a:pt x="519" y="518"/>
                    <a:pt x="570" y="512"/>
                    <a:pt x="593" y="475"/>
                  </a:cubicBezTo>
                  <a:cubicBezTo>
                    <a:pt x="609" y="449"/>
                    <a:pt x="619" y="412"/>
                    <a:pt x="619" y="381"/>
                  </a:cubicBezTo>
                  <a:cubicBezTo>
                    <a:pt x="619" y="327"/>
                    <a:pt x="582" y="276"/>
                    <a:pt x="566" y="225"/>
                  </a:cubicBezTo>
                  <a:cubicBezTo>
                    <a:pt x="558" y="201"/>
                    <a:pt x="552" y="176"/>
                    <a:pt x="536" y="156"/>
                  </a:cubicBezTo>
                  <a:cubicBezTo>
                    <a:pt x="517" y="134"/>
                    <a:pt x="496" y="136"/>
                    <a:pt x="469" y="133"/>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52" name="Google Shape;1052;p28"/>
            <p:cNvSpPr/>
            <p:nvPr/>
          </p:nvSpPr>
          <p:spPr>
            <a:xfrm>
              <a:off x="7570522" y="-2076518"/>
              <a:ext cx="186774" cy="189219"/>
            </a:xfrm>
            <a:custGeom>
              <a:rect b="b" l="l" r="r" t="t"/>
              <a:pathLst>
                <a:path extrusionOk="0" h="387" w="382">
                  <a:moveTo>
                    <a:pt x="111" y="27"/>
                  </a:moveTo>
                  <a:cubicBezTo>
                    <a:pt x="89" y="60"/>
                    <a:pt x="106" y="106"/>
                    <a:pt x="91" y="143"/>
                  </a:cubicBezTo>
                  <a:cubicBezTo>
                    <a:pt x="79" y="173"/>
                    <a:pt x="49" y="191"/>
                    <a:pt x="28" y="217"/>
                  </a:cubicBezTo>
                  <a:cubicBezTo>
                    <a:pt x="4" y="247"/>
                    <a:pt x="-5" y="289"/>
                    <a:pt x="4" y="326"/>
                  </a:cubicBezTo>
                  <a:cubicBezTo>
                    <a:pt x="11" y="357"/>
                    <a:pt x="36" y="388"/>
                    <a:pt x="68" y="387"/>
                  </a:cubicBezTo>
                  <a:cubicBezTo>
                    <a:pt x="92" y="386"/>
                    <a:pt x="112" y="367"/>
                    <a:pt x="127" y="348"/>
                  </a:cubicBezTo>
                  <a:cubicBezTo>
                    <a:pt x="141" y="328"/>
                    <a:pt x="153" y="306"/>
                    <a:pt x="173" y="292"/>
                  </a:cubicBezTo>
                  <a:cubicBezTo>
                    <a:pt x="208" y="266"/>
                    <a:pt x="255" y="273"/>
                    <a:pt x="295" y="269"/>
                  </a:cubicBezTo>
                  <a:cubicBezTo>
                    <a:pt x="318" y="267"/>
                    <a:pt x="344" y="262"/>
                    <a:pt x="359" y="244"/>
                  </a:cubicBezTo>
                  <a:cubicBezTo>
                    <a:pt x="372" y="229"/>
                    <a:pt x="380" y="207"/>
                    <a:pt x="382" y="188"/>
                  </a:cubicBezTo>
                  <a:cubicBezTo>
                    <a:pt x="386" y="157"/>
                    <a:pt x="365" y="134"/>
                    <a:pt x="343" y="114"/>
                  </a:cubicBezTo>
                  <a:cubicBezTo>
                    <a:pt x="310" y="86"/>
                    <a:pt x="278" y="56"/>
                    <a:pt x="244" y="30"/>
                  </a:cubicBezTo>
                  <a:cubicBezTo>
                    <a:pt x="208" y="2"/>
                    <a:pt x="143" y="-19"/>
                    <a:pt x="111" y="27"/>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53" name="Google Shape;1053;p28"/>
            <p:cNvSpPr/>
            <p:nvPr/>
          </p:nvSpPr>
          <p:spPr>
            <a:xfrm>
              <a:off x="7650219" y="-1911257"/>
              <a:ext cx="123701" cy="115878"/>
            </a:xfrm>
            <a:custGeom>
              <a:rect b="b" l="l" r="r" t="t"/>
              <a:pathLst>
                <a:path extrusionOk="0" h="237" w="253">
                  <a:moveTo>
                    <a:pt x="243" y="10"/>
                  </a:moveTo>
                  <a:cubicBezTo>
                    <a:pt x="250" y="18"/>
                    <a:pt x="252" y="30"/>
                    <a:pt x="253" y="41"/>
                  </a:cubicBezTo>
                  <a:cubicBezTo>
                    <a:pt x="254" y="52"/>
                    <a:pt x="255" y="64"/>
                    <a:pt x="251" y="75"/>
                  </a:cubicBezTo>
                  <a:cubicBezTo>
                    <a:pt x="239" y="103"/>
                    <a:pt x="202" y="106"/>
                    <a:pt x="177" y="123"/>
                  </a:cubicBezTo>
                  <a:cubicBezTo>
                    <a:pt x="155" y="138"/>
                    <a:pt x="144" y="163"/>
                    <a:pt x="134" y="187"/>
                  </a:cubicBezTo>
                  <a:cubicBezTo>
                    <a:pt x="126" y="206"/>
                    <a:pt x="115" y="231"/>
                    <a:pt x="92" y="236"/>
                  </a:cubicBezTo>
                  <a:cubicBezTo>
                    <a:pt x="61" y="243"/>
                    <a:pt x="30" y="223"/>
                    <a:pt x="16" y="197"/>
                  </a:cubicBezTo>
                  <a:cubicBezTo>
                    <a:pt x="-16" y="143"/>
                    <a:pt x="2" y="57"/>
                    <a:pt x="63" y="31"/>
                  </a:cubicBezTo>
                  <a:cubicBezTo>
                    <a:pt x="92" y="18"/>
                    <a:pt x="126" y="18"/>
                    <a:pt x="158" y="13"/>
                  </a:cubicBezTo>
                  <a:cubicBezTo>
                    <a:pt x="181" y="9"/>
                    <a:pt x="223" y="-12"/>
                    <a:pt x="243" y="10"/>
                  </a:cubicBezTo>
                  <a:close/>
                </a:path>
              </a:pathLst>
            </a:custGeom>
            <a:solidFill>
              <a:schemeClr val="dk2"/>
            </a:solidFill>
            <a:ln>
              <a:noFill/>
            </a:ln>
          </p:spPr>
          <p:txBody>
            <a:bodyPr anchorCtr="1" anchor="ctr" bIns="40300" lIns="90000" spcFirstLastPara="1" rIns="90000" wrap="square" tIns="403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54" name="Google Shape;1054;p28"/>
            <p:cNvSpPr/>
            <p:nvPr/>
          </p:nvSpPr>
          <p:spPr>
            <a:xfrm>
              <a:off x="7559766" y="-1930325"/>
              <a:ext cx="129079" cy="184818"/>
            </a:xfrm>
            <a:custGeom>
              <a:rect b="b" l="l" r="r" t="t"/>
              <a:pathLst>
                <a:path extrusionOk="0" h="378" w="264">
                  <a:moveTo>
                    <a:pt x="249" y="3"/>
                  </a:moveTo>
                  <a:lnTo>
                    <a:pt x="249" y="3"/>
                  </a:lnTo>
                  <a:cubicBezTo>
                    <a:pt x="177" y="74"/>
                    <a:pt x="114" y="154"/>
                    <a:pt x="64" y="242"/>
                  </a:cubicBezTo>
                  <a:cubicBezTo>
                    <a:pt x="57" y="254"/>
                    <a:pt x="50" y="267"/>
                    <a:pt x="43" y="279"/>
                  </a:cubicBezTo>
                  <a:cubicBezTo>
                    <a:pt x="28" y="308"/>
                    <a:pt x="14" y="338"/>
                    <a:pt x="1" y="368"/>
                  </a:cubicBezTo>
                  <a:cubicBezTo>
                    <a:pt x="0" y="372"/>
                    <a:pt x="3" y="377"/>
                    <a:pt x="7" y="378"/>
                  </a:cubicBezTo>
                  <a:cubicBezTo>
                    <a:pt x="12" y="379"/>
                    <a:pt x="16" y="377"/>
                    <a:pt x="18" y="372"/>
                  </a:cubicBezTo>
                  <a:cubicBezTo>
                    <a:pt x="23" y="360"/>
                    <a:pt x="29" y="346"/>
                    <a:pt x="35" y="334"/>
                  </a:cubicBezTo>
                  <a:cubicBezTo>
                    <a:pt x="41" y="321"/>
                    <a:pt x="47" y="308"/>
                    <a:pt x="53" y="296"/>
                  </a:cubicBezTo>
                  <a:cubicBezTo>
                    <a:pt x="67" y="271"/>
                    <a:pt x="81" y="246"/>
                    <a:pt x="96" y="222"/>
                  </a:cubicBezTo>
                  <a:lnTo>
                    <a:pt x="96" y="222"/>
                  </a:lnTo>
                  <a:cubicBezTo>
                    <a:pt x="125" y="173"/>
                    <a:pt x="159" y="128"/>
                    <a:pt x="196" y="85"/>
                  </a:cubicBezTo>
                  <a:cubicBezTo>
                    <a:pt x="217" y="60"/>
                    <a:pt x="239" y="37"/>
                    <a:pt x="261" y="15"/>
                  </a:cubicBezTo>
                  <a:lnTo>
                    <a:pt x="261" y="15"/>
                  </a:lnTo>
                  <a:cubicBezTo>
                    <a:pt x="262" y="14"/>
                    <a:pt x="262" y="14"/>
                    <a:pt x="263" y="13"/>
                  </a:cubicBezTo>
                  <a:cubicBezTo>
                    <a:pt x="264" y="12"/>
                    <a:pt x="264" y="10"/>
                    <a:pt x="264" y="9"/>
                  </a:cubicBezTo>
                  <a:cubicBezTo>
                    <a:pt x="264" y="7"/>
                    <a:pt x="264" y="6"/>
                    <a:pt x="263" y="5"/>
                  </a:cubicBezTo>
                  <a:cubicBezTo>
                    <a:pt x="262" y="3"/>
                    <a:pt x="261" y="2"/>
                    <a:pt x="260" y="2"/>
                  </a:cubicBezTo>
                  <a:cubicBezTo>
                    <a:pt x="258" y="1"/>
                    <a:pt x="257" y="0"/>
                    <a:pt x="256" y="0"/>
                  </a:cubicBezTo>
                  <a:cubicBezTo>
                    <a:pt x="254" y="0"/>
                    <a:pt x="253" y="1"/>
                    <a:pt x="251" y="2"/>
                  </a:cubicBezTo>
                  <a:cubicBezTo>
                    <a:pt x="251" y="2"/>
                    <a:pt x="250" y="2"/>
                    <a:pt x="250" y="3"/>
                  </a:cubicBezTo>
                  <a:lnTo>
                    <a:pt x="249" y="3"/>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5" name="Google Shape;1055;p28"/>
            <p:cNvSpPr/>
            <p:nvPr/>
          </p:nvSpPr>
          <p:spPr>
            <a:xfrm>
              <a:off x="7605237" y="-1922991"/>
              <a:ext cx="21024" cy="67962"/>
            </a:xfrm>
            <a:custGeom>
              <a:rect b="b" l="l" r="r" t="t"/>
              <a:pathLst>
                <a:path extrusionOk="0" h="139" w="43">
                  <a:moveTo>
                    <a:pt x="43" y="132"/>
                  </a:moveTo>
                  <a:lnTo>
                    <a:pt x="43" y="132"/>
                  </a:lnTo>
                  <a:cubicBezTo>
                    <a:pt x="29" y="90"/>
                    <a:pt x="19" y="47"/>
                    <a:pt x="11" y="4"/>
                  </a:cubicBezTo>
                  <a:cubicBezTo>
                    <a:pt x="11" y="1"/>
                    <a:pt x="7" y="-1"/>
                    <a:pt x="4" y="0"/>
                  </a:cubicBezTo>
                  <a:cubicBezTo>
                    <a:pt x="1" y="1"/>
                    <a:pt x="0" y="4"/>
                    <a:pt x="0" y="7"/>
                  </a:cubicBezTo>
                  <a:lnTo>
                    <a:pt x="0" y="7"/>
                  </a:lnTo>
                  <a:cubicBezTo>
                    <a:pt x="8" y="50"/>
                    <a:pt x="18" y="93"/>
                    <a:pt x="33" y="135"/>
                  </a:cubicBezTo>
                  <a:lnTo>
                    <a:pt x="33" y="135"/>
                  </a:lnTo>
                  <a:lnTo>
                    <a:pt x="33" y="136"/>
                  </a:lnTo>
                  <a:cubicBezTo>
                    <a:pt x="34" y="137"/>
                    <a:pt x="33" y="137"/>
                    <a:pt x="35" y="138"/>
                  </a:cubicBezTo>
                  <a:cubicBezTo>
                    <a:pt x="36" y="138"/>
                    <a:pt x="37" y="139"/>
                    <a:pt x="38" y="139"/>
                  </a:cubicBezTo>
                  <a:cubicBezTo>
                    <a:pt x="39" y="139"/>
                    <a:pt x="39" y="139"/>
                    <a:pt x="39" y="139"/>
                  </a:cubicBezTo>
                  <a:cubicBezTo>
                    <a:pt x="42" y="138"/>
                    <a:pt x="44" y="135"/>
                    <a:pt x="43" y="132"/>
                  </a:cubicBezTo>
                  <a:close/>
                </a:path>
              </a:pathLst>
            </a:custGeom>
            <a:solidFill>
              <a:schemeClr val="accent3"/>
            </a:solidFill>
            <a:ln>
              <a:noFill/>
            </a:ln>
          </p:spPr>
          <p:txBody>
            <a:bodyPr anchorCtr="1" anchor="ctr" bIns="5025" lIns="90000" spcFirstLastPara="1" rIns="90000" wrap="square" tIns="5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6" name="Google Shape;1056;p28"/>
            <p:cNvSpPr/>
            <p:nvPr/>
          </p:nvSpPr>
          <p:spPr>
            <a:xfrm>
              <a:off x="7611104" y="-1916635"/>
              <a:ext cx="20535" cy="24447"/>
            </a:xfrm>
            <a:custGeom>
              <a:rect b="b" l="l" r="r" t="t"/>
              <a:pathLst>
                <a:path extrusionOk="0" h="50" w="42">
                  <a:moveTo>
                    <a:pt x="11" y="48"/>
                  </a:moveTo>
                  <a:lnTo>
                    <a:pt x="11" y="48"/>
                  </a:lnTo>
                  <a:cubicBezTo>
                    <a:pt x="13" y="45"/>
                    <a:pt x="14" y="42"/>
                    <a:pt x="16" y="40"/>
                  </a:cubicBezTo>
                  <a:cubicBezTo>
                    <a:pt x="22" y="28"/>
                    <a:pt x="31" y="18"/>
                    <a:pt x="41" y="10"/>
                  </a:cubicBezTo>
                  <a:cubicBezTo>
                    <a:pt x="43" y="8"/>
                    <a:pt x="43" y="4"/>
                    <a:pt x="41" y="2"/>
                  </a:cubicBezTo>
                  <a:cubicBezTo>
                    <a:pt x="39" y="0"/>
                    <a:pt x="35" y="0"/>
                    <a:pt x="33" y="2"/>
                  </a:cubicBezTo>
                  <a:lnTo>
                    <a:pt x="33" y="2"/>
                  </a:lnTo>
                  <a:cubicBezTo>
                    <a:pt x="22" y="11"/>
                    <a:pt x="13" y="22"/>
                    <a:pt x="6" y="34"/>
                  </a:cubicBezTo>
                  <a:cubicBezTo>
                    <a:pt x="4" y="36"/>
                    <a:pt x="3" y="39"/>
                    <a:pt x="2" y="42"/>
                  </a:cubicBezTo>
                  <a:cubicBezTo>
                    <a:pt x="0" y="45"/>
                    <a:pt x="1" y="48"/>
                    <a:pt x="4" y="50"/>
                  </a:cubicBezTo>
                  <a:cubicBezTo>
                    <a:pt x="6" y="51"/>
                    <a:pt x="10" y="50"/>
                    <a:pt x="11" y="4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7" name="Google Shape;1057;p28"/>
            <p:cNvSpPr/>
            <p:nvPr/>
          </p:nvSpPr>
          <p:spPr>
            <a:xfrm>
              <a:off x="7648752" y="-1887299"/>
              <a:ext cx="75785" cy="17113"/>
            </a:xfrm>
            <a:custGeom>
              <a:rect b="b" l="l" r="r" t="t"/>
              <a:pathLst>
                <a:path extrusionOk="0" h="35" w="155">
                  <a:moveTo>
                    <a:pt x="6" y="11"/>
                  </a:moveTo>
                  <a:lnTo>
                    <a:pt x="6" y="11"/>
                  </a:lnTo>
                  <a:cubicBezTo>
                    <a:pt x="43" y="14"/>
                    <a:pt x="80" y="19"/>
                    <a:pt x="117" y="28"/>
                  </a:cubicBezTo>
                  <a:cubicBezTo>
                    <a:pt x="127" y="30"/>
                    <a:pt x="137" y="32"/>
                    <a:pt x="148" y="35"/>
                  </a:cubicBezTo>
                  <a:cubicBezTo>
                    <a:pt x="155" y="37"/>
                    <a:pt x="158" y="26"/>
                    <a:pt x="151" y="24"/>
                  </a:cubicBezTo>
                  <a:lnTo>
                    <a:pt x="151" y="24"/>
                  </a:lnTo>
                  <a:cubicBezTo>
                    <a:pt x="114" y="14"/>
                    <a:pt x="76" y="7"/>
                    <a:pt x="38" y="3"/>
                  </a:cubicBezTo>
                  <a:cubicBezTo>
                    <a:pt x="27" y="2"/>
                    <a:pt x="16" y="0"/>
                    <a:pt x="6" y="0"/>
                  </a:cubicBezTo>
                  <a:cubicBezTo>
                    <a:pt x="3" y="-1"/>
                    <a:pt x="0" y="2"/>
                    <a:pt x="0" y="5"/>
                  </a:cubicBezTo>
                  <a:cubicBezTo>
                    <a:pt x="0" y="9"/>
                    <a:pt x="3" y="11"/>
                    <a:pt x="6"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8" name="Google Shape;1058;p28"/>
            <p:cNvSpPr/>
            <p:nvPr/>
          </p:nvSpPr>
          <p:spPr>
            <a:xfrm>
              <a:off x="7705469" y="-1898544"/>
              <a:ext cx="20046" cy="23469"/>
            </a:xfrm>
            <a:custGeom>
              <a:rect b="b" l="l" r="r" t="t"/>
              <a:pathLst>
                <a:path extrusionOk="0" h="48" w="41">
                  <a:moveTo>
                    <a:pt x="10" y="46"/>
                  </a:moveTo>
                  <a:lnTo>
                    <a:pt x="10" y="46"/>
                  </a:lnTo>
                  <a:cubicBezTo>
                    <a:pt x="21" y="36"/>
                    <a:pt x="30" y="25"/>
                    <a:pt x="38" y="12"/>
                  </a:cubicBezTo>
                  <a:cubicBezTo>
                    <a:pt x="38" y="11"/>
                    <a:pt x="39" y="10"/>
                    <a:pt x="40" y="9"/>
                  </a:cubicBezTo>
                  <a:lnTo>
                    <a:pt x="40" y="9"/>
                  </a:lnTo>
                  <a:lnTo>
                    <a:pt x="40" y="9"/>
                  </a:lnTo>
                  <a:cubicBezTo>
                    <a:pt x="40" y="8"/>
                    <a:pt x="41" y="7"/>
                    <a:pt x="41" y="6"/>
                  </a:cubicBezTo>
                  <a:cubicBezTo>
                    <a:pt x="41" y="5"/>
                    <a:pt x="40" y="4"/>
                    <a:pt x="40" y="3"/>
                  </a:cubicBezTo>
                  <a:cubicBezTo>
                    <a:pt x="39" y="2"/>
                    <a:pt x="39" y="1"/>
                    <a:pt x="38" y="1"/>
                  </a:cubicBezTo>
                  <a:cubicBezTo>
                    <a:pt x="36" y="0"/>
                    <a:pt x="36" y="0"/>
                    <a:pt x="35" y="0"/>
                  </a:cubicBezTo>
                  <a:cubicBezTo>
                    <a:pt x="34" y="0"/>
                    <a:pt x="33" y="0"/>
                    <a:pt x="32" y="1"/>
                  </a:cubicBezTo>
                  <a:cubicBezTo>
                    <a:pt x="30" y="1"/>
                    <a:pt x="31" y="2"/>
                    <a:pt x="30" y="3"/>
                  </a:cubicBezTo>
                  <a:lnTo>
                    <a:pt x="30" y="3"/>
                  </a:lnTo>
                  <a:lnTo>
                    <a:pt x="30" y="3"/>
                  </a:lnTo>
                  <a:cubicBezTo>
                    <a:pt x="30" y="4"/>
                    <a:pt x="29" y="5"/>
                    <a:pt x="28" y="6"/>
                  </a:cubicBezTo>
                  <a:cubicBezTo>
                    <a:pt x="22" y="18"/>
                    <a:pt x="13" y="29"/>
                    <a:pt x="2" y="38"/>
                  </a:cubicBezTo>
                  <a:lnTo>
                    <a:pt x="2" y="38"/>
                  </a:lnTo>
                  <a:cubicBezTo>
                    <a:pt x="2" y="38"/>
                    <a:pt x="1" y="38"/>
                    <a:pt x="1" y="39"/>
                  </a:cubicBezTo>
                  <a:cubicBezTo>
                    <a:pt x="0" y="40"/>
                    <a:pt x="1" y="41"/>
                    <a:pt x="1" y="42"/>
                  </a:cubicBezTo>
                  <a:cubicBezTo>
                    <a:pt x="1" y="43"/>
                    <a:pt x="0" y="44"/>
                    <a:pt x="1" y="45"/>
                  </a:cubicBezTo>
                  <a:cubicBezTo>
                    <a:pt x="1" y="46"/>
                    <a:pt x="2" y="46"/>
                    <a:pt x="2" y="46"/>
                  </a:cubicBezTo>
                  <a:lnTo>
                    <a:pt x="2" y="46"/>
                  </a:lnTo>
                  <a:cubicBezTo>
                    <a:pt x="3" y="46"/>
                    <a:pt x="3" y="47"/>
                    <a:pt x="3" y="47"/>
                  </a:cubicBezTo>
                  <a:cubicBezTo>
                    <a:pt x="4" y="47"/>
                    <a:pt x="5" y="48"/>
                    <a:pt x="6" y="48"/>
                  </a:cubicBezTo>
                  <a:cubicBezTo>
                    <a:pt x="7" y="48"/>
                    <a:pt x="8" y="47"/>
                    <a:pt x="9" y="47"/>
                  </a:cubicBezTo>
                  <a:cubicBezTo>
                    <a:pt x="10" y="47"/>
                    <a:pt x="10" y="46"/>
                    <a:pt x="10"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59" name="Google Shape;1059;p28"/>
            <p:cNvSpPr/>
            <p:nvPr/>
          </p:nvSpPr>
          <p:spPr>
            <a:xfrm>
              <a:off x="7169593" y="-2260359"/>
              <a:ext cx="232734" cy="210243"/>
            </a:xfrm>
            <a:custGeom>
              <a:rect b="b" l="l" r="r" t="t"/>
              <a:pathLst>
                <a:path extrusionOk="0" h="430" w="476">
                  <a:moveTo>
                    <a:pt x="93" y="117"/>
                  </a:moveTo>
                  <a:cubicBezTo>
                    <a:pt x="84" y="137"/>
                    <a:pt x="60" y="146"/>
                    <a:pt x="42" y="159"/>
                  </a:cubicBezTo>
                  <a:cubicBezTo>
                    <a:pt x="-1" y="191"/>
                    <a:pt x="-13" y="258"/>
                    <a:pt x="17" y="302"/>
                  </a:cubicBezTo>
                  <a:cubicBezTo>
                    <a:pt x="30" y="323"/>
                    <a:pt x="51" y="337"/>
                    <a:pt x="65" y="358"/>
                  </a:cubicBezTo>
                  <a:cubicBezTo>
                    <a:pt x="75" y="372"/>
                    <a:pt x="81" y="390"/>
                    <a:pt x="93" y="404"/>
                  </a:cubicBezTo>
                  <a:cubicBezTo>
                    <a:pt x="116" y="430"/>
                    <a:pt x="157" y="438"/>
                    <a:pt x="188" y="422"/>
                  </a:cubicBezTo>
                  <a:cubicBezTo>
                    <a:pt x="215" y="408"/>
                    <a:pt x="233" y="378"/>
                    <a:pt x="263" y="371"/>
                  </a:cubicBezTo>
                  <a:cubicBezTo>
                    <a:pt x="288" y="365"/>
                    <a:pt x="314" y="377"/>
                    <a:pt x="340" y="382"/>
                  </a:cubicBezTo>
                  <a:cubicBezTo>
                    <a:pt x="380" y="389"/>
                    <a:pt x="423" y="374"/>
                    <a:pt x="450" y="344"/>
                  </a:cubicBezTo>
                  <a:cubicBezTo>
                    <a:pt x="477" y="314"/>
                    <a:pt x="485" y="268"/>
                    <a:pt x="468" y="231"/>
                  </a:cubicBezTo>
                  <a:cubicBezTo>
                    <a:pt x="457" y="204"/>
                    <a:pt x="434" y="183"/>
                    <a:pt x="428" y="155"/>
                  </a:cubicBezTo>
                  <a:cubicBezTo>
                    <a:pt x="421" y="120"/>
                    <a:pt x="437" y="83"/>
                    <a:pt x="405" y="57"/>
                  </a:cubicBezTo>
                  <a:cubicBezTo>
                    <a:pt x="378" y="34"/>
                    <a:pt x="339" y="26"/>
                    <a:pt x="306" y="15"/>
                  </a:cubicBezTo>
                  <a:cubicBezTo>
                    <a:pt x="283" y="7"/>
                    <a:pt x="259" y="-1"/>
                    <a:pt x="234" y="0"/>
                  </a:cubicBezTo>
                  <a:cubicBezTo>
                    <a:pt x="206" y="1"/>
                    <a:pt x="179" y="12"/>
                    <a:pt x="153" y="24"/>
                  </a:cubicBezTo>
                  <a:cubicBezTo>
                    <a:pt x="136" y="32"/>
                    <a:pt x="121" y="42"/>
                    <a:pt x="110" y="59"/>
                  </a:cubicBezTo>
                  <a:cubicBezTo>
                    <a:pt x="98" y="77"/>
                    <a:pt x="101" y="97"/>
                    <a:pt x="93" y="117"/>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60" name="Google Shape;1060;p28"/>
            <p:cNvSpPr/>
            <p:nvPr/>
          </p:nvSpPr>
          <p:spPr>
            <a:xfrm>
              <a:off x="7206752" y="-2247646"/>
              <a:ext cx="135436" cy="109522"/>
            </a:xfrm>
            <a:custGeom>
              <a:rect b="b" l="l" r="r" t="t"/>
              <a:pathLst>
                <a:path extrusionOk="0" h="224" w="277">
                  <a:moveTo>
                    <a:pt x="79" y="81"/>
                  </a:moveTo>
                  <a:cubicBezTo>
                    <a:pt x="68" y="95"/>
                    <a:pt x="51" y="102"/>
                    <a:pt x="37" y="112"/>
                  </a:cubicBezTo>
                  <a:cubicBezTo>
                    <a:pt x="17" y="127"/>
                    <a:pt x="1" y="148"/>
                    <a:pt x="0" y="172"/>
                  </a:cubicBezTo>
                  <a:cubicBezTo>
                    <a:pt x="-1" y="196"/>
                    <a:pt x="16" y="221"/>
                    <a:pt x="40" y="224"/>
                  </a:cubicBezTo>
                  <a:cubicBezTo>
                    <a:pt x="71" y="227"/>
                    <a:pt x="92" y="196"/>
                    <a:pt x="118" y="178"/>
                  </a:cubicBezTo>
                  <a:lnTo>
                    <a:pt x="118" y="178"/>
                  </a:lnTo>
                  <a:cubicBezTo>
                    <a:pt x="120" y="177"/>
                    <a:pt x="121" y="175"/>
                    <a:pt x="124" y="174"/>
                  </a:cubicBezTo>
                  <a:cubicBezTo>
                    <a:pt x="137" y="165"/>
                    <a:pt x="153" y="162"/>
                    <a:pt x="169" y="161"/>
                  </a:cubicBezTo>
                  <a:cubicBezTo>
                    <a:pt x="189" y="161"/>
                    <a:pt x="209" y="171"/>
                    <a:pt x="229" y="168"/>
                  </a:cubicBezTo>
                  <a:cubicBezTo>
                    <a:pt x="260" y="163"/>
                    <a:pt x="278" y="123"/>
                    <a:pt x="277" y="94"/>
                  </a:cubicBezTo>
                  <a:cubicBezTo>
                    <a:pt x="277" y="33"/>
                    <a:pt x="214" y="-7"/>
                    <a:pt x="158" y="1"/>
                  </a:cubicBezTo>
                  <a:cubicBezTo>
                    <a:pt x="138" y="4"/>
                    <a:pt x="119" y="11"/>
                    <a:pt x="107" y="28"/>
                  </a:cubicBezTo>
                  <a:cubicBezTo>
                    <a:pt x="95" y="44"/>
                    <a:pt x="92" y="65"/>
                    <a:pt x="79" y="81"/>
                  </a:cubicBezTo>
                  <a:close/>
                </a:path>
              </a:pathLst>
            </a:custGeom>
            <a:solidFill>
              <a:schemeClr val="dk2"/>
            </a:solidFill>
            <a:ln>
              <a:noFill/>
            </a:ln>
          </p:spPr>
          <p:txBody>
            <a:bodyPr anchorCtr="1" anchor="ctr" bIns="35625" lIns="90000" spcFirstLastPara="1" rIns="90000" wrap="square" tIns="35625">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61" name="Google Shape;1061;p28"/>
            <p:cNvSpPr/>
            <p:nvPr/>
          </p:nvSpPr>
          <p:spPr>
            <a:xfrm>
              <a:off x="7224843" y="-2133235"/>
              <a:ext cx="67473" cy="57206"/>
            </a:xfrm>
            <a:custGeom>
              <a:rect b="b" l="l" r="r" t="t"/>
              <a:pathLst>
                <a:path extrusionOk="0" h="117" w="138">
                  <a:moveTo>
                    <a:pt x="43" y="12"/>
                  </a:moveTo>
                  <a:cubicBezTo>
                    <a:pt x="47" y="11"/>
                    <a:pt x="51" y="10"/>
                    <a:pt x="54" y="10"/>
                  </a:cubicBezTo>
                  <a:cubicBezTo>
                    <a:pt x="66" y="6"/>
                    <a:pt x="77" y="2"/>
                    <a:pt x="89" y="1"/>
                  </a:cubicBezTo>
                  <a:cubicBezTo>
                    <a:pt x="101" y="-1"/>
                    <a:pt x="113" y="2"/>
                    <a:pt x="123" y="8"/>
                  </a:cubicBezTo>
                  <a:lnTo>
                    <a:pt x="123" y="8"/>
                  </a:lnTo>
                  <a:cubicBezTo>
                    <a:pt x="127" y="11"/>
                    <a:pt x="131" y="15"/>
                    <a:pt x="134" y="20"/>
                  </a:cubicBezTo>
                  <a:cubicBezTo>
                    <a:pt x="137" y="25"/>
                    <a:pt x="138" y="31"/>
                    <a:pt x="138" y="37"/>
                  </a:cubicBezTo>
                  <a:cubicBezTo>
                    <a:pt x="138" y="48"/>
                    <a:pt x="132" y="59"/>
                    <a:pt x="122" y="64"/>
                  </a:cubicBezTo>
                  <a:cubicBezTo>
                    <a:pt x="113" y="69"/>
                    <a:pt x="102" y="68"/>
                    <a:pt x="93" y="72"/>
                  </a:cubicBezTo>
                  <a:cubicBezTo>
                    <a:pt x="73" y="79"/>
                    <a:pt x="64" y="101"/>
                    <a:pt x="47" y="113"/>
                  </a:cubicBezTo>
                  <a:cubicBezTo>
                    <a:pt x="43" y="115"/>
                    <a:pt x="39" y="118"/>
                    <a:pt x="34" y="117"/>
                  </a:cubicBezTo>
                  <a:cubicBezTo>
                    <a:pt x="30" y="116"/>
                    <a:pt x="27" y="114"/>
                    <a:pt x="25" y="111"/>
                  </a:cubicBezTo>
                  <a:lnTo>
                    <a:pt x="25" y="111"/>
                  </a:lnTo>
                  <a:cubicBezTo>
                    <a:pt x="19" y="106"/>
                    <a:pt x="14" y="100"/>
                    <a:pt x="11" y="94"/>
                  </a:cubicBezTo>
                  <a:cubicBezTo>
                    <a:pt x="5" y="84"/>
                    <a:pt x="2" y="74"/>
                    <a:pt x="1" y="63"/>
                  </a:cubicBezTo>
                  <a:cubicBezTo>
                    <a:pt x="0" y="54"/>
                    <a:pt x="0" y="44"/>
                    <a:pt x="4" y="37"/>
                  </a:cubicBezTo>
                  <a:cubicBezTo>
                    <a:pt x="8" y="28"/>
                    <a:pt x="16" y="22"/>
                    <a:pt x="25" y="18"/>
                  </a:cubicBezTo>
                  <a:lnTo>
                    <a:pt x="25" y="18"/>
                  </a:lnTo>
                  <a:cubicBezTo>
                    <a:pt x="31" y="16"/>
                    <a:pt x="37" y="14"/>
                    <a:pt x="43" y="12"/>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62" name="Google Shape;1062;p28"/>
            <p:cNvSpPr/>
            <p:nvPr/>
          </p:nvSpPr>
          <p:spPr>
            <a:xfrm>
              <a:off x="7327520" y="-2170394"/>
              <a:ext cx="46938" cy="55250"/>
            </a:xfrm>
            <a:custGeom>
              <a:rect b="b" l="l" r="r" t="t"/>
              <a:pathLst>
                <a:path extrusionOk="0" h="113" w="96">
                  <a:moveTo>
                    <a:pt x="87" y="15"/>
                  </a:moveTo>
                  <a:cubicBezTo>
                    <a:pt x="88" y="16"/>
                    <a:pt x="88" y="16"/>
                    <a:pt x="88" y="16"/>
                  </a:cubicBezTo>
                  <a:cubicBezTo>
                    <a:pt x="92" y="21"/>
                    <a:pt x="94" y="27"/>
                    <a:pt x="95" y="33"/>
                  </a:cubicBezTo>
                  <a:cubicBezTo>
                    <a:pt x="99" y="54"/>
                    <a:pt x="96" y="78"/>
                    <a:pt x="83" y="95"/>
                  </a:cubicBezTo>
                  <a:cubicBezTo>
                    <a:pt x="70" y="111"/>
                    <a:pt x="44" y="119"/>
                    <a:pt x="25" y="109"/>
                  </a:cubicBezTo>
                  <a:cubicBezTo>
                    <a:pt x="13" y="103"/>
                    <a:pt x="5" y="90"/>
                    <a:pt x="2" y="77"/>
                  </a:cubicBezTo>
                  <a:cubicBezTo>
                    <a:pt x="-5" y="45"/>
                    <a:pt x="12" y="-3"/>
                    <a:pt x="52" y="0"/>
                  </a:cubicBezTo>
                  <a:cubicBezTo>
                    <a:pt x="60" y="1"/>
                    <a:pt x="69" y="4"/>
                    <a:pt x="77" y="8"/>
                  </a:cubicBezTo>
                  <a:lnTo>
                    <a:pt x="77" y="8"/>
                  </a:lnTo>
                  <a:cubicBezTo>
                    <a:pt x="78" y="9"/>
                    <a:pt x="78" y="9"/>
                    <a:pt x="80" y="10"/>
                  </a:cubicBezTo>
                  <a:cubicBezTo>
                    <a:pt x="82" y="11"/>
                    <a:pt x="85" y="13"/>
                    <a:pt x="87" y="15"/>
                  </a:cubicBezTo>
                  <a:close/>
                </a:path>
              </a:pathLst>
            </a:custGeom>
            <a:solidFill>
              <a:schemeClr val="dk2"/>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63" name="Google Shape;1063;p28"/>
            <p:cNvSpPr/>
            <p:nvPr/>
          </p:nvSpPr>
          <p:spPr>
            <a:xfrm>
              <a:off x="7288894" y="-2140080"/>
              <a:ext cx="25914" cy="236157"/>
            </a:xfrm>
            <a:custGeom>
              <a:rect b="b" l="l" r="r" t="t"/>
              <a:pathLst>
                <a:path extrusionOk="0" h="483" w="53">
                  <a:moveTo>
                    <a:pt x="1" y="9"/>
                  </a:moveTo>
                  <a:cubicBezTo>
                    <a:pt x="11" y="69"/>
                    <a:pt x="19" y="129"/>
                    <a:pt x="26" y="190"/>
                  </a:cubicBezTo>
                  <a:cubicBezTo>
                    <a:pt x="32" y="251"/>
                    <a:pt x="36" y="312"/>
                    <a:pt x="38" y="373"/>
                  </a:cubicBezTo>
                  <a:cubicBezTo>
                    <a:pt x="39" y="407"/>
                    <a:pt x="39" y="442"/>
                    <a:pt x="38" y="476"/>
                  </a:cubicBezTo>
                  <a:cubicBezTo>
                    <a:pt x="38" y="486"/>
                    <a:pt x="53" y="486"/>
                    <a:pt x="53" y="476"/>
                  </a:cubicBezTo>
                  <a:cubicBezTo>
                    <a:pt x="54" y="415"/>
                    <a:pt x="52" y="353"/>
                    <a:pt x="49" y="292"/>
                  </a:cubicBezTo>
                  <a:cubicBezTo>
                    <a:pt x="45" y="230"/>
                    <a:pt x="39" y="169"/>
                    <a:pt x="31" y="107"/>
                  </a:cubicBezTo>
                  <a:cubicBezTo>
                    <a:pt x="26" y="73"/>
                    <a:pt x="21" y="39"/>
                    <a:pt x="15" y="5"/>
                  </a:cubicBezTo>
                  <a:cubicBezTo>
                    <a:pt x="14" y="1"/>
                    <a:pt x="9" y="-1"/>
                    <a:pt x="6" y="0"/>
                  </a:cubicBezTo>
                  <a:cubicBezTo>
                    <a:pt x="2" y="1"/>
                    <a:pt x="0" y="5"/>
                    <a:pt x="1" y="9"/>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4" name="Google Shape;1064;p28"/>
            <p:cNvSpPr/>
            <p:nvPr/>
          </p:nvSpPr>
          <p:spPr>
            <a:xfrm>
              <a:off x="7215064" y="-2166972"/>
              <a:ext cx="84586" cy="59161"/>
            </a:xfrm>
            <a:custGeom>
              <a:rect b="b" l="l" r="r" t="t"/>
              <a:pathLst>
                <a:path extrusionOk="0" h="121" w="173">
                  <a:moveTo>
                    <a:pt x="171" y="112"/>
                  </a:moveTo>
                  <a:lnTo>
                    <a:pt x="43" y="26"/>
                  </a:lnTo>
                  <a:lnTo>
                    <a:pt x="7" y="1"/>
                  </a:lnTo>
                  <a:cubicBezTo>
                    <a:pt x="2" y="-2"/>
                    <a:pt x="-3" y="6"/>
                    <a:pt x="2" y="10"/>
                  </a:cubicBezTo>
                  <a:lnTo>
                    <a:pt x="130" y="96"/>
                  </a:lnTo>
                  <a:lnTo>
                    <a:pt x="166" y="120"/>
                  </a:lnTo>
                  <a:cubicBezTo>
                    <a:pt x="172" y="124"/>
                    <a:pt x="176" y="115"/>
                    <a:pt x="171" y="1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5" name="Google Shape;1065;p28"/>
            <p:cNvSpPr/>
            <p:nvPr/>
          </p:nvSpPr>
          <p:spPr>
            <a:xfrm>
              <a:off x="7240978" y="-2180173"/>
              <a:ext cx="6845" cy="34226"/>
            </a:xfrm>
            <a:custGeom>
              <a:rect b="b" l="l" r="r" t="t"/>
              <a:pathLst>
                <a:path extrusionOk="0" h="70" w="14">
                  <a:moveTo>
                    <a:pt x="14" y="66"/>
                  </a:moveTo>
                  <a:lnTo>
                    <a:pt x="14" y="66"/>
                  </a:lnTo>
                  <a:lnTo>
                    <a:pt x="14" y="65"/>
                  </a:lnTo>
                  <a:cubicBezTo>
                    <a:pt x="14" y="44"/>
                    <a:pt x="13" y="24"/>
                    <a:pt x="10" y="4"/>
                  </a:cubicBezTo>
                  <a:cubicBezTo>
                    <a:pt x="9" y="1"/>
                    <a:pt x="6" y="0"/>
                    <a:pt x="4" y="0"/>
                  </a:cubicBezTo>
                  <a:cubicBezTo>
                    <a:pt x="1" y="1"/>
                    <a:pt x="0" y="4"/>
                    <a:pt x="0" y="6"/>
                  </a:cubicBezTo>
                  <a:lnTo>
                    <a:pt x="0" y="6"/>
                  </a:lnTo>
                  <a:cubicBezTo>
                    <a:pt x="3" y="25"/>
                    <a:pt x="5" y="45"/>
                    <a:pt x="5" y="64"/>
                  </a:cubicBezTo>
                  <a:cubicBezTo>
                    <a:pt x="5" y="65"/>
                    <a:pt x="5" y="65"/>
                    <a:pt x="5" y="66"/>
                  </a:cubicBezTo>
                  <a:cubicBezTo>
                    <a:pt x="5" y="72"/>
                    <a:pt x="14" y="72"/>
                    <a:pt x="14" y="6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6" name="Google Shape;1066;p28"/>
            <p:cNvSpPr/>
            <p:nvPr/>
          </p:nvSpPr>
          <p:spPr>
            <a:xfrm>
              <a:off x="7209197" y="-2155726"/>
              <a:ext cx="23469" cy="4400"/>
            </a:xfrm>
            <a:custGeom>
              <a:rect b="b" l="l" r="r" t="t"/>
              <a:pathLst>
                <a:path extrusionOk="0" h="9" w="48">
                  <a:moveTo>
                    <a:pt x="44" y="0"/>
                  </a:moveTo>
                  <a:lnTo>
                    <a:pt x="6" y="0"/>
                  </a:lnTo>
                  <a:cubicBezTo>
                    <a:pt x="-1" y="0"/>
                    <a:pt x="-1" y="9"/>
                    <a:pt x="6" y="9"/>
                  </a:cubicBezTo>
                  <a:lnTo>
                    <a:pt x="44" y="9"/>
                  </a:lnTo>
                  <a:cubicBezTo>
                    <a:pt x="50" y="9"/>
                    <a:pt x="50" y="0"/>
                    <a:pt x="44" y="0"/>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7" name="Google Shape;1067;p28"/>
            <p:cNvSpPr/>
            <p:nvPr/>
          </p:nvSpPr>
          <p:spPr>
            <a:xfrm>
              <a:off x="7302584" y="-2157193"/>
              <a:ext cx="63562" cy="61606"/>
            </a:xfrm>
            <a:custGeom>
              <a:rect b="b" l="l" r="r" t="t"/>
              <a:pathLst>
                <a:path extrusionOk="0" h="126" w="130">
                  <a:moveTo>
                    <a:pt x="8" y="125"/>
                  </a:moveTo>
                  <a:lnTo>
                    <a:pt x="8" y="125"/>
                  </a:lnTo>
                  <a:cubicBezTo>
                    <a:pt x="43" y="98"/>
                    <a:pt x="74" y="68"/>
                    <a:pt x="104" y="36"/>
                  </a:cubicBezTo>
                  <a:cubicBezTo>
                    <a:pt x="113" y="27"/>
                    <a:pt x="121" y="18"/>
                    <a:pt x="129" y="8"/>
                  </a:cubicBezTo>
                  <a:lnTo>
                    <a:pt x="129" y="8"/>
                  </a:lnTo>
                  <a:cubicBezTo>
                    <a:pt x="129" y="8"/>
                    <a:pt x="128" y="8"/>
                    <a:pt x="129" y="7"/>
                  </a:cubicBezTo>
                  <a:cubicBezTo>
                    <a:pt x="129" y="6"/>
                    <a:pt x="130" y="6"/>
                    <a:pt x="130" y="5"/>
                  </a:cubicBezTo>
                  <a:cubicBezTo>
                    <a:pt x="130" y="4"/>
                    <a:pt x="130" y="3"/>
                    <a:pt x="129" y="2"/>
                  </a:cubicBezTo>
                  <a:lnTo>
                    <a:pt x="129" y="1"/>
                  </a:lnTo>
                  <a:cubicBezTo>
                    <a:pt x="127" y="0"/>
                    <a:pt x="124" y="-1"/>
                    <a:pt x="122" y="1"/>
                  </a:cubicBezTo>
                  <a:lnTo>
                    <a:pt x="122" y="1"/>
                  </a:lnTo>
                  <a:cubicBezTo>
                    <a:pt x="94" y="35"/>
                    <a:pt x="63" y="66"/>
                    <a:pt x="30" y="94"/>
                  </a:cubicBezTo>
                  <a:cubicBezTo>
                    <a:pt x="21" y="102"/>
                    <a:pt x="11" y="110"/>
                    <a:pt x="2" y="118"/>
                  </a:cubicBezTo>
                  <a:cubicBezTo>
                    <a:pt x="0" y="120"/>
                    <a:pt x="0" y="123"/>
                    <a:pt x="2" y="125"/>
                  </a:cubicBezTo>
                  <a:cubicBezTo>
                    <a:pt x="4" y="127"/>
                    <a:pt x="6" y="126"/>
                    <a:pt x="8" y="125"/>
                  </a:cubicBezTo>
                  <a:close/>
                </a:path>
              </a:pathLst>
            </a:custGeom>
            <a:solidFill>
              <a:schemeClr val="accent3"/>
            </a:solidFill>
            <a:ln>
              <a:noFill/>
            </a:ln>
          </p:spPr>
          <p:txBody>
            <a:bodyPr anchorCtr="1" anchor="ctr" bIns="350" lIns="90000" spcFirstLastPara="1" rIns="90000" wrap="square" tIns="3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8" name="Google Shape;1068;p28"/>
            <p:cNvSpPr/>
            <p:nvPr/>
          </p:nvSpPr>
          <p:spPr>
            <a:xfrm>
              <a:off x="7342188" y="-2159637"/>
              <a:ext cx="4889" cy="24936"/>
            </a:xfrm>
            <a:custGeom>
              <a:rect b="b" l="l" r="r" t="t"/>
              <a:pathLst>
                <a:path extrusionOk="0" h="51" w="10">
                  <a:moveTo>
                    <a:pt x="10" y="47"/>
                  </a:moveTo>
                  <a:lnTo>
                    <a:pt x="10" y="5"/>
                  </a:lnTo>
                  <a:cubicBezTo>
                    <a:pt x="10" y="-1"/>
                    <a:pt x="0" y="-1"/>
                    <a:pt x="0" y="5"/>
                  </a:cubicBezTo>
                  <a:lnTo>
                    <a:pt x="0" y="47"/>
                  </a:lnTo>
                  <a:cubicBezTo>
                    <a:pt x="0" y="53"/>
                    <a:pt x="10" y="53"/>
                    <a:pt x="10" y="47"/>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69" name="Google Shape;1069;p28"/>
            <p:cNvSpPr/>
            <p:nvPr/>
          </p:nvSpPr>
          <p:spPr>
            <a:xfrm>
              <a:off x="6867430" y="-2053049"/>
              <a:ext cx="241046" cy="283095"/>
            </a:xfrm>
            <a:custGeom>
              <a:rect b="b" l="l" r="r" t="t"/>
              <a:pathLst>
                <a:path extrusionOk="0" h="579" w="493">
                  <a:moveTo>
                    <a:pt x="11" y="271"/>
                  </a:moveTo>
                  <a:cubicBezTo>
                    <a:pt x="20" y="295"/>
                    <a:pt x="34" y="317"/>
                    <a:pt x="39" y="342"/>
                  </a:cubicBezTo>
                  <a:cubicBezTo>
                    <a:pt x="43" y="363"/>
                    <a:pt x="38" y="385"/>
                    <a:pt x="38" y="407"/>
                  </a:cubicBezTo>
                  <a:cubicBezTo>
                    <a:pt x="38" y="473"/>
                    <a:pt x="76" y="537"/>
                    <a:pt x="136" y="565"/>
                  </a:cubicBezTo>
                  <a:cubicBezTo>
                    <a:pt x="195" y="592"/>
                    <a:pt x="273" y="578"/>
                    <a:pt x="316" y="529"/>
                  </a:cubicBezTo>
                  <a:cubicBezTo>
                    <a:pt x="329" y="514"/>
                    <a:pt x="339" y="497"/>
                    <a:pt x="352" y="483"/>
                  </a:cubicBezTo>
                  <a:cubicBezTo>
                    <a:pt x="384" y="448"/>
                    <a:pt x="432" y="432"/>
                    <a:pt x="463" y="397"/>
                  </a:cubicBezTo>
                  <a:cubicBezTo>
                    <a:pt x="498" y="357"/>
                    <a:pt x="503" y="294"/>
                    <a:pt x="475" y="249"/>
                  </a:cubicBezTo>
                  <a:cubicBezTo>
                    <a:pt x="459" y="223"/>
                    <a:pt x="433" y="203"/>
                    <a:pt x="421" y="176"/>
                  </a:cubicBezTo>
                  <a:cubicBezTo>
                    <a:pt x="401" y="127"/>
                    <a:pt x="421" y="70"/>
                    <a:pt x="379" y="30"/>
                  </a:cubicBezTo>
                  <a:cubicBezTo>
                    <a:pt x="342" y="-5"/>
                    <a:pt x="289" y="0"/>
                    <a:pt x="241" y="0"/>
                  </a:cubicBezTo>
                  <a:cubicBezTo>
                    <a:pt x="205" y="1"/>
                    <a:pt x="169" y="4"/>
                    <a:pt x="137" y="21"/>
                  </a:cubicBezTo>
                  <a:cubicBezTo>
                    <a:pt x="98" y="42"/>
                    <a:pt x="62" y="77"/>
                    <a:pt x="35" y="111"/>
                  </a:cubicBezTo>
                  <a:cubicBezTo>
                    <a:pt x="4" y="151"/>
                    <a:pt x="-7" y="205"/>
                    <a:pt x="5" y="254"/>
                  </a:cubicBezTo>
                  <a:lnTo>
                    <a:pt x="5" y="254"/>
                  </a:lnTo>
                  <a:cubicBezTo>
                    <a:pt x="7" y="260"/>
                    <a:pt x="9" y="266"/>
                    <a:pt x="11" y="271"/>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70" name="Google Shape;1070;p28"/>
            <p:cNvSpPr/>
            <p:nvPr/>
          </p:nvSpPr>
          <p:spPr>
            <a:xfrm>
              <a:off x="6887965" y="-2018823"/>
              <a:ext cx="114411" cy="163305"/>
            </a:xfrm>
            <a:custGeom>
              <a:rect b="b" l="l" r="r" t="t"/>
              <a:pathLst>
                <a:path extrusionOk="0" h="334" w="234">
                  <a:moveTo>
                    <a:pt x="25" y="191"/>
                  </a:moveTo>
                  <a:cubicBezTo>
                    <a:pt x="35" y="220"/>
                    <a:pt x="23" y="252"/>
                    <a:pt x="30" y="282"/>
                  </a:cubicBezTo>
                  <a:cubicBezTo>
                    <a:pt x="36" y="307"/>
                    <a:pt x="57" y="328"/>
                    <a:pt x="82" y="333"/>
                  </a:cubicBezTo>
                  <a:cubicBezTo>
                    <a:pt x="107" y="337"/>
                    <a:pt x="135" y="324"/>
                    <a:pt x="145" y="301"/>
                  </a:cubicBezTo>
                  <a:cubicBezTo>
                    <a:pt x="154" y="282"/>
                    <a:pt x="150" y="259"/>
                    <a:pt x="158" y="239"/>
                  </a:cubicBezTo>
                  <a:cubicBezTo>
                    <a:pt x="168" y="210"/>
                    <a:pt x="199" y="194"/>
                    <a:pt x="216" y="170"/>
                  </a:cubicBezTo>
                  <a:cubicBezTo>
                    <a:pt x="258" y="112"/>
                    <a:pt x="221" y="35"/>
                    <a:pt x="159" y="13"/>
                  </a:cubicBezTo>
                  <a:cubicBezTo>
                    <a:pt x="131" y="2"/>
                    <a:pt x="98" y="-5"/>
                    <a:pt x="68" y="5"/>
                  </a:cubicBezTo>
                  <a:cubicBezTo>
                    <a:pt x="40" y="15"/>
                    <a:pt x="22" y="38"/>
                    <a:pt x="12" y="64"/>
                  </a:cubicBezTo>
                  <a:cubicBezTo>
                    <a:pt x="4" y="83"/>
                    <a:pt x="-1" y="105"/>
                    <a:pt x="1" y="126"/>
                  </a:cubicBezTo>
                  <a:cubicBezTo>
                    <a:pt x="3" y="151"/>
                    <a:pt x="17" y="168"/>
                    <a:pt x="25" y="19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71" name="Google Shape;1071;p28"/>
            <p:cNvSpPr/>
            <p:nvPr/>
          </p:nvSpPr>
          <p:spPr>
            <a:xfrm>
              <a:off x="6974018" y="-1976286"/>
              <a:ext cx="112456" cy="156460"/>
            </a:xfrm>
            <a:custGeom>
              <a:rect b="b" l="l" r="r" t="t"/>
              <a:pathLst>
                <a:path extrusionOk="0" h="320" w="230">
                  <a:moveTo>
                    <a:pt x="25" y="301"/>
                  </a:moveTo>
                  <a:cubicBezTo>
                    <a:pt x="46" y="321"/>
                    <a:pt x="81" y="327"/>
                    <a:pt x="105" y="312"/>
                  </a:cubicBezTo>
                  <a:cubicBezTo>
                    <a:pt x="125" y="300"/>
                    <a:pt x="136" y="277"/>
                    <a:pt x="153" y="261"/>
                  </a:cubicBezTo>
                  <a:cubicBezTo>
                    <a:pt x="175" y="241"/>
                    <a:pt x="208" y="231"/>
                    <a:pt x="223" y="204"/>
                  </a:cubicBezTo>
                  <a:cubicBezTo>
                    <a:pt x="233" y="185"/>
                    <a:pt x="231" y="162"/>
                    <a:pt x="227" y="140"/>
                  </a:cubicBezTo>
                  <a:lnTo>
                    <a:pt x="227" y="140"/>
                  </a:lnTo>
                  <a:cubicBezTo>
                    <a:pt x="220" y="103"/>
                    <a:pt x="206" y="68"/>
                    <a:pt x="188" y="36"/>
                  </a:cubicBezTo>
                  <a:cubicBezTo>
                    <a:pt x="186" y="33"/>
                    <a:pt x="185" y="31"/>
                    <a:pt x="184" y="29"/>
                  </a:cubicBezTo>
                  <a:cubicBezTo>
                    <a:pt x="176" y="16"/>
                    <a:pt x="165" y="2"/>
                    <a:pt x="150" y="0"/>
                  </a:cubicBezTo>
                  <a:cubicBezTo>
                    <a:pt x="133" y="-2"/>
                    <a:pt x="118" y="11"/>
                    <a:pt x="112" y="27"/>
                  </a:cubicBezTo>
                  <a:cubicBezTo>
                    <a:pt x="103" y="49"/>
                    <a:pt x="107" y="74"/>
                    <a:pt x="102" y="97"/>
                  </a:cubicBezTo>
                  <a:cubicBezTo>
                    <a:pt x="97" y="117"/>
                    <a:pt x="85" y="136"/>
                    <a:pt x="68" y="147"/>
                  </a:cubicBezTo>
                  <a:cubicBezTo>
                    <a:pt x="54" y="156"/>
                    <a:pt x="39" y="161"/>
                    <a:pt x="27" y="173"/>
                  </a:cubicBezTo>
                  <a:cubicBezTo>
                    <a:pt x="11" y="188"/>
                    <a:pt x="2" y="212"/>
                    <a:pt x="0" y="234"/>
                  </a:cubicBezTo>
                  <a:cubicBezTo>
                    <a:pt x="-1" y="258"/>
                    <a:pt x="7" y="284"/>
                    <a:pt x="25" y="301"/>
                  </a:cubicBezTo>
                  <a:close/>
                </a:path>
              </a:pathLst>
            </a:custGeom>
            <a:solidFill>
              <a:schemeClr val="dk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72" name="Google Shape;1072;p28"/>
            <p:cNvSpPr/>
            <p:nvPr/>
          </p:nvSpPr>
          <p:spPr>
            <a:xfrm>
              <a:off x="6973040" y="-1929836"/>
              <a:ext cx="99254" cy="163794"/>
            </a:xfrm>
            <a:custGeom>
              <a:rect b="b" l="l" r="r" t="t"/>
              <a:pathLst>
                <a:path extrusionOk="0" h="335" w="203">
                  <a:moveTo>
                    <a:pt x="1" y="10"/>
                  </a:moveTo>
                  <a:cubicBezTo>
                    <a:pt x="22" y="54"/>
                    <a:pt x="43" y="98"/>
                    <a:pt x="66" y="142"/>
                  </a:cubicBezTo>
                  <a:cubicBezTo>
                    <a:pt x="89" y="185"/>
                    <a:pt x="114" y="227"/>
                    <a:pt x="141" y="267"/>
                  </a:cubicBezTo>
                  <a:cubicBezTo>
                    <a:pt x="157" y="290"/>
                    <a:pt x="174" y="312"/>
                    <a:pt x="191" y="334"/>
                  </a:cubicBezTo>
                  <a:cubicBezTo>
                    <a:pt x="194" y="336"/>
                    <a:pt x="199" y="336"/>
                    <a:pt x="201" y="334"/>
                  </a:cubicBezTo>
                  <a:cubicBezTo>
                    <a:pt x="204" y="331"/>
                    <a:pt x="203" y="327"/>
                    <a:pt x="201" y="324"/>
                  </a:cubicBezTo>
                  <a:cubicBezTo>
                    <a:pt x="170" y="287"/>
                    <a:pt x="143" y="247"/>
                    <a:pt x="118" y="206"/>
                  </a:cubicBezTo>
                  <a:cubicBezTo>
                    <a:pt x="93" y="164"/>
                    <a:pt x="70" y="121"/>
                    <a:pt x="49" y="77"/>
                  </a:cubicBezTo>
                  <a:cubicBezTo>
                    <a:pt x="36" y="53"/>
                    <a:pt x="24" y="28"/>
                    <a:pt x="13" y="3"/>
                  </a:cubicBezTo>
                  <a:cubicBezTo>
                    <a:pt x="11" y="0"/>
                    <a:pt x="6" y="-1"/>
                    <a:pt x="3" y="1"/>
                  </a:cubicBezTo>
                  <a:cubicBezTo>
                    <a:pt x="0" y="3"/>
                    <a:pt x="-1" y="7"/>
                    <a:pt x="1" y="10"/>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3" name="Google Shape;1073;p28"/>
            <p:cNvSpPr/>
            <p:nvPr/>
          </p:nvSpPr>
          <p:spPr>
            <a:xfrm>
              <a:off x="6896766" y="-1902945"/>
              <a:ext cx="106588" cy="26892"/>
            </a:xfrm>
            <a:custGeom>
              <a:rect b="b" l="l" r="r" t="t"/>
              <a:pathLst>
                <a:path extrusionOk="0" h="55" w="218">
                  <a:moveTo>
                    <a:pt x="214" y="46"/>
                  </a:moveTo>
                  <a:cubicBezTo>
                    <a:pt x="158" y="47"/>
                    <a:pt x="104" y="33"/>
                    <a:pt x="51" y="15"/>
                  </a:cubicBezTo>
                  <a:cubicBezTo>
                    <a:pt x="36" y="10"/>
                    <a:pt x="21" y="5"/>
                    <a:pt x="6" y="0"/>
                  </a:cubicBezTo>
                  <a:cubicBezTo>
                    <a:pt x="0" y="-2"/>
                    <a:pt x="-2" y="6"/>
                    <a:pt x="3" y="8"/>
                  </a:cubicBezTo>
                  <a:cubicBezTo>
                    <a:pt x="57" y="27"/>
                    <a:pt x="111" y="46"/>
                    <a:pt x="167" y="53"/>
                  </a:cubicBezTo>
                  <a:lnTo>
                    <a:pt x="167" y="53"/>
                  </a:lnTo>
                  <a:cubicBezTo>
                    <a:pt x="182" y="55"/>
                    <a:pt x="196" y="55"/>
                    <a:pt x="211" y="55"/>
                  </a:cubicBezTo>
                  <a:cubicBezTo>
                    <a:pt x="212" y="55"/>
                    <a:pt x="213" y="55"/>
                    <a:pt x="214" y="55"/>
                  </a:cubicBezTo>
                  <a:cubicBezTo>
                    <a:pt x="220" y="55"/>
                    <a:pt x="220" y="46"/>
                    <a:pt x="214" y="4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4" name="Google Shape;1074;p28"/>
            <p:cNvSpPr/>
            <p:nvPr/>
          </p:nvSpPr>
          <p:spPr>
            <a:xfrm>
              <a:off x="6924146" y="-1915657"/>
              <a:ext cx="11735" cy="23958"/>
            </a:xfrm>
            <a:custGeom>
              <a:rect b="b" l="l" r="r" t="t"/>
              <a:pathLst>
                <a:path extrusionOk="0" h="49" w="24">
                  <a:moveTo>
                    <a:pt x="24" y="42"/>
                  </a:moveTo>
                  <a:lnTo>
                    <a:pt x="24" y="42"/>
                  </a:lnTo>
                  <a:cubicBezTo>
                    <a:pt x="24" y="42"/>
                    <a:pt x="23" y="41"/>
                    <a:pt x="23" y="40"/>
                  </a:cubicBezTo>
                  <a:cubicBezTo>
                    <a:pt x="16" y="29"/>
                    <a:pt x="12" y="16"/>
                    <a:pt x="10" y="4"/>
                  </a:cubicBezTo>
                  <a:cubicBezTo>
                    <a:pt x="9" y="1"/>
                    <a:pt x="6" y="0"/>
                    <a:pt x="4" y="0"/>
                  </a:cubicBezTo>
                  <a:lnTo>
                    <a:pt x="4" y="0"/>
                  </a:lnTo>
                  <a:lnTo>
                    <a:pt x="3" y="1"/>
                  </a:lnTo>
                  <a:cubicBezTo>
                    <a:pt x="2" y="1"/>
                    <a:pt x="1" y="1"/>
                    <a:pt x="1" y="2"/>
                  </a:cubicBezTo>
                  <a:cubicBezTo>
                    <a:pt x="0" y="3"/>
                    <a:pt x="1" y="4"/>
                    <a:pt x="1" y="5"/>
                  </a:cubicBezTo>
                  <a:lnTo>
                    <a:pt x="1" y="6"/>
                  </a:lnTo>
                  <a:lnTo>
                    <a:pt x="1" y="6"/>
                  </a:lnTo>
                  <a:cubicBezTo>
                    <a:pt x="4" y="20"/>
                    <a:pt x="8" y="33"/>
                    <a:pt x="15" y="45"/>
                  </a:cubicBezTo>
                  <a:cubicBezTo>
                    <a:pt x="16" y="45"/>
                    <a:pt x="16" y="46"/>
                    <a:pt x="17" y="47"/>
                  </a:cubicBezTo>
                  <a:cubicBezTo>
                    <a:pt x="20" y="52"/>
                    <a:pt x="27" y="47"/>
                    <a:pt x="24" y="4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5" name="Google Shape;1075;p28"/>
            <p:cNvSpPr/>
            <p:nvPr/>
          </p:nvSpPr>
          <p:spPr>
            <a:xfrm>
              <a:off x="7021934" y="-1934237"/>
              <a:ext cx="38626" cy="92409"/>
            </a:xfrm>
            <a:custGeom>
              <a:rect b="b" l="l" r="r" t="t"/>
              <a:pathLst>
                <a:path extrusionOk="0" h="189" w="79">
                  <a:moveTo>
                    <a:pt x="10" y="185"/>
                  </a:moveTo>
                  <a:lnTo>
                    <a:pt x="64" y="45"/>
                  </a:lnTo>
                  <a:lnTo>
                    <a:pt x="79" y="5"/>
                  </a:lnTo>
                  <a:cubicBezTo>
                    <a:pt x="80" y="3"/>
                    <a:pt x="78" y="1"/>
                    <a:pt x="76" y="0"/>
                  </a:cubicBezTo>
                  <a:cubicBezTo>
                    <a:pt x="73" y="-1"/>
                    <a:pt x="71" y="1"/>
                    <a:pt x="70" y="3"/>
                  </a:cubicBezTo>
                  <a:lnTo>
                    <a:pt x="16" y="143"/>
                  </a:lnTo>
                  <a:lnTo>
                    <a:pt x="1" y="183"/>
                  </a:lnTo>
                  <a:cubicBezTo>
                    <a:pt x="0" y="185"/>
                    <a:pt x="2" y="188"/>
                    <a:pt x="4" y="189"/>
                  </a:cubicBezTo>
                  <a:cubicBezTo>
                    <a:pt x="7" y="189"/>
                    <a:pt x="9" y="188"/>
                    <a:pt x="10" y="185"/>
                  </a:cubicBezTo>
                  <a:close/>
                </a:path>
              </a:pathLst>
            </a:custGeom>
            <a:solidFill>
              <a:schemeClr val="accent3"/>
            </a:solidFill>
            <a:ln>
              <a:noFill/>
            </a:ln>
          </p:spPr>
          <p:txBody>
            <a:bodyPr anchorCtr="1" anchor="ctr" bIns="23025" lIns="90000" spcFirstLastPara="1" rIns="90000" wrap="square" tIns="230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6" name="Google Shape;1076;p28"/>
            <p:cNvSpPr/>
            <p:nvPr/>
          </p:nvSpPr>
          <p:spPr>
            <a:xfrm>
              <a:off x="7040514" y="-1931303"/>
              <a:ext cx="10268" cy="18580"/>
            </a:xfrm>
            <a:custGeom>
              <a:rect b="b" l="l" r="r" t="t"/>
              <a:pathLst>
                <a:path extrusionOk="0" h="38" w="21">
                  <a:moveTo>
                    <a:pt x="20" y="32"/>
                  </a:moveTo>
                  <a:lnTo>
                    <a:pt x="20" y="32"/>
                  </a:lnTo>
                  <a:cubicBezTo>
                    <a:pt x="19" y="30"/>
                    <a:pt x="18" y="29"/>
                    <a:pt x="17" y="27"/>
                  </a:cubicBezTo>
                  <a:cubicBezTo>
                    <a:pt x="13" y="20"/>
                    <a:pt x="10" y="11"/>
                    <a:pt x="9" y="3"/>
                  </a:cubicBezTo>
                  <a:cubicBezTo>
                    <a:pt x="9" y="1"/>
                    <a:pt x="6" y="-1"/>
                    <a:pt x="3" y="0"/>
                  </a:cubicBezTo>
                  <a:cubicBezTo>
                    <a:pt x="1" y="0"/>
                    <a:pt x="0" y="3"/>
                    <a:pt x="0" y="5"/>
                  </a:cubicBezTo>
                  <a:lnTo>
                    <a:pt x="0" y="5"/>
                  </a:lnTo>
                  <a:cubicBezTo>
                    <a:pt x="2" y="15"/>
                    <a:pt x="5" y="23"/>
                    <a:pt x="9" y="31"/>
                  </a:cubicBezTo>
                  <a:cubicBezTo>
                    <a:pt x="10" y="33"/>
                    <a:pt x="11" y="35"/>
                    <a:pt x="12" y="36"/>
                  </a:cubicBezTo>
                  <a:lnTo>
                    <a:pt x="12" y="36"/>
                  </a:lnTo>
                  <a:cubicBezTo>
                    <a:pt x="13" y="37"/>
                    <a:pt x="12" y="37"/>
                    <a:pt x="14" y="38"/>
                  </a:cubicBezTo>
                  <a:cubicBezTo>
                    <a:pt x="15" y="38"/>
                    <a:pt x="15" y="38"/>
                    <a:pt x="16" y="38"/>
                  </a:cubicBezTo>
                  <a:cubicBezTo>
                    <a:pt x="17" y="38"/>
                    <a:pt x="18" y="38"/>
                    <a:pt x="19" y="38"/>
                  </a:cubicBezTo>
                  <a:lnTo>
                    <a:pt x="19" y="38"/>
                  </a:lnTo>
                  <a:cubicBezTo>
                    <a:pt x="19" y="37"/>
                    <a:pt x="19" y="37"/>
                    <a:pt x="20" y="36"/>
                  </a:cubicBezTo>
                  <a:cubicBezTo>
                    <a:pt x="20" y="35"/>
                    <a:pt x="21" y="35"/>
                    <a:pt x="21" y="34"/>
                  </a:cubicBezTo>
                  <a:cubicBezTo>
                    <a:pt x="21" y="33"/>
                    <a:pt x="21" y="32"/>
                    <a:pt x="20" y="3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7" name="Google Shape;1077;p28"/>
            <p:cNvSpPr/>
            <p:nvPr/>
          </p:nvSpPr>
          <p:spPr>
            <a:xfrm>
              <a:off x="7037580" y="-1886321"/>
              <a:ext cx="30803" cy="12223"/>
            </a:xfrm>
            <a:custGeom>
              <a:rect b="b" l="l" r="r" t="t"/>
              <a:pathLst>
                <a:path extrusionOk="0" h="25" w="63">
                  <a:moveTo>
                    <a:pt x="5" y="25"/>
                  </a:moveTo>
                  <a:lnTo>
                    <a:pt x="5" y="25"/>
                  </a:lnTo>
                  <a:cubicBezTo>
                    <a:pt x="25" y="24"/>
                    <a:pt x="44" y="18"/>
                    <a:pt x="61" y="8"/>
                  </a:cubicBezTo>
                  <a:cubicBezTo>
                    <a:pt x="66" y="5"/>
                    <a:pt x="62" y="-2"/>
                    <a:pt x="57" y="1"/>
                  </a:cubicBezTo>
                  <a:lnTo>
                    <a:pt x="57" y="1"/>
                  </a:lnTo>
                  <a:cubicBezTo>
                    <a:pt x="41" y="10"/>
                    <a:pt x="23" y="15"/>
                    <a:pt x="5" y="16"/>
                  </a:cubicBezTo>
                  <a:cubicBezTo>
                    <a:pt x="-1" y="16"/>
                    <a:pt x="-1" y="25"/>
                    <a:pt x="5" y="2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78" name="Google Shape;1078;p28"/>
            <p:cNvSpPr/>
            <p:nvPr/>
          </p:nvSpPr>
          <p:spPr>
            <a:xfrm>
              <a:off x="7369569" y="-1810046"/>
              <a:ext cx="459601" cy="1104510"/>
            </a:xfrm>
            <a:custGeom>
              <a:rect b="b" l="l" r="r" t="t"/>
              <a:pathLst>
                <a:path extrusionOk="0" h="2259" w="940">
                  <a:moveTo>
                    <a:pt x="832" y="2259"/>
                  </a:moveTo>
                  <a:cubicBezTo>
                    <a:pt x="740" y="1994"/>
                    <a:pt x="691" y="1834"/>
                    <a:pt x="623" y="1561"/>
                  </a:cubicBezTo>
                  <a:cubicBezTo>
                    <a:pt x="605" y="1487"/>
                    <a:pt x="588" y="1410"/>
                    <a:pt x="607" y="1337"/>
                  </a:cubicBezTo>
                  <a:cubicBezTo>
                    <a:pt x="636" y="1225"/>
                    <a:pt x="741" y="1153"/>
                    <a:pt x="812" y="1062"/>
                  </a:cubicBezTo>
                  <a:cubicBezTo>
                    <a:pt x="899" y="950"/>
                    <a:pt x="937" y="804"/>
                    <a:pt x="940" y="662"/>
                  </a:cubicBezTo>
                  <a:cubicBezTo>
                    <a:pt x="942" y="519"/>
                    <a:pt x="913" y="378"/>
                    <a:pt x="878" y="239"/>
                  </a:cubicBezTo>
                  <a:cubicBezTo>
                    <a:pt x="862" y="176"/>
                    <a:pt x="844" y="111"/>
                    <a:pt x="806" y="57"/>
                  </a:cubicBezTo>
                  <a:cubicBezTo>
                    <a:pt x="783" y="26"/>
                    <a:pt x="748" y="-2"/>
                    <a:pt x="710" y="0"/>
                  </a:cubicBezTo>
                  <a:cubicBezTo>
                    <a:pt x="671" y="2"/>
                    <a:pt x="659" y="56"/>
                    <a:pt x="666" y="94"/>
                  </a:cubicBezTo>
                  <a:cubicBezTo>
                    <a:pt x="686" y="205"/>
                    <a:pt x="705" y="317"/>
                    <a:pt x="700" y="429"/>
                  </a:cubicBezTo>
                  <a:cubicBezTo>
                    <a:pt x="695" y="541"/>
                    <a:pt x="664" y="656"/>
                    <a:pt x="591" y="742"/>
                  </a:cubicBezTo>
                  <a:cubicBezTo>
                    <a:pt x="554" y="785"/>
                    <a:pt x="487" y="820"/>
                    <a:pt x="445" y="782"/>
                  </a:cubicBezTo>
                  <a:cubicBezTo>
                    <a:pt x="417" y="756"/>
                    <a:pt x="418" y="713"/>
                    <a:pt x="422" y="675"/>
                  </a:cubicBezTo>
                  <a:lnTo>
                    <a:pt x="438" y="509"/>
                  </a:lnTo>
                  <a:cubicBezTo>
                    <a:pt x="443" y="456"/>
                    <a:pt x="448" y="401"/>
                    <a:pt x="427" y="353"/>
                  </a:cubicBezTo>
                  <a:cubicBezTo>
                    <a:pt x="406" y="305"/>
                    <a:pt x="350" y="268"/>
                    <a:pt x="300" y="286"/>
                  </a:cubicBezTo>
                  <a:cubicBezTo>
                    <a:pt x="261" y="301"/>
                    <a:pt x="240" y="346"/>
                    <a:pt x="230" y="387"/>
                  </a:cubicBezTo>
                  <a:cubicBezTo>
                    <a:pt x="210" y="473"/>
                    <a:pt x="217" y="563"/>
                    <a:pt x="199" y="649"/>
                  </a:cubicBezTo>
                  <a:cubicBezTo>
                    <a:pt x="176" y="761"/>
                    <a:pt x="111" y="860"/>
                    <a:pt x="62" y="964"/>
                  </a:cubicBezTo>
                  <a:cubicBezTo>
                    <a:pt x="12" y="1067"/>
                    <a:pt x="-22" y="1188"/>
                    <a:pt x="17" y="1296"/>
                  </a:cubicBezTo>
                  <a:cubicBezTo>
                    <a:pt x="146" y="1659"/>
                    <a:pt x="132" y="1877"/>
                    <a:pt x="185" y="2259"/>
                  </a:cubicBezTo>
                  <a:lnTo>
                    <a:pt x="832"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79" name="Google Shape;1079;p28"/>
            <p:cNvSpPr/>
            <p:nvPr/>
          </p:nvSpPr>
          <p:spPr>
            <a:xfrm>
              <a:off x="7715248" y="-1809069"/>
              <a:ext cx="52805" cy="41071"/>
            </a:xfrm>
            <a:custGeom>
              <a:rect b="b" l="l" r="r" t="t"/>
              <a:pathLst>
                <a:path extrusionOk="0" h="84" w="108">
                  <a:moveTo>
                    <a:pt x="0" y="9"/>
                  </a:moveTo>
                  <a:cubicBezTo>
                    <a:pt x="1" y="46"/>
                    <a:pt x="34" y="78"/>
                    <a:pt x="70" y="83"/>
                  </a:cubicBezTo>
                  <a:lnTo>
                    <a:pt x="70" y="83"/>
                  </a:lnTo>
                  <a:cubicBezTo>
                    <a:pt x="73" y="84"/>
                    <a:pt x="77" y="84"/>
                    <a:pt x="80" y="84"/>
                  </a:cubicBezTo>
                  <a:cubicBezTo>
                    <a:pt x="88" y="84"/>
                    <a:pt x="95" y="83"/>
                    <a:pt x="102" y="81"/>
                  </a:cubicBezTo>
                  <a:cubicBezTo>
                    <a:pt x="106" y="79"/>
                    <a:pt x="109" y="75"/>
                    <a:pt x="108" y="70"/>
                  </a:cubicBezTo>
                  <a:cubicBezTo>
                    <a:pt x="106" y="66"/>
                    <a:pt x="102" y="63"/>
                    <a:pt x="97" y="64"/>
                  </a:cubicBezTo>
                  <a:cubicBezTo>
                    <a:pt x="95" y="65"/>
                    <a:pt x="94" y="65"/>
                    <a:pt x="92" y="66"/>
                  </a:cubicBezTo>
                  <a:cubicBezTo>
                    <a:pt x="91" y="66"/>
                    <a:pt x="90" y="66"/>
                    <a:pt x="89" y="66"/>
                  </a:cubicBezTo>
                  <a:lnTo>
                    <a:pt x="87" y="67"/>
                  </a:lnTo>
                  <a:cubicBezTo>
                    <a:pt x="85" y="67"/>
                    <a:pt x="89" y="67"/>
                    <a:pt x="87" y="67"/>
                  </a:cubicBezTo>
                  <a:lnTo>
                    <a:pt x="87" y="67"/>
                  </a:lnTo>
                  <a:cubicBezTo>
                    <a:pt x="85" y="67"/>
                    <a:pt x="83" y="67"/>
                    <a:pt x="80" y="67"/>
                  </a:cubicBezTo>
                  <a:cubicBezTo>
                    <a:pt x="79" y="67"/>
                    <a:pt x="77" y="67"/>
                    <a:pt x="75" y="67"/>
                  </a:cubicBezTo>
                  <a:cubicBezTo>
                    <a:pt x="75" y="67"/>
                    <a:pt x="71" y="66"/>
                    <a:pt x="73" y="67"/>
                  </a:cubicBezTo>
                  <a:cubicBezTo>
                    <a:pt x="74" y="67"/>
                    <a:pt x="72" y="66"/>
                    <a:pt x="71" y="66"/>
                  </a:cubicBezTo>
                  <a:cubicBezTo>
                    <a:pt x="69" y="66"/>
                    <a:pt x="67" y="65"/>
                    <a:pt x="65" y="65"/>
                  </a:cubicBezTo>
                  <a:cubicBezTo>
                    <a:pt x="64" y="64"/>
                    <a:pt x="62" y="64"/>
                    <a:pt x="60" y="63"/>
                  </a:cubicBezTo>
                  <a:cubicBezTo>
                    <a:pt x="59" y="63"/>
                    <a:pt x="58" y="63"/>
                    <a:pt x="57" y="62"/>
                  </a:cubicBezTo>
                  <a:cubicBezTo>
                    <a:pt x="56" y="62"/>
                    <a:pt x="57" y="62"/>
                    <a:pt x="57" y="62"/>
                  </a:cubicBezTo>
                  <a:lnTo>
                    <a:pt x="55" y="61"/>
                  </a:lnTo>
                  <a:lnTo>
                    <a:pt x="55" y="61"/>
                  </a:lnTo>
                  <a:cubicBezTo>
                    <a:pt x="53" y="60"/>
                    <a:pt x="52" y="59"/>
                    <a:pt x="50" y="58"/>
                  </a:cubicBezTo>
                  <a:cubicBezTo>
                    <a:pt x="48" y="57"/>
                    <a:pt x="47" y="56"/>
                    <a:pt x="45" y="56"/>
                  </a:cubicBezTo>
                  <a:lnTo>
                    <a:pt x="43" y="54"/>
                  </a:lnTo>
                  <a:cubicBezTo>
                    <a:pt x="43" y="54"/>
                    <a:pt x="41" y="52"/>
                    <a:pt x="42" y="53"/>
                  </a:cubicBezTo>
                  <a:cubicBezTo>
                    <a:pt x="40" y="52"/>
                    <a:pt x="39" y="51"/>
                    <a:pt x="37" y="49"/>
                  </a:cubicBezTo>
                  <a:cubicBezTo>
                    <a:pt x="36" y="48"/>
                    <a:pt x="34" y="46"/>
                    <a:pt x="33" y="45"/>
                  </a:cubicBezTo>
                  <a:cubicBezTo>
                    <a:pt x="32" y="44"/>
                    <a:pt x="32" y="44"/>
                    <a:pt x="31" y="43"/>
                  </a:cubicBezTo>
                  <a:cubicBezTo>
                    <a:pt x="31" y="43"/>
                    <a:pt x="31" y="42"/>
                    <a:pt x="30" y="42"/>
                  </a:cubicBezTo>
                  <a:cubicBezTo>
                    <a:pt x="30" y="42"/>
                    <a:pt x="29" y="40"/>
                    <a:pt x="30" y="41"/>
                  </a:cubicBezTo>
                  <a:cubicBezTo>
                    <a:pt x="30" y="42"/>
                    <a:pt x="29" y="41"/>
                    <a:pt x="29" y="40"/>
                  </a:cubicBezTo>
                  <a:lnTo>
                    <a:pt x="28" y="39"/>
                  </a:lnTo>
                  <a:cubicBezTo>
                    <a:pt x="28" y="39"/>
                    <a:pt x="27" y="38"/>
                    <a:pt x="27" y="37"/>
                  </a:cubicBezTo>
                  <a:cubicBezTo>
                    <a:pt x="26" y="35"/>
                    <a:pt x="25" y="34"/>
                    <a:pt x="24" y="32"/>
                  </a:cubicBezTo>
                  <a:cubicBezTo>
                    <a:pt x="23" y="31"/>
                    <a:pt x="23" y="30"/>
                    <a:pt x="22" y="29"/>
                  </a:cubicBezTo>
                  <a:cubicBezTo>
                    <a:pt x="22" y="28"/>
                    <a:pt x="22" y="28"/>
                    <a:pt x="22" y="27"/>
                  </a:cubicBezTo>
                  <a:cubicBezTo>
                    <a:pt x="22" y="28"/>
                    <a:pt x="22" y="28"/>
                    <a:pt x="21" y="27"/>
                  </a:cubicBezTo>
                  <a:lnTo>
                    <a:pt x="21" y="27"/>
                  </a:lnTo>
                  <a:cubicBezTo>
                    <a:pt x="21" y="25"/>
                    <a:pt x="20" y="23"/>
                    <a:pt x="19" y="21"/>
                  </a:cubicBezTo>
                  <a:cubicBezTo>
                    <a:pt x="19" y="19"/>
                    <a:pt x="18" y="17"/>
                    <a:pt x="18" y="15"/>
                  </a:cubicBezTo>
                  <a:cubicBezTo>
                    <a:pt x="18" y="13"/>
                    <a:pt x="18" y="14"/>
                    <a:pt x="18" y="15"/>
                  </a:cubicBezTo>
                  <a:cubicBezTo>
                    <a:pt x="18" y="14"/>
                    <a:pt x="18" y="13"/>
                    <a:pt x="18" y="13"/>
                  </a:cubicBezTo>
                  <a:cubicBezTo>
                    <a:pt x="18" y="11"/>
                    <a:pt x="18" y="10"/>
                    <a:pt x="18" y="9"/>
                  </a:cubicBezTo>
                  <a:cubicBezTo>
                    <a:pt x="17" y="5"/>
                    <a:pt x="14" y="0"/>
                    <a:pt x="9" y="0"/>
                  </a:cubicBezTo>
                  <a:cubicBezTo>
                    <a:pt x="4" y="1"/>
                    <a:pt x="0" y="4"/>
                    <a:pt x="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0" name="Google Shape;1080;p28"/>
            <p:cNvSpPr/>
            <p:nvPr/>
          </p:nvSpPr>
          <p:spPr>
            <a:xfrm>
              <a:off x="7479091" y="-1660431"/>
              <a:ext cx="70407" cy="74807"/>
            </a:xfrm>
            <a:custGeom>
              <a:rect b="b" l="l" r="r" t="t"/>
              <a:pathLst>
                <a:path extrusionOk="0" h="153" w="144">
                  <a:moveTo>
                    <a:pt x="3" y="135"/>
                  </a:moveTo>
                  <a:cubicBezTo>
                    <a:pt x="24" y="157"/>
                    <a:pt x="58" y="157"/>
                    <a:pt x="84" y="144"/>
                  </a:cubicBezTo>
                  <a:lnTo>
                    <a:pt x="84" y="144"/>
                  </a:lnTo>
                  <a:cubicBezTo>
                    <a:pt x="85" y="143"/>
                    <a:pt x="87" y="142"/>
                    <a:pt x="89" y="141"/>
                  </a:cubicBezTo>
                  <a:cubicBezTo>
                    <a:pt x="100" y="135"/>
                    <a:pt x="110" y="126"/>
                    <a:pt x="117" y="115"/>
                  </a:cubicBezTo>
                  <a:cubicBezTo>
                    <a:pt x="127" y="100"/>
                    <a:pt x="133" y="84"/>
                    <a:pt x="137" y="67"/>
                  </a:cubicBezTo>
                  <a:cubicBezTo>
                    <a:pt x="141" y="48"/>
                    <a:pt x="143" y="28"/>
                    <a:pt x="144" y="8"/>
                  </a:cubicBezTo>
                  <a:cubicBezTo>
                    <a:pt x="145" y="4"/>
                    <a:pt x="140" y="0"/>
                    <a:pt x="136" y="0"/>
                  </a:cubicBezTo>
                  <a:cubicBezTo>
                    <a:pt x="131" y="0"/>
                    <a:pt x="128" y="4"/>
                    <a:pt x="127" y="8"/>
                  </a:cubicBezTo>
                  <a:cubicBezTo>
                    <a:pt x="127" y="16"/>
                    <a:pt x="126" y="24"/>
                    <a:pt x="125" y="33"/>
                  </a:cubicBezTo>
                  <a:cubicBezTo>
                    <a:pt x="125" y="35"/>
                    <a:pt x="125" y="36"/>
                    <a:pt x="125" y="38"/>
                  </a:cubicBezTo>
                  <a:cubicBezTo>
                    <a:pt x="124" y="39"/>
                    <a:pt x="124" y="40"/>
                    <a:pt x="124" y="41"/>
                  </a:cubicBezTo>
                  <a:cubicBezTo>
                    <a:pt x="124" y="42"/>
                    <a:pt x="124" y="41"/>
                    <a:pt x="124" y="41"/>
                  </a:cubicBezTo>
                  <a:lnTo>
                    <a:pt x="124" y="43"/>
                  </a:lnTo>
                  <a:cubicBezTo>
                    <a:pt x="123" y="47"/>
                    <a:pt x="123" y="51"/>
                    <a:pt x="122" y="55"/>
                  </a:cubicBezTo>
                  <a:lnTo>
                    <a:pt x="122" y="55"/>
                  </a:lnTo>
                  <a:cubicBezTo>
                    <a:pt x="120" y="63"/>
                    <a:pt x="119" y="71"/>
                    <a:pt x="116" y="78"/>
                  </a:cubicBezTo>
                  <a:cubicBezTo>
                    <a:pt x="115" y="80"/>
                    <a:pt x="115" y="82"/>
                    <a:pt x="114" y="84"/>
                  </a:cubicBezTo>
                  <a:cubicBezTo>
                    <a:pt x="114" y="84"/>
                    <a:pt x="114" y="85"/>
                    <a:pt x="113" y="86"/>
                  </a:cubicBezTo>
                  <a:lnTo>
                    <a:pt x="113" y="87"/>
                  </a:lnTo>
                  <a:lnTo>
                    <a:pt x="113" y="87"/>
                  </a:lnTo>
                  <a:cubicBezTo>
                    <a:pt x="113" y="88"/>
                    <a:pt x="112" y="88"/>
                    <a:pt x="112" y="88"/>
                  </a:cubicBezTo>
                  <a:cubicBezTo>
                    <a:pt x="111" y="91"/>
                    <a:pt x="109" y="95"/>
                    <a:pt x="107" y="98"/>
                  </a:cubicBezTo>
                  <a:lnTo>
                    <a:pt x="107" y="98"/>
                  </a:lnTo>
                  <a:cubicBezTo>
                    <a:pt x="107" y="99"/>
                    <a:pt x="107" y="99"/>
                    <a:pt x="107" y="99"/>
                  </a:cubicBezTo>
                  <a:cubicBezTo>
                    <a:pt x="105" y="102"/>
                    <a:pt x="103" y="105"/>
                    <a:pt x="101" y="108"/>
                  </a:cubicBezTo>
                  <a:cubicBezTo>
                    <a:pt x="101" y="109"/>
                    <a:pt x="99" y="111"/>
                    <a:pt x="100" y="110"/>
                  </a:cubicBezTo>
                  <a:cubicBezTo>
                    <a:pt x="99" y="110"/>
                    <a:pt x="99" y="111"/>
                    <a:pt x="99" y="111"/>
                  </a:cubicBezTo>
                  <a:cubicBezTo>
                    <a:pt x="97" y="112"/>
                    <a:pt x="96" y="114"/>
                    <a:pt x="95" y="115"/>
                  </a:cubicBezTo>
                  <a:cubicBezTo>
                    <a:pt x="94" y="116"/>
                    <a:pt x="93" y="117"/>
                    <a:pt x="92" y="118"/>
                  </a:cubicBezTo>
                  <a:lnTo>
                    <a:pt x="90" y="120"/>
                  </a:lnTo>
                  <a:lnTo>
                    <a:pt x="89" y="120"/>
                  </a:lnTo>
                  <a:cubicBezTo>
                    <a:pt x="89" y="121"/>
                    <a:pt x="88" y="122"/>
                    <a:pt x="88" y="121"/>
                  </a:cubicBezTo>
                  <a:lnTo>
                    <a:pt x="88" y="121"/>
                  </a:lnTo>
                  <a:lnTo>
                    <a:pt x="87" y="122"/>
                  </a:lnTo>
                  <a:cubicBezTo>
                    <a:pt x="87" y="122"/>
                    <a:pt x="86" y="123"/>
                    <a:pt x="85" y="123"/>
                  </a:cubicBezTo>
                  <a:cubicBezTo>
                    <a:pt x="84" y="124"/>
                    <a:pt x="82" y="125"/>
                    <a:pt x="81" y="126"/>
                  </a:cubicBezTo>
                  <a:lnTo>
                    <a:pt x="81" y="126"/>
                  </a:lnTo>
                  <a:lnTo>
                    <a:pt x="81" y="126"/>
                  </a:lnTo>
                  <a:cubicBezTo>
                    <a:pt x="78" y="128"/>
                    <a:pt x="75" y="129"/>
                    <a:pt x="73" y="130"/>
                  </a:cubicBezTo>
                  <a:cubicBezTo>
                    <a:pt x="71" y="131"/>
                    <a:pt x="72" y="130"/>
                    <a:pt x="73" y="130"/>
                  </a:cubicBezTo>
                  <a:lnTo>
                    <a:pt x="71" y="131"/>
                  </a:lnTo>
                  <a:cubicBezTo>
                    <a:pt x="71" y="131"/>
                    <a:pt x="70" y="131"/>
                    <a:pt x="69" y="131"/>
                  </a:cubicBezTo>
                  <a:cubicBezTo>
                    <a:pt x="68" y="132"/>
                    <a:pt x="66" y="133"/>
                    <a:pt x="65" y="133"/>
                  </a:cubicBezTo>
                  <a:lnTo>
                    <a:pt x="65" y="133"/>
                  </a:lnTo>
                  <a:cubicBezTo>
                    <a:pt x="62" y="134"/>
                    <a:pt x="58" y="135"/>
                    <a:pt x="55" y="135"/>
                  </a:cubicBezTo>
                  <a:lnTo>
                    <a:pt x="54" y="135"/>
                  </a:lnTo>
                  <a:cubicBezTo>
                    <a:pt x="53" y="136"/>
                    <a:pt x="56" y="135"/>
                    <a:pt x="54" y="135"/>
                  </a:cubicBezTo>
                  <a:cubicBezTo>
                    <a:pt x="54" y="135"/>
                    <a:pt x="53" y="136"/>
                    <a:pt x="52" y="136"/>
                  </a:cubicBezTo>
                  <a:cubicBezTo>
                    <a:pt x="51" y="136"/>
                    <a:pt x="48" y="136"/>
                    <a:pt x="47" y="136"/>
                  </a:cubicBezTo>
                  <a:cubicBezTo>
                    <a:pt x="45" y="136"/>
                    <a:pt x="44" y="136"/>
                    <a:pt x="42" y="136"/>
                  </a:cubicBezTo>
                  <a:cubicBezTo>
                    <a:pt x="42" y="136"/>
                    <a:pt x="41" y="136"/>
                    <a:pt x="40" y="135"/>
                  </a:cubicBezTo>
                  <a:cubicBezTo>
                    <a:pt x="40" y="135"/>
                    <a:pt x="38" y="135"/>
                    <a:pt x="39" y="135"/>
                  </a:cubicBezTo>
                  <a:lnTo>
                    <a:pt x="39" y="135"/>
                  </a:lnTo>
                  <a:lnTo>
                    <a:pt x="39" y="135"/>
                  </a:lnTo>
                  <a:cubicBezTo>
                    <a:pt x="36" y="135"/>
                    <a:pt x="32" y="134"/>
                    <a:pt x="29" y="133"/>
                  </a:cubicBezTo>
                  <a:lnTo>
                    <a:pt x="28" y="132"/>
                  </a:lnTo>
                  <a:cubicBezTo>
                    <a:pt x="29" y="133"/>
                    <a:pt x="29" y="132"/>
                    <a:pt x="28" y="132"/>
                  </a:cubicBezTo>
                  <a:cubicBezTo>
                    <a:pt x="26" y="131"/>
                    <a:pt x="27" y="132"/>
                    <a:pt x="26" y="131"/>
                  </a:cubicBezTo>
                  <a:lnTo>
                    <a:pt x="26" y="131"/>
                  </a:lnTo>
                  <a:cubicBezTo>
                    <a:pt x="25" y="131"/>
                    <a:pt x="25" y="130"/>
                    <a:pt x="24" y="130"/>
                  </a:cubicBezTo>
                  <a:cubicBezTo>
                    <a:pt x="23" y="129"/>
                    <a:pt x="23" y="129"/>
                    <a:pt x="22" y="129"/>
                  </a:cubicBezTo>
                  <a:cubicBezTo>
                    <a:pt x="21" y="128"/>
                    <a:pt x="20" y="128"/>
                    <a:pt x="20" y="127"/>
                  </a:cubicBezTo>
                  <a:cubicBezTo>
                    <a:pt x="21" y="128"/>
                    <a:pt x="19" y="127"/>
                    <a:pt x="19" y="126"/>
                  </a:cubicBezTo>
                  <a:lnTo>
                    <a:pt x="19" y="126"/>
                  </a:lnTo>
                  <a:cubicBezTo>
                    <a:pt x="17" y="125"/>
                    <a:pt x="16" y="124"/>
                    <a:pt x="15" y="123"/>
                  </a:cubicBezTo>
                  <a:cubicBezTo>
                    <a:pt x="12" y="119"/>
                    <a:pt x="6" y="119"/>
                    <a:pt x="3" y="123"/>
                  </a:cubicBezTo>
                  <a:lnTo>
                    <a:pt x="3" y="123"/>
                  </a:lnTo>
                  <a:cubicBezTo>
                    <a:pt x="2" y="123"/>
                    <a:pt x="1" y="123"/>
                    <a:pt x="1" y="124"/>
                  </a:cubicBezTo>
                  <a:cubicBezTo>
                    <a:pt x="0" y="126"/>
                    <a:pt x="0" y="127"/>
                    <a:pt x="0" y="129"/>
                  </a:cubicBezTo>
                  <a:cubicBezTo>
                    <a:pt x="0" y="130"/>
                    <a:pt x="0" y="132"/>
                    <a:pt x="1" y="133"/>
                  </a:cubicBezTo>
                  <a:cubicBezTo>
                    <a:pt x="1" y="134"/>
                    <a:pt x="2" y="134"/>
                    <a:pt x="3" y="135"/>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1" name="Google Shape;1081;p28"/>
            <p:cNvSpPr/>
            <p:nvPr/>
          </p:nvSpPr>
          <p:spPr>
            <a:xfrm>
              <a:off x="7779788" y="-1612515"/>
              <a:ext cx="21024" cy="13690"/>
            </a:xfrm>
            <a:custGeom>
              <a:rect b="b" l="l" r="r" t="t"/>
              <a:pathLst>
                <a:path extrusionOk="0" h="28" w="43">
                  <a:moveTo>
                    <a:pt x="10" y="28"/>
                  </a:moveTo>
                  <a:lnTo>
                    <a:pt x="36" y="18"/>
                  </a:lnTo>
                  <a:lnTo>
                    <a:pt x="36" y="18"/>
                  </a:lnTo>
                  <a:cubicBezTo>
                    <a:pt x="37" y="17"/>
                    <a:pt x="38" y="17"/>
                    <a:pt x="38" y="17"/>
                  </a:cubicBezTo>
                  <a:cubicBezTo>
                    <a:pt x="39" y="16"/>
                    <a:pt x="41" y="15"/>
                    <a:pt x="41" y="14"/>
                  </a:cubicBezTo>
                  <a:lnTo>
                    <a:pt x="41" y="14"/>
                  </a:lnTo>
                  <a:lnTo>
                    <a:pt x="41" y="14"/>
                  </a:lnTo>
                  <a:cubicBezTo>
                    <a:pt x="42" y="12"/>
                    <a:pt x="43" y="10"/>
                    <a:pt x="43" y="9"/>
                  </a:cubicBezTo>
                  <a:cubicBezTo>
                    <a:pt x="43" y="7"/>
                    <a:pt x="41" y="6"/>
                    <a:pt x="41" y="5"/>
                  </a:cubicBezTo>
                  <a:cubicBezTo>
                    <a:pt x="40" y="4"/>
                    <a:pt x="40" y="3"/>
                    <a:pt x="38" y="2"/>
                  </a:cubicBezTo>
                  <a:cubicBezTo>
                    <a:pt x="36" y="1"/>
                    <a:pt x="34" y="0"/>
                    <a:pt x="32" y="1"/>
                  </a:cubicBezTo>
                  <a:lnTo>
                    <a:pt x="6" y="11"/>
                  </a:lnTo>
                  <a:lnTo>
                    <a:pt x="6" y="11"/>
                  </a:lnTo>
                  <a:cubicBezTo>
                    <a:pt x="5" y="12"/>
                    <a:pt x="4" y="11"/>
                    <a:pt x="4" y="12"/>
                  </a:cubicBezTo>
                  <a:cubicBezTo>
                    <a:pt x="2" y="12"/>
                    <a:pt x="2" y="14"/>
                    <a:pt x="1" y="15"/>
                  </a:cubicBezTo>
                  <a:lnTo>
                    <a:pt x="1" y="15"/>
                  </a:lnTo>
                  <a:lnTo>
                    <a:pt x="1" y="15"/>
                  </a:lnTo>
                  <a:cubicBezTo>
                    <a:pt x="0" y="17"/>
                    <a:pt x="0" y="18"/>
                    <a:pt x="0" y="20"/>
                  </a:cubicBezTo>
                  <a:cubicBezTo>
                    <a:pt x="0" y="21"/>
                    <a:pt x="0" y="23"/>
                    <a:pt x="1" y="24"/>
                  </a:cubicBezTo>
                  <a:cubicBezTo>
                    <a:pt x="1" y="25"/>
                    <a:pt x="3" y="26"/>
                    <a:pt x="4" y="27"/>
                  </a:cubicBezTo>
                  <a:cubicBezTo>
                    <a:pt x="6" y="28"/>
                    <a:pt x="8" y="29"/>
                    <a:pt x="10" y="28"/>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2" name="Google Shape;1082;p28"/>
            <p:cNvSpPr/>
            <p:nvPr/>
          </p:nvSpPr>
          <p:spPr>
            <a:xfrm>
              <a:off x="7787122" y="-1639896"/>
              <a:ext cx="21024" cy="18091"/>
            </a:xfrm>
            <a:custGeom>
              <a:rect b="b" l="l" r="r" t="t"/>
              <a:pathLst>
                <a:path extrusionOk="0" h="37" w="43">
                  <a:moveTo>
                    <a:pt x="14" y="35"/>
                  </a:moveTo>
                  <a:lnTo>
                    <a:pt x="40" y="14"/>
                  </a:lnTo>
                  <a:cubicBezTo>
                    <a:pt x="42" y="13"/>
                    <a:pt x="43" y="10"/>
                    <a:pt x="43" y="8"/>
                  </a:cubicBezTo>
                  <a:lnTo>
                    <a:pt x="43" y="8"/>
                  </a:lnTo>
                  <a:cubicBezTo>
                    <a:pt x="43" y="7"/>
                    <a:pt x="42" y="5"/>
                    <a:pt x="42" y="4"/>
                  </a:cubicBezTo>
                  <a:cubicBezTo>
                    <a:pt x="41" y="3"/>
                    <a:pt x="41" y="3"/>
                    <a:pt x="40" y="2"/>
                  </a:cubicBezTo>
                  <a:lnTo>
                    <a:pt x="40" y="2"/>
                  </a:lnTo>
                  <a:lnTo>
                    <a:pt x="38" y="1"/>
                  </a:lnTo>
                  <a:cubicBezTo>
                    <a:pt x="36" y="0"/>
                    <a:pt x="36" y="0"/>
                    <a:pt x="34" y="0"/>
                  </a:cubicBezTo>
                  <a:lnTo>
                    <a:pt x="34" y="0"/>
                  </a:lnTo>
                  <a:cubicBezTo>
                    <a:pt x="33" y="0"/>
                    <a:pt x="31" y="0"/>
                    <a:pt x="30" y="1"/>
                  </a:cubicBezTo>
                  <a:cubicBezTo>
                    <a:pt x="29" y="1"/>
                    <a:pt x="29" y="2"/>
                    <a:pt x="28" y="2"/>
                  </a:cubicBezTo>
                  <a:lnTo>
                    <a:pt x="2" y="23"/>
                  </a:lnTo>
                  <a:cubicBezTo>
                    <a:pt x="1" y="24"/>
                    <a:pt x="0" y="27"/>
                    <a:pt x="0" y="29"/>
                  </a:cubicBezTo>
                  <a:lnTo>
                    <a:pt x="0" y="29"/>
                  </a:lnTo>
                  <a:cubicBezTo>
                    <a:pt x="0" y="30"/>
                    <a:pt x="0" y="32"/>
                    <a:pt x="1" y="33"/>
                  </a:cubicBezTo>
                  <a:cubicBezTo>
                    <a:pt x="1" y="34"/>
                    <a:pt x="2" y="34"/>
                    <a:pt x="2" y="35"/>
                  </a:cubicBezTo>
                  <a:lnTo>
                    <a:pt x="2" y="35"/>
                  </a:lnTo>
                  <a:cubicBezTo>
                    <a:pt x="3" y="36"/>
                    <a:pt x="3" y="35"/>
                    <a:pt x="4" y="36"/>
                  </a:cubicBezTo>
                  <a:cubicBezTo>
                    <a:pt x="5" y="36"/>
                    <a:pt x="7" y="37"/>
                    <a:pt x="8" y="37"/>
                  </a:cubicBezTo>
                  <a:lnTo>
                    <a:pt x="8" y="37"/>
                  </a:lnTo>
                  <a:cubicBezTo>
                    <a:pt x="10" y="37"/>
                    <a:pt x="11" y="37"/>
                    <a:pt x="13" y="36"/>
                  </a:cubicBezTo>
                  <a:lnTo>
                    <a:pt x="14" y="35"/>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3" name="Google Shape;1083;p28"/>
            <p:cNvSpPr/>
            <p:nvPr/>
          </p:nvSpPr>
          <p:spPr>
            <a:xfrm>
              <a:off x="7512339" y="-1470234"/>
              <a:ext cx="25914" cy="12712"/>
            </a:xfrm>
            <a:custGeom>
              <a:rect b="b" l="l" r="r" t="t"/>
              <a:pathLst>
                <a:path extrusionOk="0" h="26" w="53">
                  <a:moveTo>
                    <a:pt x="11" y="26"/>
                  </a:moveTo>
                  <a:lnTo>
                    <a:pt x="47" y="17"/>
                  </a:lnTo>
                  <a:lnTo>
                    <a:pt x="47" y="17"/>
                  </a:lnTo>
                  <a:cubicBezTo>
                    <a:pt x="48" y="17"/>
                    <a:pt x="48" y="16"/>
                    <a:pt x="49" y="16"/>
                  </a:cubicBezTo>
                  <a:cubicBezTo>
                    <a:pt x="50" y="15"/>
                    <a:pt x="51" y="14"/>
                    <a:pt x="52" y="13"/>
                  </a:cubicBezTo>
                  <a:cubicBezTo>
                    <a:pt x="52" y="12"/>
                    <a:pt x="53" y="10"/>
                    <a:pt x="53" y="8"/>
                  </a:cubicBezTo>
                  <a:cubicBezTo>
                    <a:pt x="53" y="8"/>
                    <a:pt x="53" y="7"/>
                    <a:pt x="53" y="6"/>
                  </a:cubicBezTo>
                  <a:lnTo>
                    <a:pt x="53" y="6"/>
                  </a:lnTo>
                  <a:cubicBezTo>
                    <a:pt x="53" y="6"/>
                    <a:pt x="52" y="5"/>
                    <a:pt x="52" y="4"/>
                  </a:cubicBezTo>
                  <a:cubicBezTo>
                    <a:pt x="51" y="3"/>
                    <a:pt x="50" y="2"/>
                    <a:pt x="49" y="1"/>
                  </a:cubicBezTo>
                  <a:cubicBezTo>
                    <a:pt x="48" y="0"/>
                    <a:pt x="46" y="0"/>
                    <a:pt x="45" y="0"/>
                  </a:cubicBezTo>
                  <a:cubicBezTo>
                    <a:pt x="44" y="0"/>
                    <a:pt x="43" y="0"/>
                    <a:pt x="43" y="0"/>
                  </a:cubicBezTo>
                  <a:lnTo>
                    <a:pt x="6" y="9"/>
                  </a:lnTo>
                  <a:lnTo>
                    <a:pt x="6" y="9"/>
                  </a:lnTo>
                  <a:cubicBezTo>
                    <a:pt x="5" y="9"/>
                    <a:pt x="4" y="9"/>
                    <a:pt x="4" y="10"/>
                  </a:cubicBezTo>
                  <a:cubicBezTo>
                    <a:pt x="2" y="10"/>
                    <a:pt x="2" y="12"/>
                    <a:pt x="1" y="13"/>
                  </a:cubicBezTo>
                  <a:cubicBezTo>
                    <a:pt x="0" y="14"/>
                    <a:pt x="0" y="16"/>
                    <a:pt x="0" y="17"/>
                  </a:cubicBezTo>
                  <a:cubicBezTo>
                    <a:pt x="0" y="18"/>
                    <a:pt x="0" y="19"/>
                    <a:pt x="0" y="20"/>
                  </a:cubicBezTo>
                  <a:lnTo>
                    <a:pt x="0" y="20"/>
                  </a:lnTo>
                  <a:lnTo>
                    <a:pt x="1" y="21"/>
                  </a:lnTo>
                  <a:cubicBezTo>
                    <a:pt x="2" y="23"/>
                    <a:pt x="2" y="24"/>
                    <a:pt x="4" y="25"/>
                  </a:cubicBezTo>
                  <a:cubicBezTo>
                    <a:pt x="5" y="25"/>
                    <a:pt x="7" y="26"/>
                    <a:pt x="9" y="26"/>
                  </a:cubicBezTo>
                  <a:cubicBezTo>
                    <a:pt x="9" y="26"/>
                    <a:pt x="10" y="26"/>
                    <a:pt x="11" y="26"/>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4" name="Google Shape;1084;p28"/>
            <p:cNvSpPr/>
            <p:nvPr/>
          </p:nvSpPr>
          <p:spPr>
            <a:xfrm>
              <a:off x="7517228" y="-1485391"/>
              <a:ext cx="16135" cy="10757"/>
            </a:xfrm>
            <a:custGeom>
              <a:rect b="b" l="l" r="r" t="t"/>
              <a:pathLst>
                <a:path extrusionOk="0" h="22" w="33">
                  <a:moveTo>
                    <a:pt x="11" y="21"/>
                  </a:moveTo>
                  <a:lnTo>
                    <a:pt x="27" y="16"/>
                  </a:lnTo>
                  <a:lnTo>
                    <a:pt x="27" y="16"/>
                  </a:lnTo>
                  <a:cubicBezTo>
                    <a:pt x="27" y="16"/>
                    <a:pt x="28" y="16"/>
                    <a:pt x="29" y="16"/>
                  </a:cubicBezTo>
                  <a:cubicBezTo>
                    <a:pt x="30" y="15"/>
                    <a:pt x="31" y="14"/>
                    <a:pt x="32" y="13"/>
                  </a:cubicBezTo>
                  <a:lnTo>
                    <a:pt x="32" y="13"/>
                  </a:lnTo>
                  <a:lnTo>
                    <a:pt x="32" y="12"/>
                  </a:lnTo>
                  <a:cubicBezTo>
                    <a:pt x="33" y="11"/>
                    <a:pt x="33" y="9"/>
                    <a:pt x="33" y="8"/>
                  </a:cubicBezTo>
                  <a:cubicBezTo>
                    <a:pt x="33" y="6"/>
                    <a:pt x="33" y="5"/>
                    <a:pt x="32" y="4"/>
                  </a:cubicBezTo>
                  <a:cubicBezTo>
                    <a:pt x="31" y="3"/>
                    <a:pt x="30" y="2"/>
                    <a:pt x="29" y="1"/>
                  </a:cubicBezTo>
                  <a:lnTo>
                    <a:pt x="29" y="1"/>
                  </a:lnTo>
                  <a:lnTo>
                    <a:pt x="29" y="1"/>
                  </a:lnTo>
                  <a:cubicBezTo>
                    <a:pt x="28" y="0"/>
                    <a:pt x="26" y="0"/>
                    <a:pt x="25" y="0"/>
                  </a:cubicBezTo>
                  <a:cubicBezTo>
                    <a:pt x="24" y="0"/>
                    <a:pt x="23" y="0"/>
                    <a:pt x="22" y="0"/>
                  </a:cubicBezTo>
                  <a:lnTo>
                    <a:pt x="7" y="5"/>
                  </a:lnTo>
                  <a:lnTo>
                    <a:pt x="7" y="5"/>
                  </a:lnTo>
                  <a:cubicBezTo>
                    <a:pt x="6" y="5"/>
                    <a:pt x="5" y="5"/>
                    <a:pt x="5" y="6"/>
                  </a:cubicBezTo>
                  <a:cubicBezTo>
                    <a:pt x="3" y="7"/>
                    <a:pt x="2" y="8"/>
                    <a:pt x="2" y="9"/>
                  </a:cubicBezTo>
                  <a:lnTo>
                    <a:pt x="2" y="9"/>
                  </a:lnTo>
                  <a:lnTo>
                    <a:pt x="2" y="9"/>
                  </a:lnTo>
                  <a:cubicBezTo>
                    <a:pt x="1" y="10"/>
                    <a:pt x="0" y="11"/>
                    <a:pt x="0" y="13"/>
                  </a:cubicBezTo>
                  <a:cubicBezTo>
                    <a:pt x="0" y="14"/>
                    <a:pt x="1" y="15"/>
                    <a:pt x="2" y="17"/>
                  </a:cubicBezTo>
                  <a:cubicBezTo>
                    <a:pt x="2" y="19"/>
                    <a:pt x="3" y="20"/>
                    <a:pt x="5" y="21"/>
                  </a:cubicBezTo>
                  <a:lnTo>
                    <a:pt x="5" y="21"/>
                  </a:lnTo>
                  <a:lnTo>
                    <a:pt x="5" y="21"/>
                  </a:lnTo>
                  <a:cubicBezTo>
                    <a:pt x="6" y="21"/>
                    <a:pt x="7" y="22"/>
                    <a:pt x="9" y="22"/>
                  </a:cubicBezTo>
                  <a:cubicBezTo>
                    <a:pt x="10" y="22"/>
                    <a:pt x="11" y="22"/>
                    <a:pt x="11" y="2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5" name="Google Shape;1085;p28"/>
            <p:cNvSpPr/>
            <p:nvPr/>
          </p:nvSpPr>
          <p:spPr>
            <a:xfrm>
              <a:off x="6836138" y="-1810046"/>
              <a:ext cx="459601" cy="1104510"/>
            </a:xfrm>
            <a:custGeom>
              <a:rect b="b" l="l" r="r" t="t"/>
              <a:pathLst>
                <a:path extrusionOk="0" h="2259" w="940">
                  <a:moveTo>
                    <a:pt x="115" y="2259"/>
                  </a:moveTo>
                  <a:cubicBezTo>
                    <a:pt x="208" y="1994"/>
                    <a:pt x="250" y="1834"/>
                    <a:pt x="318" y="1561"/>
                  </a:cubicBezTo>
                  <a:cubicBezTo>
                    <a:pt x="336" y="1487"/>
                    <a:pt x="353" y="1410"/>
                    <a:pt x="334" y="1337"/>
                  </a:cubicBezTo>
                  <a:cubicBezTo>
                    <a:pt x="305" y="1225"/>
                    <a:pt x="200" y="1153"/>
                    <a:pt x="130" y="1062"/>
                  </a:cubicBezTo>
                  <a:cubicBezTo>
                    <a:pt x="42" y="950"/>
                    <a:pt x="3" y="804"/>
                    <a:pt x="1" y="662"/>
                  </a:cubicBezTo>
                  <a:cubicBezTo>
                    <a:pt x="-2" y="519"/>
                    <a:pt x="28" y="378"/>
                    <a:pt x="63" y="239"/>
                  </a:cubicBezTo>
                  <a:cubicBezTo>
                    <a:pt x="79" y="176"/>
                    <a:pt x="97" y="111"/>
                    <a:pt x="135" y="58"/>
                  </a:cubicBezTo>
                  <a:cubicBezTo>
                    <a:pt x="158" y="26"/>
                    <a:pt x="192" y="-2"/>
                    <a:pt x="231" y="0"/>
                  </a:cubicBezTo>
                  <a:cubicBezTo>
                    <a:pt x="269" y="2"/>
                    <a:pt x="282" y="56"/>
                    <a:pt x="275" y="94"/>
                  </a:cubicBezTo>
                  <a:cubicBezTo>
                    <a:pt x="255" y="205"/>
                    <a:pt x="236" y="317"/>
                    <a:pt x="241" y="429"/>
                  </a:cubicBezTo>
                  <a:cubicBezTo>
                    <a:pt x="246" y="541"/>
                    <a:pt x="277" y="656"/>
                    <a:pt x="350" y="742"/>
                  </a:cubicBezTo>
                  <a:cubicBezTo>
                    <a:pt x="387" y="785"/>
                    <a:pt x="454" y="820"/>
                    <a:pt x="496" y="782"/>
                  </a:cubicBezTo>
                  <a:cubicBezTo>
                    <a:pt x="524" y="756"/>
                    <a:pt x="523" y="713"/>
                    <a:pt x="519" y="675"/>
                  </a:cubicBezTo>
                  <a:lnTo>
                    <a:pt x="503" y="509"/>
                  </a:lnTo>
                  <a:cubicBezTo>
                    <a:pt x="498" y="456"/>
                    <a:pt x="493" y="401"/>
                    <a:pt x="514" y="353"/>
                  </a:cubicBezTo>
                  <a:cubicBezTo>
                    <a:pt x="535" y="305"/>
                    <a:pt x="591" y="268"/>
                    <a:pt x="641" y="286"/>
                  </a:cubicBezTo>
                  <a:cubicBezTo>
                    <a:pt x="680" y="302"/>
                    <a:pt x="701" y="346"/>
                    <a:pt x="711" y="387"/>
                  </a:cubicBezTo>
                  <a:cubicBezTo>
                    <a:pt x="731" y="473"/>
                    <a:pt x="724" y="563"/>
                    <a:pt x="742" y="649"/>
                  </a:cubicBezTo>
                  <a:cubicBezTo>
                    <a:pt x="765" y="761"/>
                    <a:pt x="829" y="860"/>
                    <a:pt x="879" y="964"/>
                  </a:cubicBezTo>
                  <a:cubicBezTo>
                    <a:pt x="928" y="1067"/>
                    <a:pt x="963" y="1188"/>
                    <a:pt x="924" y="1296"/>
                  </a:cubicBezTo>
                  <a:cubicBezTo>
                    <a:pt x="795" y="1659"/>
                    <a:pt x="809" y="1877"/>
                    <a:pt x="756" y="2259"/>
                  </a:cubicBezTo>
                  <a:lnTo>
                    <a:pt x="115" y="2259"/>
                  </a:lnTo>
                  <a:close/>
                </a:path>
              </a:pathLst>
            </a:custGeom>
            <a:solidFill>
              <a:srgbClr val="632A0A"/>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86" name="Google Shape;1086;p28"/>
            <p:cNvSpPr/>
            <p:nvPr/>
          </p:nvSpPr>
          <p:spPr>
            <a:xfrm>
              <a:off x="6897744" y="-1809069"/>
              <a:ext cx="52316" cy="41071"/>
            </a:xfrm>
            <a:custGeom>
              <a:rect b="b" l="l" r="r" t="t"/>
              <a:pathLst>
                <a:path extrusionOk="0" h="84" w="107">
                  <a:moveTo>
                    <a:pt x="90" y="9"/>
                  </a:moveTo>
                  <a:cubicBezTo>
                    <a:pt x="90" y="11"/>
                    <a:pt x="90" y="13"/>
                    <a:pt x="90" y="15"/>
                  </a:cubicBezTo>
                  <a:cubicBezTo>
                    <a:pt x="90" y="13"/>
                    <a:pt x="90" y="15"/>
                    <a:pt x="90" y="16"/>
                  </a:cubicBezTo>
                  <a:cubicBezTo>
                    <a:pt x="90" y="17"/>
                    <a:pt x="89" y="18"/>
                    <a:pt x="89" y="19"/>
                  </a:cubicBezTo>
                  <a:cubicBezTo>
                    <a:pt x="89" y="21"/>
                    <a:pt x="88" y="23"/>
                    <a:pt x="87" y="25"/>
                  </a:cubicBezTo>
                  <a:cubicBezTo>
                    <a:pt x="87" y="26"/>
                    <a:pt x="87" y="27"/>
                    <a:pt x="86" y="27"/>
                  </a:cubicBezTo>
                  <a:cubicBezTo>
                    <a:pt x="86" y="28"/>
                    <a:pt x="86" y="29"/>
                    <a:pt x="86" y="27"/>
                  </a:cubicBezTo>
                  <a:cubicBezTo>
                    <a:pt x="86" y="28"/>
                    <a:pt x="86" y="28"/>
                    <a:pt x="86" y="29"/>
                  </a:cubicBezTo>
                  <a:lnTo>
                    <a:pt x="86" y="29"/>
                  </a:lnTo>
                  <a:cubicBezTo>
                    <a:pt x="85" y="31"/>
                    <a:pt x="84" y="32"/>
                    <a:pt x="83" y="34"/>
                  </a:cubicBezTo>
                  <a:cubicBezTo>
                    <a:pt x="82" y="36"/>
                    <a:pt x="81" y="37"/>
                    <a:pt x="80" y="39"/>
                  </a:cubicBezTo>
                  <a:cubicBezTo>
                    <a:pt x="79" y="40"/>
                    <a:pt x="79" y="41"/>
                    <a:pt x="78" y="41"/>
                  </a:cubicBezTo>
                  <a:cubicBezTo>
                    <a:pt x="79" y="40"/>
                    <a:pt x="78" y="42"/>
                    <a:pt x="77" y="42"/>
                  </a:cubicBezTo>
                  <a:cubicBezTo>
                    <a:pt x="76" y="44"/>
                    <a:pt x="74" y="46"/>
                    <a:pt x="73" y="47"/>
                  </a:cubicBezTo>
                  <a:cubicBezTo>
                    <a:pt x="72" y="49"/>
                    <a:pt x="70" y="50"/>
                    <a:pt x="69" y="51"/>
                  </a:cubicBezTo>
                  <a:cubicBezTo>
                    <a:pt x="68" y="52"/>
                    <a:pt x="67" y="52"/>
                    <a:pt x="67" y="53"/>
                  </a:cubicBezTo>
                  <a:cubicBezTo>
                    <a:pt x="66" y="53"/>
                    <a:pt x="65" y="54"/>
                    <a:pt x="67" y="53"/>
                  </a:cubicBezTo>
                  <a:lnTo>
                    <a:pt x="65" y="54"/>
                  </a:lnTo>
                  <a:lnTo>
                    <a:pt x="65" y="54"/>
                  </a:lnTo>
                  <a:cubicBezTo>
                    <a:pt x="63" y="56"/>
                    <a:pt x="61" y="57"/>
                    <a:pt x="58" y="58"/>
                  </a:cubicBezTo>
                  <a:cubicBezTo>
                    <a:pt x="57" y="59"/>
                    <a:pt x="56" y="60"/>
                    <a:pt x="55" y="60"/>
                  </a:cubicBezTo>
                  <a:cubicBezTo>
                    <a:pt x="54" y="61"/>
                    <a:pt x="53" y="61"/>
                    <a:pt x="52" y="61"/>
                  </a:cubicBezTo>
                  <a:cubicBezTo>
                    <a:pt x="52" y="62"/>
                    <a:pt x="49" y="63"/>
                    <a:pt x="51" y="62"/>
                  </a:cubicBezTo>
                  <a:cubicBezTo>
                    <a:pt x="49" y="63"/>
                    <a:pt x="47" y="63"/>
                    <a:pt x="46" y="64"/>
                  </a:cubicBezTo>
                  <a:lnTo>
                    <a:pt x="46" y="64"/>
                  </a:lnTo>
                  <a:cubicBezTo>
                    <a:pt x="42" y="65"/>
                    <a:pt x="38" y="66"/>
                    <a:pt x="34" y="67"/>
                  </a:cubicBezTo>
                  <a:cubicBezTo>
                    <a:pt x="36" y="66"/>
                    <a:pt x="33" y="67"/>
                    <a:pt x="32" y="67"/>
                  </a:cubicBezTo>
                  <a:cubicBezTo>
                    <a:pt x="31" y="67"/>
                    <a:pt x="30" y="67"/>
                    <a:pt x="29" y="67"/>
                  </a:cubicBezTo>
                  <a:lnTo>
                    <a:pt x="29" y="67"/>
                  </a:lnTo>
                  <a:cubicBezTo>
                    <a:pt x="28" y="67"/>
                    <a:pt x="28" y="67"/>
                    <a:pt x="27" y="67"/>
                  </a:cubicBezTo>
                  <a:cubicBezTo>
                    <a:pt x="26" y="67"/>
                    <a:pt x="24" y="67"/>
                    <a:pt x="22" y="67"/>
                  </a:cubicBezTo>
                  <a:lnTo>
                    <a:pt x="21" y="67"/>
                  </a:lnTo>
                  <a:cubicBezTo>
                    <a:pt x="19" y="67"/>
                    <a:pt x="22" y="67"/>
                    <a:pt x="21" y="67"/>
                  </a:cubicBezTo>
                  <a:cubicBezTo>
                    <a:pt x="20" y="67"/>
                    <a:pt x="19" y="66"/>
                    <a:pt x="18" y="66"/>
                  </a:cubicBezTo>
                  <a:lnTo>
                    <a:pt x="18" y="66"/>
                  </a:lnTo>
                  <a:cubicBezTo>
                    <a:pt x="15" y="66"/>
                    <a:pt x="13" y="65"/>
                    <a:pt x="11" y="64"/>
                  </a:cubicBezTo>
                  <a:lnTo>
                    <a:pt x="11" y="64"/>
                  </a:lnTo>
                  <a:cubicBezTo>
                    <a:pt x="10" y="64"/>
                    <a:pt x="9" y="64"/>
                    <a:pt x="8" y="64"/>
                  </a:cubicBezTo>
                  <a:cubicBezTo>
                    <a:pt x="7" y="64"/>
                    <a:pt x="5" y="64"/>
                    <a:pt x="4" y="65"/>
                  </a:cubicBezTo>
                  <a:cubicBezTo>
                    <a:pt x="3" y="66"/>
                    <a:pt x="1" y="67"/>
                    <a:pt x="1" y="68"/>
                  </a:cubicBezTo>
                  <a:cubicBezTo>
                    <a:pt x="0" y="69"/>
                    <a:pt x="0" y="70"/>
                    <a:pt x="0" y="70"/>
                  </a:cubicBezTo>
                  <a:lnTo>
                    <a:pt x="0" y="70"/>
                  </a:lnTo>
                  <a:cubicBezTo>
                    <a:pt x="0" y="71"/>
                    <a:pt x="0" y="72"/>
                    <a:pt x="0" y="72"/>
                  </a:cubicBezTo>
                  <a:cubicBezTo>
                    <a:pt x="0" y="74"/>
                    <a:pt x="0" y="76"/>
                    <a:pt x="1" y="77"/>
                  </a:cubicBezTo>
                  <a:cubicBezTo>
                    <a:pt x="2" y="78"/>
                    <a:pt x="2" y="79"/>
                    <a:pt x="4" y="80"/>
                  </a:cubicBezTo>
                  <a:cubicBezTo>
                    <a:pt x="5" y="80"/>
                    <a:pt x="5" y="81"/>
                    <a:pt x="6" y="81"/>
                  </a:cubicBezTo>
                  <a:cubicBezTo>
                    <a:pt x="42" y="93"/>
                    <a:pt x="83" y="72"/>
                    <a:pt x="99" y="40"/>
                  </a:cubicBezTo>
                  <a:lnTo>
                    <a:pt x="99" y="40"/>
                  </a:lnTo>
                  <a:cubicBezTo>
                    <a:pt x="104" y="30"/>
                    <a:pt x="107" y="20"/>
                    <a:pt x="107" y="9"/>
                  </a:cubicBezTo>
                  <a:cubicBezTo>
                    <a:pt x="108" y="5"/>
                    <a:pt x="103" y="0"/>
                    <a:pt x="99" y="0"/>
                  </a:cubicBezTo>
                  <a:lnTo>
                    <a:pt x="99" y="0"/>
                  </a:lnTo>
                  <a:cubicBezTo>
                    <a:pt x="97" y="0"/>
                    <a:pt x="96" y="1"/>
                    <a:pt x="95" y="2"/>
                  </a:cubicBezTo>
                  <a:cubicBezTo>
                    <a:pt x="93" y="3"/>
                    <a:pt x="91" y="3"/>
                    <a:pt x="91" y="5"/>
                  </a:cubicBezTo>
                  <a:cubicBezTo>
                    <a:pt x="90" y="6"/>
                    <a:pt x="90" y="8"/>
                    <a:pt x="90"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7" name="Google Shape;1087;p28"/>
            <p:cNvSpPr/>
            <p:nvPr/>
          </p:nvSpPr>
          <p:spPr>
            <a:xfrm>
              <a:off x="7115810" y="-1660431"/>
              <a:ext cx="70896" cy="74807"/>
            </a:xfrm>
            <a:custGeom>
              <a:rect b="b" l="l" r="r" t="t"/>
              <a:pathLst>
                <a:path extrusionOk="0" h="153" w="145">
                  <a:moveTo>
                    <a:pt x="130" y="122"/>
                  </a:moveTo>
                  <a:cubicBezTo>
                    <a:pt x="129" y="124"/>
                    <a:pt x="128" y="125"/>
                    <a:pt x="127" y="126"/>
                  </a:cubicBezTo>
                  <a:cubicBezTo>
                    <a:pt x="126" y="126"/>
                    <a:pt x="126" y="127"/>
                    <a:pt x="125" y="127"/>
                  </a:cubicBezTo>
                  <a:cubicBezTo>
                    <a:pt x="125" y="127"/>
                    <a:pt x="124" y="127"/>
                    <a:pt x="125" y="127"/>
                  </a:cubicBezTo>
                  <a:cubicBezTo>
                    <a:pt x="126" y="126"/>
                    <a:pt x="125" y="128"/>
                    <a:pt x="124" y="128"/>
                  </a:cubicBezTo>
                  <a:lnTo>
                    <a:pt x="124" y="128"/>
                  </a:lnTo>
                  <a:cubicBezTo>
                    <a:pt x="123" y="129"/>
                    <a:pt x="122" y="129"/>
                    <a:pt x="121" y="130"/>
                  </a:cubicBezTo>
                  <a:cubicBezTo>
                    <a:pt x="119" y="131"/>
                    <a:pt x="118" y="132"/>
                    <a:pt x="117" y="132"/>
                  </a:cubicBezTo>
                  <a:cubicBezTo>
                    <a:pt x="115" y="133"/>
                    <a:pt x="118" y="132"/>
                    <a:pt x="116" y="132"/>
                  </a:cubicBezTo>
                  <a:cubicBezTo>
                    <a:pt x="115" y="133"/>
                    <a:pt x="115" y="133"/>
                    <a:pt x="114" y="133"/>
                  </a:cubicBezTo>
                  <a:cubicBezTo>
                    <a:pt x="113" y="134"/>
                    <a:pt x="111" y="133"/>
                    <a:pt x="110" y="134"/>
                  </a:cubicBezTo>
                  <a:cubicBezTo>
                    <a:pt x="108" y="134"/>
                    <a:pt x="107" y="135"/>
                    <a:pt x="105" y="135"/>
                  </a:cubicBezTo>
                  <a:cubicBezTo>
                    <a:pt x="104" y="136"/>
                    <a:pt x="107" y="135"/>
                    <a:pt x="106" y="135"/>
                  </a:cubicBezTo>
                  <a:cubicBezTo>
                    <a:pt x="105" y="135"/>
                    <a:pt x="105" y="135"/>
                    <a:pt x="105" y="135"/>
                  </a:cubicBezTo>
                  <a:cubicBezTo>
                    <a:pt x="104" y="136"/>
                    <a:pt x="103" y="136"/>
                    <a:pt x="102" y="136"/>
                  </a:cubicBezTo>
                  <a:lnTo>
                    <a:pt x="102" y="136"/>
                  </a:lnTo>
                  <a:cubicBezTo>
                    <a:pt x="101" y="136"/>
                    <a:pt x="100" y="136"/>
                    <a:pt x="98" y="136"/>
                  </a:cubicBezTo>
                  <a:cubicBezTo>
                    <a:pt x="96" y="136"/>
                    <a:pt x="95" y="136"/>
                    <a:pt x="93" y="136"/>
                  </a:cubicBezTo>
                  <a:lnTo>
                    <a:pt x="91" y="135"/>
                  </a:lnTo>
                  <a:cubicBezTo>
                    <a:pt x="89" y="135"/>
                    <a:pt x="91" y="135"/>
                    <a:pt x="91" y="135"/>
                  </a:cubicBezTo>
                  <a:lnTo>
                    <a:pt x="90" y="135"/>
                  </a:lnTo>
                  <a:cubicBezTo>
                    <a:pt x="88" y="135"/>
                    <a:pt x="87" y="135"/>
                    <a:pt x="85" y="134"/>
                  </a:cubicBezTo>
                  <a:lnTo>
                    <a:pt x="85" y="134"/>
                  </a:lnTo>
                  <a:cubicBezTo>
                    <a:pt x="82" y="134"/>
                    <a:pt x="79" y="133"/>
                    <a:pt x="76" y="132"/>
                  </a:cubicBezTo>
                  <a:cubicBezTo>
                    <a:pt x="75" y="131"/>
                    <a:pt x="74" y="131"/>
                    <a:pt x="74" y="131"/>
                  </a:cubicBezTo>
                  <a:cubicBezTo>
                    <a:pt x="73" y="131"/>
                    <a:pt x="73" y="130"/>
                    <a:pt x="73" y="130"/>
                  </a:cubicBezTo>
                  <a:cubicBezTo>
                    <a:pt x="71" y="130"/>
                    <a:pt x="74" y="131"/>
                    <a:pt x="73" y="130"/>
                  </a:cubicBezTo>
                  <a:cubicBezTo>
                    <a:pt x="71" y="130"/>
                    <a:pt x="70" y="129"/>
                    <a:pt x="68" y="128"/>
                  </a:cubicBezTo>
                  <a:lnTo>
                    <a:pt x="68" y="128"/>
                  </a:lnTo>
                  <a:cubicBezTo>
                    <a:pt x="67" y="128"/>
                    <a:pt x="66" y="127"/>
                    <a:pt x="65" y="126"/>
                  </a:cubicBezTo>
                  <a:cubicBezTo>
                    <a:pt x="63" y="125"/>
                    <a:pt x="62" y="124"/>
                    <a:pt x="60" y="123"/>
                  </a:cubicBezTo>
                  <a:cubicBezTo>
                    <a:pt x="59" y="122"/>
                    <a:pt x="57" y="122"/>
                    <a:pt x="56" y="121"/>
                  </a:cubicBezTo>
                  <a:cubicBezTo>
                    <a:pt x="57" y="122"/>
                    <a:pt x="56" y="120"/>
                    <a:pt x="55" y="120"/>
                  </a:cubicBezTo>
                  <a:cubicBezTo>
                    <a:pt x="55" y="119"/>
                    <a:pt x="54" y="119"/>
                    <a:pt x="53" y="118"/>
                  </a:cubicBezTo>
                  <a:lnTo>
                    <a:pt x="53" y="118"/>
                  </a:lnTo>
                  <a:cubicBezTo>
                    <a:pt x="51" y="116"/>
                    <a:pt x="49" y="114"/>
                    <a:pt x="47" y="111"/>
                  </a:cubicBezTo>
                  <a:cubicBezTo>
                    <a:pt x="46" y="111"/>
                    <a:pt x="46" y="110"/>
                    <a:pt x="45" y="110"/>
                  </a:cubicBezTo>
                  <a:cubicBezTo>
                    <a:pt x="45" y="109"/>
                    <a:pt x="46" y="111"/>
                    <a:pt x="45" y="110"/>
                  </a:cubicBezTo>
                  <a:lnTo>
                    <a:pt x="44" y="108"/>
                  </a:lnTo>
                  <a:cubicBezTo>
                    <a:pt x="43" y="107"/>
                    <a:pt x="42" y="105"/>
                    <a:pt x="41" y="103"/>
                  </a:cubicBezTo>
                  <a:lnTo>
                    <a:pt x="41" y="103"/>
                  </a:lnTo>
                  <a:cubicBezTo>
                    <a:pt x="40" y="102"/>
                    <a:pt x="38" y="100"/>
                    <a:pt x="38" y="99"/>
                  </a:cubicBezTo>
                  <a:cubicBezTo>
                    <a:pt x="36" y="97"/>
                    <a:pt x="36" y="95"/>
                    <a:pt x="35" y="93"/>
                  </a:cubicBezTo>
                  <a:cubicBezTo>
                    <a:pt x="34" y="92"/>
                    <a:pt x="34" y="90"/>
                    <a:pt x="33" y="88"/>
                  </a:cubicBezTo>
                  <a:lnTo>
                    <a:pt x="32" y="87"/>
                  </a:lnTo>
                  <a:cubicBezTo>
                    <a:pt x="33" y="88"/>
                    <a:pt x="32" y="87"/>
                    <a:pt x="32" y="87"/>
                  </a:cubicBezTo>
                  <a:cubicBezTo>
                    <a:pt x="32" y="86"/>
                    <a:pt x="31" y="85"/>
                    <a:pt x="31" y="84"/>
                  </a:cubicBezTo>
                  <a:lnTo>
                    <a:pt x="31" y="84"/>
                  </a:lnTo>
                  <a:cubicBezTo>
                    <a:pt x="28" y="76"/>
                    <a:pt x="26" y="69"/>
                    <a:pt x="24" y="61"/>
                  </a:cubicBezTo>
                  <a:cubicBezTo>
                    <a:pt x="23" y="57"/>
                    <a:pt x="23" y="52"/>
                    <a:pt x="22" y="48"/>
                  </a:cubicBezTo>
                  <a:cubicBezTo>
                    <a:pt x="21" y="45"/>
                    <a:pt x="21" y="43"/>
                    <a:pt x="21" y="41"/>
                  </a:cubicBezTo>
                  <a:cubicBezTo>
                    <a:pt x="21" y="41"/>
                    <a:pt x="21" y="42"/>
                    <a:pt x="21" y="41"/>
                  </a:cubicBezTo>
                  <a:cubicBezTo>
                    <a:pt x="21" y="40"/>
                    <a:pt x="21" y="40"/>
                    <a:pt x="21" y="39"/>
                  </a:cubicBezTo>
                  <a:cubicBezTo>
                    <a:pt x="20" y="38"/>
                    <a:pt x="20" y="37"/>
                    <a:pt x="20" y="36"/>
                  </a:cubicBezTo>
                  <a:cubicBezTo>
                    <a:pt x="19" y="27"/>
                    <a:pt x="18" y="17"/>
                    <a:pt x="18" y="8"/>
                  </a:cubicBezTo>
                  <a:cubicBezTo>
                    <a:pt x="17" y="4"/>
                    <a:pt x="14" y="-1"/>
                    <a:pt x="9" y="0"/>
                  </a:cubicBezTo>
                  <a:cubicBezTo>
                    <a:pt x="5" y="0"/>
                    <a:pt x="0" y="3"/>
                    <a:pt x="0" y="8"/>
                  </a:cubicBezTo>
                  <a:cubicBezTo>
                    <a:pt x="3" y="43"/>
                    <a:pt x="6" y="79"/>
                    <a:pt x="24" y="109"/>
                  </a:cubicBezTo>
                  <a:lnTo>
                    <a:pt x="24" y="109"/>
                  </a:lnTo>
                  <a:cubicBezTo>
                    <a:pt x="32" y="123"/>
                    <a:pt x="43" y="134"/>
                    <a:pt x="57" y="141"/>
                  </a:cubicBezTo>
                  <a:lnTo>
                    <a:pt x="57" y="142"/>
                  </a:lnTo>
                  <a:cubicBezTo>
                    <a:pt x="70" y="149"/>
                    <a:pt x="84" y="153"/>
                    <a:pt x="99" y="153"/>
                  </a:cubicBezTo>
                  <a:cubicBezTo>
                    <a:pt x="115" y="153"/>
                    <a:pt x="131" y="147"/>
                    <a:pt x="142" y="135"/>
                  </a:cubicBezTo>
                  <a:lnTo>
                    <a:pt x="142" y="135"/>
                  </a:lnTo>
                  <a:cubicBezTo>
                    <a:pt x="143" y="134"/>
                    <a:pt x="143" y="133"/>
                    <a:pt x="143" y="133"/>
                  </a:cubicBezTo>
                  <a:cubicBezTo>
                    <a:pt x="144" y="132"/>
                    <a:pt x="145" y="129"/>
                    <a:pt x="145" y="128"/>
                  </a:cubicBezTo>
                  <a:cubicBezTo>
                    <a:pt x="145" y="126"/>
                    <a:pt x="143" y="125"/>
                    <a:pt x="143" y="124"/>
                  </a:cubicBezTo>
                  <a:cubicBezTo>
                    <a:pt x="142" y="123"/>
                    <a:pt x="143" y="123"/>
                    <a:pt x="142" y="122"/>
                  </a:cubicBezTo>
                  <a:cubicBezTo>
                    <a:pt x="139" y="119"/>
                    <a:pt x="133" y="119"/>
                    <a:pt x="130" y="122"/>
                  </a:cubicBezTo>
                  <a:close/>
                </a:path>
              </a:pathLst>
            </a:custGeom>
            <a:solidFill>
              <a:schemeClr val="accent3"/>
            </a:solidFill>
            <a:ln>
              <a:noFill/>
            </a:ln>
          </p:spPr>
          <p:txBody>
            <a:bodyPr anchorCtr="1" anchor="ctr" bIns="10075" lIns="90000" spcFirstLastPara="1" rIns="90000" wrap="square" tIns="100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8" name="Google Shape;1088;p28"/>
            <p:cNvSpPr/>
            <p:nvPr/>
          </p:nvSpPr>
          <p:spPr>
            <a:xfrm>
              <a:off x="6864985" y="-1612515"/>
              <a:ext cx="21024" cy="13690"/>
            </a:xfrm>
            <a:custGeom>
              <a:rect b="b" l="l" r="r" t="t"/>
              <a:pathLst>
                <a:path extrusionOk="0" h="28" w="43">
                  <a:moveTo>
                    <a:pt x="37" y="11"/>
                  </a:moveTo>
                  <a:lnTo>
                    <a:pt x="11" y="1"/>
                  </a:lnTo>
                  <a:cubicBezTo>
                    <a:pt x="9" y="0"/>
                    <a:pt x="6" y="1"/>
                    <a:pt x="5" y="2"/>
                  </a:cubicBezTo>
                  <a:lnTo>
                    <a:pt x="5" y="2"/>
                  </a:lnTo>
                  <a:cubicBezTo>
                    <a:pt x="3" y="3"/>
                    <a:pt x="2" y="4"/>
                    <a:pt x="2" y="5"/>
                  </a:cubicBezTo>
                  <a:cubicBezTo>
                    <a:pt x="1" y="6"/>
                    <a:pt x="1" y="6"/>
                    <a:pt x="1" y="7"/>
                  </a:cubicBezTo>
                  <a:lnTo>
                    <a:pt x="1" y="7"/>
                  </a:lnTo>
                  <a:cubicBezTo>
                    <a:pt x="1" y="8"/>
                    <a:pt x="0" y="9"/>
                    <a:pt x="0" y="9"/>
                  </a:cubicBezTo>
                  <a:cubicBezTo>
                    <a:pt x="0" y="11"/>
                    <a:pt x="1" y="12"/>
                    <a:pt x="2" y="14"/>
                  </a:cubicBezTo>
                  <a:lnTo>
                    <a:pt x="2" y="14"/>
                  </a:lnTo>
                  <a:lnTo>
                    <a:pt x="2" y="14"/>
                  </a:lnTo>
                  <a:cubicBezTo>
                    <a:pt x="2" y="15"/>
                    <a:pt x="3" y="16"/>
                    <a:pt x="5" y="17"/>
                  </a:cubicBezTo>
                  <a:cubicBezTo>
                    <a:pt x="6" y="17"/>
                    <a:pt x="6" y="17"/>
                    <a:pt x="7" y="18"/>
                  </a:cubicBezTo>
                  <a:lnTo>
                    <a:pt x="33" y="28"/>
                  </a:lnTo>
                  <a:cubicBezTo>
                    <a:pt x="34" y="29"/>
                    <a:pt x="37" y="28"/>
                    <a:pt x="39" y="27"/>
                  </a:cubicBezTo>
                  <a:lnTo>
                    <a:pt x="39" y="27"/>
                  </a:lnTo>
                  <a:cubicBezTo>
                    <a:pt x="40" y="26"/>
                    <a:pt x="41" y="25"/>
                    <a:pt x="42" y="24"/>
                  </a:cubicBezTo>
                  <a:cubicBezTo>
                    <a:pt x="42" y="23"/>
                    <a:pt x="43" y="21"/>
                    <a:pt x="43" y="20"/>
                  </a:cubicBezTo>
                  <a:cubicBezTo>
                    <a:pt x="43" y="18"/>
                    <a:pt x="43" y="17"/>
                    <a:pt x="42" y="15"/>
                  </a:cubicBezTo>
                  <a:lnTo>
                    <a:pt x="42" y="15"/>
                  </a:lnTo>
                  <a:lnTo>
                    <a:pt x="42" y="15"/>
                  </a:lnTo>
                  <a:cubicBezTo>
                    <a:pt x="41" y="14"/>
                    <a:pt x="40" y="12"/>
                    <a:pt x="39" y="12"/>
                  </a:cubicBezTo>
                  <a:cubicBezTo>
                    <a:pt x="38" y="11"/>
                    <a:pt x="38" y="12"/>
                    <a:pt x="37" y="11"/>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89" name="Google Shape;1089;p28"/>
            <p:cNvSpPr/>
            <p:nvPr/>
          </p:nvSpPr>
          <p:spPr>
            <a:xfrm>
              <a:off x="6857651" y="-1639896"/>
              <a:ext cx="21024" cy="18091"/>
            </a:xfrm>
            <a:custGeom>
              <a:rect b="b" l="l" r="r" t="t"/>
              <a:pathLst>
                <a:path extrusionOk="0" h="37" w="43">
                  <a:moveTo>
                    <a:pt x="41" y="23"/>
                  </a:moveTo>
                  <a:lnTo>
                    <a:pt x="15" y="2"/>
                  </a:lnTo>
                  <a:lnTo>
                    <a:pt x="15" y="2"/>
                  </a:lnTo>
                  <a:cubicBezTo>
                    <a:pt x="14" y="2"/>
                    <a:pt x="14" y="1"/>
                    <a:pt x="13" y="1"/>
                  </a:cubicBezTo>
                  <a:cubicBezTo>
                    <a:pt x="11" y="0"/>
                    <a:pt x="10" y="0"/>
                    <a:pt x="9" y="0"/>
                  </a:cubicBezTo>
                  <a:lnTo>
                    <a:pt x="9" y="0"/>
                  </a:lnTo>
                  <a:cubicBezTo>
                    <a:pt x="7" y="0"/>
                    <a:pt x="6" y="0"/>
                    <a:pt x="5" y="1"/>
                  </a:cubicBezTo>
                  <a:cubicBezTo>
                    <a:pt x="4" y="1"/>
                    <a:pt x="3" y="2"/>
                    <a:pt x="3" y="2"/>
                  </a:cubicBezTo>
                  <a:lnTo>
                    <a:pt x="3" y="2"/>
                  </a:lnTo>
                  <a:cubicBezTo>
                    <a:pt x="2" y="3"/>
                    <a:pt x="1" y="3"/>
                    <a:pt x="1" y="4"/>
                  </a:cubicBezTo>
                  <a:cubicBezTo>
                    <a:pt x="0" y="5"/>
                    <a:pt x="0" y="7"/>
                    <a:pt x="0" y="8"/>
                  </a:cubicBezTo>
                  <a:cubicBezTo>
                    <a:pt x="0" y="10"/>
                    <a:pt x="1" y="13"/>
                    <a:pt x="3" y="14"/>
                  </a:cubicBezTo>
                  <a:lnTo>
                    <a:pt x="29" y="35"/>
                  </a:lnTo>
                  <a:lnTo>
                    <a:pt x="29" y="35"/>
                  </a:lnTo>
                  <a:lnTo>
                    <a:pt x="30" y="36"/>
                  </a:lnTo>
                  <a:cubicBezTo>
                    <a:pt x="32" y="37"/>
                    <a:pt x="33" y="37"/>
                    <a:pt x="35" y="37"/>
                  </a:cubicBezTo>
                  <a:lnTo>
                    <a:pt x="35" y="37"/>
                  </a:lnTo>
                  <a:cubicBezTo>
                    <a:pt x="36" y="37"/>
                    <a:pt x="37" y="36"/>
                    <a:pt x="39" y="36"/>
                  </a:cubicBezTo>
                  <a:cubicBezTo>
                    <a:pt x="40" y="35"/>
                    <a:pt x="40" y="35"/>
                    <a:pt x="41" y="35"/>
                  </a:cubicBezTo>
                  <a:lnTo>
                    <a:pt x="41" y="35"/>
                  </a:lnTo>
                  <a:cubicBezTo>
                    <a:pt x="41" y="34"/>
                    <a:pt x="41" y="34"/>
                    <a:pt x="42" y="33"/>
                  </a:cubicBezTo>
                  <a:cubicBezTo>
                    <a:pt x="42" y="32"/>
                    <a:pt x="43" y="30"/>
                    <a:pt x="43" y="29"/>
                  </a:cubicBezTo>
                  <a:cubicBezTo>
                    <a:pt x="43" y="27"/>
                    <a:pt x="43" y="24"/>
                    <a:pt x="41" y="23"/>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90" name="Google Shape;1090;p28"/>
            <p:cNvSpPr/>
            <p:nvPr/>
          </p:nvSpPr>
          <p:spPr>
            <a:xfrm>
              <a:off x="7127056" y="-1470234"/>
              <a:ext cx="26403" cy="12712"/>
            </a:xfrm>
            <a:custGeom>
              <a:rect b="b" l="l" r="r" t="t"/>
              <a:pathLst>
                <a:path extrusionOk="0" h="26" w="54">
                  <a:moveTo>
                    <a:pt x="48" y="9"/>
                  </a:moveTo>
                  <a:lnTo>
                    <a:pt x="11" y="0"/>
                  </a:lnTo>
                  <a:cubicBezTo>
                    <a:pt x="7" y="-1"/>
                    <a:pt x="2" y="2"/>
                    <a:pt x="1" y="6"/>
                  </a:cubicBezTo>
                  <a:cubicBezTo>
                    <a:pt x="0" y="11"/>
                    <a:pt x="2" y="16"/>
                    <a:pt x="7" y="17"/>
                  </a:cubicBezTo>
                  <a:lnTo>
                    <a:pt x="43" y="26"/>
                  </a:lnTo>
                  <a:cubicBezTo>
                    <a:pt x="48" y="27"/>
                    <a:pt x="53" y="24"/>
                    <a:pt x="54" y="20"/>
                  </a:cubicBezTo>
                  <a:cubicBezTo>
                    <a:pt x="55" y="15"/>
                    <a:pt x="53" y="10"/>
                    <a:pt x="48" y="9"/>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91" name="Google Shape;1091;p28"/>
            <p:cNvSpPr/>
            <p:nvPr/>
          </p:nvSpPr>
          <p:spPr>
            <a:xfrm>
              <a:off x="7132434" y="-1485391"/>
              <a:ext cx="16135" cy="10757"/>
            </a:xfrm>
            <a:custGeom>
              <a:rect b="b" l="l" r="r" t="t"/>
              <a:pathLst>
                <a:path extrusionOk="0" h="22" w="33">
                  <a:moveTo>
                    <a:pt x="26" y="5"/>
                  </a:moveTo>
                  <a:lnTo>
                    <a:pt x="11" y="0"/>
                  </a:lnTo>
                  <a:lnTo>
                    <a:pt x="11" y="0"/>
                  </a:lnTo>
                  <a:cubicBezTo>
                    <a:pt x="10" y="0"/>
                    <a:pt x="9" y="0"/>
                    <a:pt x="8" y="0"/>
                  </a:cubicBezTo>
                  <a:cubicBezTo>
                    <a:pt x="7" y="0"/>
                    <a:pt x="5" y="0"/>
                    <a:pt x="4" y="1"/>
                  </a:cubicBezTo>
                  <a:cubicBezTo>
                    <a:pt x="3" y="1"/>
                    <a:pt x="2" y="3"/>
                    <a:pt x="1" y="4"/>
                  </a:cubicBezTo>
                  <a:cubicBezTo>
                    <a:pt x="0" y="5"/>
                    <a:pt x="0" y="6"/>
                    <a:pt x="0" y="8"/>
                  </a:cubicBezTo>
                  <a:cubicBezTo>
                    <a:pt x="0" y="9"/>
                    <a:pt x="0" y="11"/>
                    <a:pt x="1" y="12"/>
                  </a:cubicBezTo>
                  <a:lnTo>
                    <a:pt x="1" y="13"/>
                  </a:lnTo>
                  <a:lnTo>
                    <a:pt x="1" y="13"/>
                  </a:lnTo>
                  <a:cubicBezTo>
                    <a:pt x="2" y="14"/>
                    <a:pt x="2" y="15"/>
                    <a:pt x="4" y="16"/>
                  </a:cubicBezTo>
                  <a:lnTo>
                    <a:pt x="6" y="16"/>
                  </a:lnTo>
                  <a:lnTo>
                    <a:pt x="22" y="22"/>
                  </a:lnTo>
                  <a:lnTo>
                    <a:pt x="22" y="22"/>
                  </a:lnTo>
                  <a:cubicBezTo>
                    <a:pt x="22" y="22"/>
                    <a:pt x="23" y="22"/>
                    <a:pt x="24" y="22"/>
                  </a:cubicBezTo>
                  <a:cubicBezTo>
                    <a:pt x="26" y="22"/>
                    <a:pt x="26" y="21"/>
                    <a:pt x="28" y="21"/>
                  </a:cubicBezTo>
                  <a:cubicBezTo>
                    <a:pt x="29" y="20"/>
                    <a:pt x="30" y="19"/>
                    <a:pt x="31" y="18"/>
                  </a:cubicBezTo>
                  <a:cubicBezTo>
                    <a:pt x="31" y="17"/>
                    <a:pt x="32" y="16"/>
                    <a:pt x="32" y="16"/>
                  </a:cubicBezTo>
                  <a:lnTo>
                    <a:pt x="32" y="16"/>
                  </a:lnTo>
                  <a:cubicBezTo>
                    <a:pt x="32" y="15"/>
                    <a:pt x="33" y="14"/>
                    <a:pt x="33" y="13"/>
                  </a:cubicBezTo>
                  <a:cubicBezTo>
                    <a:pt x="33" y="12"/>
                    <a:pt x="32" y="10"/>
                    <a:pt x="31" y="9"/>
                  </a:cubicBezTo>
                  <a:lnTo>
                    <a:pt x="31" y="9"/>
                  </a:lnTo>
                  <a:lnTo>
                    <a:pt x="31" y="9"/>
                  </a:lnTo>
                  <a:cubicBezTo>
                    <a:pt x="31" y="8"/>
                    <a:pt x="28" y="7"/>
                    <a:pt x="28" y="6"/>
                  </a:cubicBezTo>
                  <a:cubicBezTo>
                    <a:pt x="27" y="5"/>
                    <a:pt x="27" y="5"/>
                    <a:pt x="26"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092" name="Google Shape;1092;p28"/>
            <p:cNvSpPr/>
            <p:nvPr/>
          </p:nvSpPr>
          <p:spPr>
            <a:xfrm>
              <a:off x="7590080" y="-1609582"/>
              <a:ext cx="138858" cy="472803"/>
            </a:xfrm>
            <a:custGeom>
              <a:rect b="b" l="l" r="r" t="t"/>
              <a:pathLst>
                <a:path extrusionOk="0" h="967" w="284">
                  <a:moveTo>
                    <a:pt x="12" y="651"/>
                  </a:moveTo>
                  <a:cubicBezTo>
                    <a:pt x="12" y="682"/>
                    <a:pt x="25" y="711"/>
                    <a:pt x="33" y="741"/>
                  </a:cubicBezTo>
                  <a:lnTo>
                    <a:pt x="33" y="741"/>
                  </a:lnTo>
                  <a:cubicBezTo>
                    <a:pt x="39" y="762"/>
                    <a:pt x="41" y="783"/>
                    <a:pt x="41" y="804"/>
                  </a:cubicBezTo>
                  <a:cubicBezTo>
                    <a:pt x="41" y="820"/>
                    <a:pt x="40" y="837"/>
                    <a:pt x="37" y="853"/>
                  </a:cubicBezTo>
                  <a:cubicBezTo>
                    <a:pt x="32" y="875"/>
                    <a:pt x="24" y="897"/>
                    <a:pt x="27" y="920"/>
                  </a:cubicBezTo>
                  <a:cubicBezTo>
                    <a:pt x="29" y="943"/>
                    <a:pt x="46" y="966"/>
                    <a:pt x="69" y="967"/>
                  </a:cubicBezTo>
                  <a:cubicBezTo>
                    <a:pt x="88" y="967"/>
                    <a:pt x="104" y="952"/>
                    <a:pt x="113" y="936"/>
                  </a:cubicBezTo>
                  <a:cubicBezTo>
                    <a:pt x="168" y="840"/>
                    <a:pt x="77" y="696"/>
                    <a:pt x="153" y="616"/>
                  </a:cubicBezTo>
                  <a:cubicBezTo>
                    <a:pt x="172" y="597"/>
                    <a:pt x="198" y="585"/>
                    <a:pt x="210" y="561"/>
                  </a:cubicBezTo>
                  <a:cubicBezTo>
                    <a:pt x="243" y="501"/>
                    <a:pt x="162" y="426"/>
                    <a:pt x="190" y="364"/>
                  </a:cubicBezTo>
                  <a:cubicBezTo>
                    <a:pt x="194" y="356"/>
                    <a:pt x="200" y="349"/>
                    <a:pt x="208" y="346"/>
                  </a:cubicBezTo>
                  <a:cubicBezTo>
                    <a:pt x="217" y="342"/>
                    <a:pt x="227" y="344"/>
                    <a:pt x="236" y="344"/>
                  </a:cubicBezTo>
                  <a:cubicBezTo>
                    <a:pt x="276" y="340"/>
                    <a:pt x="291" y="287"/>
                    <a:pt x="281" y="248"/>
                  </a:cubicBezTo>
                  <a:cubicBezTo>
                    <a:pt x="270" y="209"/>
                    <a:pt x="245" y="175"/>
                    <a:pt x="240" y="135"/>
                  </a:cubicBezTo>
                  <a:cubicBezTo>
                    <a:pt x="237" y="110"/>
                    <a:pt x="243" y="84"/>
                    <a:pt x="241" y="59"/>
                  </a:cubicBezTo>
                  <a:cubicBezTo>
                    <a:pt x="239" y="34"/>
                    <a:pt x="225" y="6"/>
                    <a:pt x="200" y="1"/>
                  </a:cubicBezTo>
                  <a:cubicBezTo>
                    <a:pt x="181" y="-2"/>
                    <a:pt x="162" y="9"/>
                    <a:pt x="146" y="22"/>
                  </a:cubicBezTo>
                  <a:cubicBezTo>
                    <a:pt x="73" y="80"/>
                    <a:pt x="26" y="163"/>
                    <a:pt x="5" y="254"/>
                  </a:cubicBezTo>
                  <a:cubicBezTo>
                    <a:pt x="-2" y="287"/>
                    <a:pt x="-2" y="318"/>
                    <a:pt x="7" y="351"/>
                  </a:cubicBezTo>
                  <a:cubicBezTo>
                    <a:pt x="20" y="395"/>
                    <a:pt x="42" y="437"/>
                    <a:pt x="45" y="483"/>
                  </a:cubicBezTo>
                  <a:cubicBezTo>
                    <a:pt x="48" y="542"/>
                    <a:pt x="11" y="592"/>
                    <a:pt x="12" y="651"/>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3" name="Google Shape;1093;p28"/>
            <p:cNvSpPr/>
            <p:nvPr/>
          </p:nvSpPr>
          <p:spPr>
            <a:xfrm>
              <a:off x="7002376" y="-1504460"/>
              <a:ext cx="100232" cy="305097"/>
            </a:xfrm>
            <a:custGeom>
              <a:rect b="b" l="l" r="r" t="t"/>
              <a:pathLst>
                <a:path extrusionOk="0" h="624" w="205">
                  <a:moveTo>
                    <a:pt x="32" y="253"/>
                  </a:moveTo>
                  <a:cubicBezTo>
                    <a:pt x="38" y="259"/>
                    <a:pt x="46" y="262"/>
                    <a:pt x="52" y="266"/>
                  </a:cubicBezTo>
                  <a:cubicBezTo>
                    <a:pt x="78" y="284"/>
                    <a:pt x="88" y="318"/>
                    <a:pt x="88" y="349"/>
                  </a:cubicBezTo>
                  <a:cubicBezTo>
                    <a:pt x="87" y="380"/>
                    <a:pt x="78" y="411"/>
                    <a:pt x="73" y="442"/>
                  </a:cubicBezTo>
                  <a:lnTo>
                    <a:pt x="73" y="442"/>
                  </a:lnTo>
                  <a:cubicBezTo>
                    <a:pt x="70" y="459"/>
                    <a:pt x="69" y="477"/>
                    <a:pt x="69" y="495"/>
                  </a:cubicBezTo>
                  <a:cubicBezTo>
                    <a:pt x="69" y="520"/>
                    <a:pt x="72" y="545"/>
                    <a:pt x="77" y="569"/>
                  </a:cubicBezTo>
                  <a:cubicBezTo>
                    <a:pt x="83" y="596"/>
                    <a:pt x="100" y="626"/>
                    <a:pt x="126" y="624"/>
                  </a:cubicBezTo>
                  <a:cubicBezTo>
                    <a:pt x="146" y="623"/>
                    <a:pt x="160" y="603"/>
                    <a:pt x="166" y="585"/>
                  </a:cubicBezTo>
                  <a:cubicBezTo>
                    <a:pt x="192" y="500"/>
                    <a:pt x="126" y="407"/>
                    <a:pt x="156" y="323"/>
                  </a:cubicBezTo>
                  <a:cubicBezTo>
                    <a:pt x="168" y="287"/>
                    <a:pt x="198" y="258"/>
                    <a:pt x="204" y="220"/>
                  </a:cubicBezTo>
                  <a:cubicBezTo>
                    <a:pt x="208" y="198"/>
                    <a:pt x="203" y="176"/>
                    <a:pt x="199" y="154"/>
                  </a:cubicBezTo>
                  <a:cubicBezTo>
                    <a:pt x="191" y="117"/>
                    <a:pt x="183" y="81"/>
                    <a:pt x="176" y="45"/>
                  </a:cubicBezTo>
                  <a:cubicBezTo>
                    <a:pt x="173" y="32"/>
                    <a:pt x="170" y="18"/>
                    <a:pt x="160" y="10"/>
                  </a:cubicBezTo>
                  <a:cubicBezTo>
                    <a:pt x="148" y="-2"/>
                    <a:pt x="128" y="-1"/>
                    <a:pt x="112" y="2"/>
                  </a:cubicBezTo>
                  <a:cubicBezTo>
                    <a:pt x="78" y="9"/>
                    <a:pt x="15" y="24"/>
                    <a:pt x="3" y="62"/>
                  </a:cubicBezTo>
                  <a:cubicBezTo>
                    <a:pt x="-3" y="81"/>
                    <a:pt x="5" y="99"/>
                    <a:pt x="11" y="116"/>
                  </a:cubicBezTo>
                  <a:cubicBezTo>
                    <a:pt x="20" y="140"/>
                    <a:pt x="20" y="163"/>
                    <a:pt x="18" y="188"/>
                  </a:cubicBezTo>
                  <a:cubicBezTo>
                    <a:pt x="16" y="211"/>
                    <a:pt x="14" y="237"/>
                    <a:pt x="32" y="25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4" name="Google Shape;1094;p28"/>
            <p:cNvSpPr/>
            <p:nvPr/>
          </p:nvSpPr>
          <p:spPr>
            <a:xfrm>
              <a:off x="7212620" y="-1792445"/>
              <a:ext cx="128102" cy="221489"/>
            </a:xfrm>
            <a:custGeom>
              <a:rect b="b" l="l" r="r" t="t"/>
              <a:pathLst>
                <a:path extrusionOk="0" h="453" w="262">
                  <a:moveTo>
                    <a:pt x="95" y="452"/>
                  </a:moveTo>
                  <a:cubicBezTo>
                    <a:pt x="105" y="449"/>
                    <a:pt x="112" y="441"/>
                    <a:pt x="116" y="432"/>
                  </a:cubicBezTo>
                  <a:cubicBezTo>
                    <a:pt x="128" y="408"/>
                    <a:pt x="123" y="380"/>
                    <a:pt x="122" y="354"/>
                  </a:cubicBezTo>
                  <a:cubicBezTo>
                    <a:pt x="120" y="328"/>
                    <a:pt x="123" y="298"/>
                    <a:pt x="143" y="282"/>
                  </a:cubicBezTo>
                  <a:cubicBezTo>
                    <a:pt x="157" y="272"/>
                    <a:pt x="177" y="269"/>
                    <a:pt x="186" y="254"/>
                  </a:cubicBezTo>
                  <a:cubicBezTo>
                    <a:pt x="194" y="244"/>
                    <a:pt x="194" y="228"/>
                    <a:pt x="204" y="221"/>
                  </a:cubicBezTo>
                  <a:cubicBezTo>
                    <a:pt x="212" y="215"/>
                    <a:pt x="223" y="216"/>
                    <a:pt x="232" y="213"/>
                  </a:cubicBezTo>
                  <a:cubicBezTo>
                    <a:pt x="257" y="204"/>
                    <a:pt x="264" y="173"/>
                    <a:pt x="262" y="147"/>
                  </a:cubicBezTo>
                  <a:lnTo>
                    <a:pt x="262" y="147"/>
                  </a:lnTo>
                  <a:cubicBezTo>
                    <a:pt x="261" y="116"/>
                    <a:pt x="254" y="86"/>
                    <a:pt x="241" y="58"/>
                  </a:cubicBezTo>
                  <a:cubicBezTo>
                    <a:pt x="234" y="42"/>
                    <a:pt x="225" y="26"/>
                    <a:pt x="212" y="15"/>
                  </a:cubicBezTo>
                  <a:cubicBezTo>
                    <a:pt x="168" y="-17"/>
                    <a:pt x="97" y="10"/>
                    <a:pt x="56" y="34"/>
                  </a:cubicBezTo>
                  <a:cubicBezTo>
                    <a:pt x="28" y="50"/>
                    <a:pt x="-6" y="75"/>
                    <a:pt x="2" y="112"/>
                  </a:cubicBezTo>
                  <a:cubicBezTo>
                    <a:pt x="8" y="140"/>
                    <a:pt x="29" y="163"/>
                    <a:pt x="42" y="189"/>
                  </a:cubicBezTo>
                  <a:cubicBezTo>
                    <a:pt x="49" y="204"/>
                    <a:pt x="55" y="220"/>
                    <a:pt x="56" y="237"/>
                  </a:cubicBezTo>
                  <a:cubicBezTo>
                    <a:pt x="58" y="261"/>
                    <a:pt x="49" y="282"/>
                    <a:pt x="44" y="304"/>
                  </a:cubicBezTo>
                  <a:cubicBezTo>
                    <a:pt x="37" y="338"/>
                    <a:pt x="37" y="374"/>
                    <a:pt x="46" y="407"/>
                  </a:cubicBezTo>
                  <a:cubicBezTo>
                    <a:pt x="52" y="427"/>
                    <a:pt x="69" y="460"/>
                    <a:pt x="95" y="452"/>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5" name="Google Shape;1095;p28"/>
            <p:cNvSpPr/>
            <p:nvPr/>
          </p:nvSpPr>
          <p:spPr>
            <a:xfrm>
              <a:off x="7350989" y="-1525484"/>
              <a:ext cx="95832" cy="157438"/>
            </a:xfrm>
            <a:custGeom>
              <a:rect b="b" l="l" r="r" t="t"/>
              <a:pathLst>
                <a:path extrusionOk="0" h="322" w="196">
                  <a:moveTo>
                    <a:pt x="34" y="123"/>
                  </a:moveTo>
                  <a:cubicBezTo>
                    <a:pt x="58" y="177"/>
                    <a:pt x="-7" y="239"/>
                    <a:pt x="13" y="295"/>
                  </a:cubicBezTo>
                  <a:cubicBezTo>
                    <a:pt x="18" y="310"/>
                    <a:pt x="32" y="324"/>
                    <a:pt x="47" y="322"/>
                  </a:cubicBezTo>
                  <a:cubicBezTo>
                    <a:pt x="62" y="321"/>
                    <a:pt x="71" y="307"/>
                    <a:pt x="77" y="294"/>
                  </a:cubicBezTo>
                  <a:cubicBezTo>
                    <a:pt x="82" y="280"/>
                    <a:pt x="86" y="266"/>
                    <a:pt x="95" y="255"/>
                  </a:cubicBezTo>
                  <a:cubicBezTo>
                    <a:pt x="112" y="234"/>
                    <a:pt x="144" y="234"/>
                    <a:pt x="164" y="216"/>
                  </a:cubicBezTo>
                  <a:cubicBezTo>
                    <a:pt x="177" y="204"/>
                    <a:pt x="183" y="187"/>
                    <a:pt x="187" y="170"/>
                  </a:cubicBezTo>
                  <a:cubicBezTo>
                    <a:pt x="194" y="144"/>
                    <a:pt x="199" y="117"/>
                    <a:pt x="194" y="90"/>
                  </a:cubicBezTo>
                  <a:cubicBezTo>
                    <a:pt x="184" y="41"/>
                    <a:pt x="141" y="3"/>
                    <a:pt x="91" y="0"/>
                  </a:cubicBezTo>
                  <a:cubicBezTo>
                    <a:pt x="59" y="-2"/>
                    <a:pt x="1" y="5"/>
                    <a:pt x="0" y="47"/>
                  </a:cubicBezTo>
                  <a:cubicBezTo>
                    <a:pt x="-1" y="78"/>
                    <a:pt x="23" y="97"/>
                    <a:pt x="34" y="123"/>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6" name="Google Shape;1096;p28"/>
            <p:cNvSpPr/>
            <p:nvPr/>
          </p:nvSpPr>
          <p:spPr>
            <a:xfrm>
              <a:off x="6982330" y="-1608115"/>
              <a:ext cx="107077" cy="187752"/>
            </a:xfrm>
            <a:custGeom>
              <a:rect b="b" l="l" r="r" t="t"/>
              <a:pathLst>
                <a:path extrusionOk="0" h="384" w="219">
                  <a:moveTo>
                    <a:pt x="125" y="333"/>
                  </a:moveTo>
                  <a:cubicBezTo>
                    <a:pt x="129" y="343"/>
                    <a:pt x="128" y="353"/>
                    <a:pt x="131" y="364"/>
                  </a:cubicBezTo>
                  <a:cubicBezTo>
                    <a:pt x="133" y="374"/>
                    <a:pt x="142" y="385"/>
                    <a:pt x="153" y="384"/>
                  </a:cubicBezTo>
                  <a:cubicBezTo>
                    <a:pt x="161" y="383"/>
                    <a:pt x="167" y="375"/>
                    <a:pt x="170" y="368"/>
                  </a:cubicBezTo>
                  <a:cubicBezTo>
                    <a:pt x="190" y="323"/>
                    <a:pt x="160" y="260"/>
                    <a:pt x="196" y="226"/>
                  </a:cubicBezTo>
                  <a:cubicBezTo>
                    <a:pt x="202" y="220"/>
                    <a:pt x="211" y="215"/>
                    <a:pt x="215" y="208"/>
                  </a:cubicBezTo>
                  <a:cubicBezTo>
                    <a:pt x="220" y="199"/>
                    <a:pt x="220" y="189"/>
                    <a:pt x="219" y="179"/>
                  </a:cubicBezTo>
                  <a:cubicBezTo>
                    <a:pt x="215" y="137"/>
                    <a:pt x="211" y="94"/>
                    <a:pt x="190" y="58"/>
                  </a:cubicBezTo>
                  <a:cubicBezTo>
                    <a:pt x="172" y="25"/>
                    <a:pt x="136" y="-3"/>
                    <a:pt x="96" y="1"/>
                  </a:cubicBezTo>
                  <a:cubicBezTo>
                    <a:pt x="58" y="4"/>
                    <a:pt x="20" y="41"/>
                    <a:pt x="5" y="76"/>
                  </a:cubicBezTo>
                  <a:cubicBezTo>
                    <a:pt x="-6" y="101"/>
                    <a:pt x="6" y="122"/>
                    <a:pt x="20" y="143"/>
                  </a:cubicBezTo>
                  <a:cubicBezTo>
                    <a:pt x="41" y="173"/>
                    <a:pt x="53" y="201"/>
                    <a:pt x="57" y="237"/>
                  </a:cubicBezTo>
                  <a:cubicBezTo>
                    <a:pt x="59" y="260"/>
                    <a:pt x="63" y="280"/>
                    <a:pt x="82" y="295"/>
                  </a:cubicBezTo>
                  <a:cubicBezTo>
                    <a:pt x="97" y="307"/>
                    <a:pt x="117" y="314"/>
                    <a:pt x="125" y="333"/>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7" name="Google Shape;1097;p28"/>
            <p:cNvSpPr/>
            <p:nvPr/>
          </p:nvSpPr>
          <p:spPr>
            <a:xfrm>
              <a:off x="7032202" y="-1125533"/>
              <a:ext cx="60139" cy="255225"/>
            </a:xfrm>
            <a:custGeom>
              <a:rect b="b" l="l" r="r" t="t"/>
              <a:pathLst>
                <a:path extrusionOk="0" h="522" w="123">
                  <a:moveTo>
                    <a:pt x="70" y="148"/>
                  </a:moveTo>
                  <a:cubicBezTo>
                    <a:pt x="60" y="257"/>
                    <a:pt x="-19" y="360"/>
                    <a:pt x="5" y="467"/>
                  </a:cubicBezTo>
                  <a:cubicBezTo>
                    <a:pt x="11" y="492"/>
                    <a:pt x="26" y="519"/>
                    <a:pt x="52" y="522"/>
                  </a:cubicBezTo>
                  <a:cubicBezTo>
                    <a:pt x="85" y="525"/>
                    <a:pt x="106" y="486"/>
                    <a:pt x="111" y="453"/>
                  </a:cubicBezTo>
                  <a:cubicBezTo>
                    <a:pt x="125" y="368"/>
                    <a:pt x="100" y="282"/>
                    <a:pt x="106" y="196"/>
                  </a:cubicBezTo>
                  <a:cubicBezTo>
                    <a:pt x="108" y="166"/>
                    <a:pt x="114" y="136"/>
                    <a:pt x="118" y="105"/>
                  </a:cubicBezTo>
                  <a:cubicBezTo>
                    <a:pt x="121" y="81"/>
                    <a:pt x="128" y="45"/>
                    <a:pt x="117" y="22"/>
                  </a:cubicBezTo>
                  <a:cubicBezTo>
                    <a:pt x="112" y="9"/>
                    <a:pt x="95" y="-2"/>
                    <a:pt x="81" y="0"/>
                  </a:cubicBezTo>
                  <a:cubicBezTo>
                    <a:pt x="59" y="2"/>
                    <a:pt x="66" y="31"/>
                    <a:pt x="67" y="47"/>
                  </a:cubicBezTo>
                  <a:cubicBezTo>
                    <a:pt x="69" y="81"/>
                    <a:pt x="73" y="114"/>
                    <a:pt x="70" y="148"/>
                  </a:cubicBezTo>
                  <a:close/>
                </a:path>
              </a:pathLst>
            </a:custGeom>
            <a:solidFill>
              <a:schemeClr val="l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8" name="Google Shape;1098;p28"/>
            <p:cNvSpPr/>
            <p:nvPr/>
          </p:nvSpPr>
          <p:spPr>
            <a:xfrm>
              <a:off x="7609148" y="-1060504"/>
              <a:ext cx="62095" cy="184329"/>
            </a:xfrm>
            <a:custGeom>
              <a:rect b="b" l="l" r="r" t="t"/>
              <a:pathLst>
                <a:path extrusionOk="0" h="377" w="127">
                  <a:moveTo>
                    <a:pt x="7" y="95"/>
                  </a:moveTo>
                  <a:cubicBezTo>
                    <a:pt x="15" y="128"/>
                    <a:pt x="29" y="160"/>
                    <a:pt x="37" y="193"/>
                  </a:cubicBezTo>
                  <a:cubicBezTo>
                    <a:pt x="47" y="234"/>
                    <a:pt x="47" y="278"/>
                    <a:pt x="52" y="321"/>
                  </a:cubicBezTo>
                  <a:cubicBezTo>
                    <a:pt x="55" y="346"/>
                    <a:pt x="67" y="377"/>
                    <a:pt x="92" y="377"/>
                  </a:cubicBezTo>
                  <a:cubicBezTo>
                    <a:pt x="118" y="377"/>
                    <a:pt x="130" y="344"/>
                    <a:pt x="127" y="318"/>
                  </a:cubicBezTo>
                  <a:cubicBezTo>
                    <a:pt x="121" y="267"/>
                    <a:pt x="86" y="224"/>
                    <a:pt x="78" y="174"/>
                  </a:cubicBezTo>
                  <a:cubicBezTo>
                    <a:pt x="71" y="127"/>
                    <a:pt x="90" y="78"/>
                    <a:pt x="74" y="32"/>
                  </a:cubicBezTo>
                  <a:cubicBezTo>
                    <a:pt x="63" y="-2"/>
                    <a:pt x="23" y="-14"/>
                    <a:pt x="6" y="23"/>
                  </a:cubicBezTo>
                  <a:cubicBezTo>
                    <a:pt x="-4" y="44"/>
                    <a:pt x="2" y="74"/>
                    <a:pt x="7" y="95"/>
                  </a:cubicBez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099" name="Google Shape;1099;p28"/>
            <p:cNvSpPr/>
            <p:nvPr/>
          </p:nvSpPr>
          <p:spPr>
            <a:xfrm>
              <a:off x="7588124" y="-1324042"/>
              <a:ext cx="62095" cy="194597"/>
            </a:xfrm>
            <a:custGeom>
              <a:rect b="b" l="l" r="r" t="t"/>
              <a:pathLst>
                <a:path extrusionOk="0" h="398" w="127">
                  <a:moveTo>
                    <a:pt x="24" y="3"/>
                  </a:moveTo>
                  <a:cubicBezTo>
                    <a:pt x="4" y="30"/>
                    <a:pt x="-3" y="66"/>
                    <a:pt x="3" y="98"/>
                  </a:cubicBezTo>
                  <a:cubicBezTo>
                    <a:pt x="6" y="116"/>
                    <a:pt x="14" y="133"/>
                    <a:pt x="20" y="150"/>
                  </a:cubicBezTo>
                  <a:lnTo>
                    <a:pt x="20" y="150"/>
                  </a:lnTo>
                  <a:cubicBezTo>
                    <a:pt x="26" y="168"/>
                    <a:pt x="28" y="186"/>
                    <a:pt x="28" y="204"/>
                  </a:cubicBezTo>
                  <a:cubicBezTo>
                    <a:pt x="29" y="242"/>
                    <a:pt x="21" y="279"/>
                    <a:pt x="19" y="316"/>
                  </a:cubicBezTo>
                  <a:cubicBezTo>
                    <a:pt x="17" y="334"/>
                    <a:pt x="18" y="353"/>
                    <a:pt x="26" y="369"/>
                  </a:cubicBezTo>
                  <a:cubicBezTo>
                    <a:pt x="33" y="382"/>
                    <a:pt x="45" y="394"/>
                    <a:pt x="60" y="397"/>
                  </a:cubicBezTo>
                  <a:cubicBezTo>
                    <a:pt x="91" y="403"/>
                    <a:pt x="112" y="374"/>
                    <a:pt x="123" y="350"/>
                  </a:cubicBezTo>
                  <a:cubicBezTo>
                    <a:pt x="124" y="346"/>
                    <a:pt x="126" y="343"/>
                    <a:pt x="127" y="340"/>
                  </a:cubicBezTo>
                  <a:cubicBezTo>
                    <a:pt x="128" y="336"/>
                    <a:pt x="126" y="332"/>
                    <a:pt x="122" y="331"/>
                  </a:cubicBezTo>
                  <a:cubicBezTo>
                    <a:pt x="119" y="330"/>
                    <a:pt x="116" y="333"/>
                    <a:pt x="114" y="336"/>
                  </a:cubicBezTo>
                  <a:cubicBezTo>
                    <a:pt x="110" y="347"/>
                    <a:pt x="104" y="360"/>
                    <a:pt x="96" y="369"/>
                  </a:cubicBezTo>
                  <a:lnTo>
                    <a:pt x="96" y="369"/>
                  </a:lnTo>
                  <a:cubicBezTo>
                    <a:pt x="93" y="374"/>
                    <a:pt x="88" y="377"/>
                    <a:pt x="83" y="381"/>
                  </a:cubicBezTo>
                  <a:lnTo>
                    <a:pt x="83" y="381"/>
                  </a:lnTo>
                  <a:lnTo>
                    <a:pt x="83" y="381"/>
                  </a:lnTo>
                  <a:cubicBezTo>
                    <a:pt x="79" y="383"/>
                    <a:pt x="74" y="385"/>
                    <a:pt x="69" y="385"/>
                  </a:cubicBezTo>
                  <a:cubicBezTo>
                    <a:pt x="68" y="385"/>
                    <a:pt x="68" y="385"/>
                    <a:pt x="68" y="385"/>
                  </a:cubicBezTo>
                  <a:cubicBezTo>
                    <a:pt x="62" y="385"/>
                    <a:pt x="56" y="382"/>
                    <a:pt x="51" y="378"/>
                  </a:cubicBezTo>
                  <a:lnTo>
                    <a:pt x="51" y="378"/>
                  </a:lnTo>
                  <a:cubicBezTo>
                    <a:pt x="46" y="375"/>
                    <a:pt x="42" y="370"/>
                    <a:pt x="39" y="365"/>
                  </a:cubicBezTo>
                  <a:lnTo>
                    <a:pt x="39" y="364"/>
                  </a:lnTo>
                  <a:cubicBezTo>
                    <a:pt x="31" y="350"/>
                    <a:pt x="31" y="333"/>
                    <a:pt x="32" y="317"/>
                  </a:cubicBezTo>
                  <a:cubicBezTo>
                    <a:pt x="34" y="282"/>
                    <a:pt x="41" y="247"/>
                    <a:pt x="42" y="211"/>
                  </a:cubicBezTo>
                  <a:cubicBezTo>
                    <a:pt x="42" y="193"/>
                    <a:pt x="40" y="175"/>
                    <a:pt x="36" y="158"/>
                  </a:cubicBezTo>
                  <a:cubicBezTo>
                    <a:pt x="32" y="141"/>
                    <a:pt x="24" y="125"/>
                    <a:pt x="19" y="108"/>
                  </a:cubicBezTo>
                  <a:lnTo>
                    <a:pt x="19" y="108"/>
                  </a:lnTo>
                  <a:cubicBezTo>
                    <a:pt x="16" y="98"/>
                    <a:pt x="14" y="86"/>
                    <a:pt x="14" y="75"/>
                  </a:cubicBezTo>
                  <a:cubicBezTo>
                    <a:pt x="14" y="56"/>
                    <a:pt x="19" y="37"/>
                    <a:pt x="29" y="20"/>
                  </a:cubicBezTo>
                  <a:cubicBezTo>
                    <a:pt x="31" y="16"/>
                    <a:pt x="33" y="13"/>
                    <a:pt x="35" y="10"/>
                  </a:cubicBezTo>
                  <a:cubicBezTo>
                    <a:pt x="37" y="7"/>
                    <a:pt x="36" y="2"/>
                    <a:pt x="33" y="1"/>
                  </a:cubicBezTo>
                  <a:cubicBezTo>
                    <a:pt x="29" y="-1"/>
                    <a:pt x="26" y="0"/>
                    <a:pt x="24" y="3"/>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0" name="Google Shape;1100;p28"/>
            <p:cNvSpPr/>
            <p:nvPr/>
          </p:nvSpPr>
          <p:spPr>
            <a:xfrm>
              <a:off x="7629684" y="-907466"/>
              <a:ext cx="38626" cy="34226"/>
            </a:xfrm>
            <a:custGeom>
              <a:rect b="b" l="l" r="r" t="t"/>
              <a:pathLst>
                <a:path extrusionOk="0" h="70" w="79">
                  <a:moveTo>
                    <a:pt x="2" y="5"/>
                  </a:moveTo>
                  <a:cubicBezTo>
                    <a:pt x="-1" y="24"/>
                    <a:pt x="2" y="45"/>
                    <a:pt x="15" y="59"/>
                  </a:cubicBezTo>
                  <a:cubicBezTo>
                    <a:pt x="28" y="71"/>
                    <a:pt x="47" y="74"/>
                    <a:pt x="63" y="65"/>
                  </a:cubicBezTo>
                  <a:cubicBezTo>
                    <a:pt x="71" y="61"/>
                    <a:pt x="77" y="53"/>
                    <a:pt x="79" y="44"/>
                  </a:cubicBezTo>
                  <a:cubicBezTo>
                    <a:pt x="79" y="41"/>
                    <a:pt x="78" y="37"/>
                    <a:pt x="74" y="36"/>
                  </a:cubicBezTo>
                  <a:cubicBezTo>
                    <a:pt x="71" y="35"/>
                    <a:pt x="67" y="37"/>
                    <a:pt x="66" y="41"/>
                  </a:cubicBezTo>
                  <a:lnTo>
                    <a:pt x="66" y="41"/>
                  </a:lnTo>
                  <a:cubicBezTo>
                    <a:pt x="66" y="42"/>
                    <a:pt x="65" y="44"/>
                    <a:pt x="65" y="45"/>
                  </a:cubicBezTo>
                  <a:cubicBezTo>
                    <a:pt x="65" y="44"/>
                    <a:pt x="64" y="46"/>
                    <a:pt x="64" y="46"/>
                  </a:cubicBezTo>
                  <a:lnTo>
                    <a:pt x="64" y="46"/>
                  </a:lnTo>
                  <a:lnTo>
                    <a:pt x="64" y="47"/>
                  </a:lnTo>
                  <a:lnTo>
                    <a:pt x="63" y="48"/>
                  </a:lnTo>
                  <a:cubicBezTo>
                    <a:pt x="63" y="49"/>
                    <a:pt x="62" y="49"/>
                    <a:pt x="63" y="49"/>
                  </a:cubicBezTo>
                  <a:cubicBezTo>
                    <a:pt x="62" y="49"/>
                    <a:pt x="62" y="49"/>
                    <a:pt x="62" y="49"/>
                  </a:cubicBezTo>
                  <a:cubicBezTo>
                    <a:pt x="62" y="50"/>
                    <a:pt x="61" y="50"/>
                    <a:pt x="61" y="51"/>
                  </a:cubicBezTo>
                  <a:cubicBezTo>
                    <a:pt x="60" y="51"/>
                    <a:pt x="59" y="52"/>
                    <a:pt x="60" y="52"/>
                  </a:cubicBezTo>
                  <a:lnTo>
                    <a:pt x="60" y="52"/>
                  </a:lnTo>
                  <a:cubicBezTo>
                    <a:pt x="59" y="52"/>
                    <a:pt x="58" y="53"/>
                    <a:pt x="57" y="53"/>
                  </a:cubicBezTo>
                  <a:lnTo>
                    <a:pt x="57" y="53"/>
                  </a:lnTo>
                  <a:cubicBezTo>
                    <a:pt x="57" y="53"/>
                    <a:pt x="56" y="53"/>
                    <a:pt x="56" y="54"/>
                  </a:cubicBezTo>
                  <a:cubicBezTo>
                    <a:pt x="53" y="54"/>
                    <a:pt x="52" y="56"/>
                    <a:pt x="50" y="56"/>
                  </a:cubicBezTo>
                  <a:cubicBezTo>
                    <a:pt x="49" y="57"/>
                    <a:pt x="48" y="57"/>
                    <a:pt x="48" y="57"/>
                  </a:cubicBezTo>
                  <a:cubicBezTo>
                    <a:pt x="47" y="57"/>
                    <a:pt x="46" y="57"/>
                    <a:pt x="47" y="57"/>
                  </a:cubicBezTo>
                  <a:cubicBezTo>
                    <a:pt x="48" y="57"/>
                    <a:pt x="46" y="57"/>
                    <a:pt x="46" y="57"/>
                  </a:cubicBezTo>
                  <a:lnTo>
                    <a:pt x="46" y="57"/>
                  </a:lnTo>
                  <a:cubicBezTo>
                    <a:pt x="45" y="57"/>
                    <a:pt x="44" y="57"/>
                    <a:pt x="43" y="57"/>
                  </a:cubicBezTo>
                  <a:cubicBezTo>
                    <a:pt x="42" y="57"/>
                    <a:pt x="42" y="57"/>
                    <a:pt x="41" y="57"/>
                  </a:cubicBezTo>
                  <a:cubicBezTo>
                    <a:pt x="41" y="57"/>
                    <a:pt x="39" y="57"/>
                    <a:pt x="40" y="57"/>
                  </a:cubicBezTo>
                  <a:lnTo>
                    <a:pt x="38" y="57"/>
                  </a:lnTo>
                  <a:lnTo>
                    <a:pt x="38" y="57"/>
                  </a:lnTo>
                  <a:cubicBezTo>
                    <a:pt x="36" y="56"/>
                    <a:pt x="34" y="56"/>
                    <a:pt x="33" y="55"/>
                  </a:cubicBezTo>
                  <a:cubicBezTo>
                    <a:pt x="34" y="56"/>
                    <a:pt x="32" y="55"/>
                    <a:pt x="32" y="55"/>
                  </a:cubicBezTo>
                  <a:cubicBezTo>
                    <a:pt x="31" y="54"/>
                    <a:pt x="31" y="54"/>
                    <a:pt x="30" y="54"/>
                  </a:cubicBezTo>
                  <a:lnTo>
                    <a:pt x="30" y="54"/>
                  </a:lnTo>
                  <a:cubicBezTo>
                    <a:pt x="28" y="53"/>
                    <a:pt x="27" y="52"/>
                    <a:pt x="26" y="51"/>
                  </a:cubicBezTo>
                  <a:lnTo>
                    <a:pt x="26" y="51"/>
                  </a:lnTo>
                  <a:cubicBezTo>
                    <a:pt x="23" y="48"/>
                    <a:pt x="21" y="45"/>
                    <a:pt x="20" y="42"/>
                  </a:cubicBezTo>
                  <a:cubicBezTo>
                    <a:pt x="18" y="39"/>
                    <a:pt x="17" y="36"/>
                    <a:pt x="16" y="33"/>
                  </a:cubicBezTo>
                  <a:lnTo>
                    <a:pt x="16" y="33"/>
                  </a:lnTo>
                  <a:cubicBezTo>
                    <a:pt x="15" y="29"/>
                    <a:pt x="14" y="24"/>
                    <a:pt x="14" y="19"/>
                  </a:cubicBezTo>
                  <a:cubicBezTo>
                    <a:pt x="14" y="16"/>
                    <a:pt x="14" y="12"/>
                    <a:pt x="15" y="9"/>
                  </a:cubicBezTo>
                  <a:lnTo>
                    <a:pt x="15" y="9"/>
                  </a:lnTo>
                  <a:cubicBezTo>
                    <a:pt x="15" y="8"/>
                    <a:pt x="15" y="8"/>
                    <a:pt x="15" y="7"/>
                  </a:cubicBezTo>
                  <a:cubicBezTo>
                    <a:pt x="15" y="6"/>
                    <a:pt x="14" y="5"/>
                    <a:pt x="14" y="4"/>
                  </a:cubicBezTo>
                  <a:cubicBezTo>
                    <a:pt x="13" y="3"/>
                    <a:pt x="13" y="2"/>
                    <a:pt x="12" y="1"/>
                  </a:cubicBezTo>
                  <a:lnTo>
                    <a:pt x="11" y="1"/>
                  </a:lnTo>
                  <a:cubicBezTo>
                    <a:pt x="7" y="0"/>
                    <a:pt x="3" y="2"/>
                    <a:pt x="2" y="5"/>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1" name="Google Shape;1101;p28"/>
            <p:cNvSpPr/>
            <p:nvPr/>
          </p:nvSpPr>
          <p:spPr>
            <a:xfrm>
              <a:off x="7058115" y="-1426230"/>
              <a:ext cx="49872" cy="236157"/>
            </a:xfrm>
            <a:custGeom>
              <a:rect b="b" l="l" r="r" t="t"/>
              <a:pathLst>
                <a:path extrusionOk="0" h="483" w="102">
                  <a:moveTo>
                    <a:pt x="85" y="8"/>
                  </a:moveTo>
                  <a:cubicBezTo>
                    <a:pt x="97" y="41"/>
                    <a:pt x="82" y="75"/>
                    <a:pt x="67" y="105"/>
                  </a:cubicBezTo>
                  <a:cubicBezTo>
                    <a:pt x="59" y="120"/>
                    <a:pt x="50" y="136"/>
                    <a:pt x="44" y="152"/>
                  </a:cubicBezTo>
                  <a:lnTo>
                    <a:pt x="44" y="152"/>
                  </a:lnTo>
                  <a:cubicBezTo>
                    <a:pt x="37" y="169"/>
                    <a:pt x="33" y="187"/>
                    <a:pt x="32" y="205"/>
                  </a:cubicBezTo>
                  <a:cubicBezTo>
                    <a:pt x="30" y="242"/>
                    <a:pt x="38" y="279"/>
                    <a:pt x="44" y="315"/>
                  </a:cubicBezTo>
                  <a:cubicBezTo>
                    <a:pt x="49" y="343"/>
                    <a:pt x="51" y="372"/>
                    <a:pt x="46" y="400"/>
                  </a:cubicBezTo>
                  <a:cubicBezTo>
                    <a:pt x="42" y="425"/>
                    <a:pt x="31" y="449"/>
                    <a:pt x="11" y="465"/>
                  </a:cubicBezTo>
                  <a:cubicBezTo>
                    <a:pt x="10" y="466"/>
                    <a:pt x="9" y="467"/>
                    <a:pt x="8" y="468"/>
                  </a:cubicBezTo>
                  <a:cubicBezTo>
                    <a:pt x="6" y="469"/>
                    <a:pt x="5" y="470"/>
                    <a:pt x="3" y="470"/>
                  </a:cubicBezTo>
                  <a:cubicBezTo>
                    <a:pt x="-4" y="475"/>
                    <a:pt x="3" y="486"/>
                    <a:pt x="10" y="482"/>
                  </a:cubicBezTo>
                  <a:cubicBezTo>
                    <a:pt x="34" y="467"/>
                    <a:pt x="49" y="443"/>
                    <a:pt x="56" y="416"/>
                  </a:cubicBezTo>
                  <a:cubicBezTo>
                    <a:pt x="63" y="389"/>
                    <a:pt x="64" y="360"/>
                    <a:pt x="60" y="332"/>
                  </a:cubicBezTo>
                  <a:cubicBezTo>
                    <a:pt x="55" y="295"/>
                    <a:pt x="46" y="258"/>
                    <a:pt x="45" y="220"/>
                  </a:cubicBezTo>
                  <a:cubicBezTo>
                    <a:pt x="44" y="202"/>
                    <a:pt x="46" y="184"/>
                    <a:pt x="52" y="167"/>
                  </a:cubicBezTo>
                  <a:cubicBezTo>
                    <a:pt x="58" y="150"/>
                    <a:pt x="66" y="135"/>
                    <a:pt x="74" y="119"/>
                  </a:cubicBezTo>
                  <a:cubicBezTo>
                    <a:pt x="91" y="88"/>
                    <a:pt x="107" y="54"/>
                    <a:pt x="101" y="17"/>
                  </a:cubicBezTo>
                  <a:lnTo>
                    <a:pt x="101" y="17"/>
                  </a:lnTo>
                  <a:cubicBezTo>
                    <a:pt x="101" y="13"/>
                    <a:pt x="99" y="9"/>
                    <a:pt x="98" y="5"/>
                  </a:cubicBezTo>
                  <a:lnTo>
                    <a:pt x="98" y="5"/>
                  </a:lnTo>
                  <a:cubicBezTo>
                    <a:pt x="98" y="4"/>
                    <a:pt x="97" y="4"/>
                    <a:pt x="97" y="3"/>
                  </a:cubicBezTo>
                  <a:cubicBezTo>
                    <a:pt x="96" y="2"/>
                    <a:pt x="96" y="1"/>
                    <a:pt x="95" y="1"/>
                  </a:cubicBezTo>
                  <a:cubicBezTo>
                    <a:pt x="94" y="0"/>
                    <a:pt x="93" y="0"/>
                    <a:pt x="92" y="0"/>
                  </a:cubicBezTo>
                  <a:cubicBezTo>
                    <a:pt x="91" y="0"/>
                    <a:pt x="90" y="0"/>
                    <a:pt x="90" y="0"/>
                  </a:cubicBezTo>
                  <a:cubicBezTo>
                    <a:pt x="87" y="1"/>
                    <a:pt x="84" y="5"/>
                    <a:pt x="85" y="8"/>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2" name="Google Shape;1102;p28"/>
            <p:cNvSpPr/>
            <p:nvPr/>
          </p:nvSpPr>
          <p:spPr>
            <a:xfrm>
              <a:off x="7037580" y="-950004"/>
              <a:ext cx="54761" cy="81653"/>
            </a:xfrm>
            <a:custGeom>
              <a:rect b="b" l="l" r="r" t="t"/>
              <a:pathLst>
                <a:path extrusionOk="0" h="167" w="112">
                  <a:moveTo>
                    <a:pt x="95" y="8"/>
                  </a:moveTo>
                  <a:lnTo>
                    <a:pt x="95" y="8"/>
                  </a:lnTo>
                  <a:cubicBezTo>
                    <a:pt x="98" y="21"/>
                    <a:pt x="99" y="34"/>
                    <a:pt x="99" y="47"/>
                  </a:cubicBezTo>
                  <a:cubicBezTo>
                    <a:pt x="99" y="67"/>
                    <a:pt x="96" y="88"/>
                    <a:pt x="89" y="108"/>
                  </a:cubicBezTo>
                  <a:cubicBezTo>
                    <a:pt x="84" y="120"/>
                    <a:pt x="78" y="133"/>
                    <a:pt x="68" y="142"/>
                  </a:cubicBezTo>
                  <a:lnTo>
                    <a:pt x="68" y="142"/>
                  </a:lnTo>
                  <a:cubicBezTo>
                    <a:pt x="66" y="144"/>
                    <a:pt x="63" y="146"/>
                    <a:pt x="60" y="148"/>
                  </a:cubicBezTo>
                  <a:cubicBezTo>
                    <a:pt x="59" y="149"/>
                    <a:pt x="58" y="150"/>
                    <a:pt x="56" y="150"/>
                  </a:cubicBezTo>
                  <a:lnTo>
                    <a:pt x="56" y="150"/>
                  </a:lnTo>
                  <a:cubicBezTo>
                    <a:pt x="55" y="151"/>
                    <a:pt x="54" y="152"/>
                    <a:pt x="53" y="152"/>
                  </a:cubicBezTo>
                  <a:lnTo>
                    <a:pt x="53" y="152"/>
                  </a:lnTo>
                  <a:cubicBezTo>
                    <a:pt x="51" y="152"/>
                    <a:pt x="50" y="153"/>
                    <a:pt x="49" y="153"/>
                  </a:cubicBezTo>
                  <a:cubicBezTo>
                    <a:pt x="48" y="153"/>
                    <a:pt x="47" y="153"/>
                    <a:pt x="47" y="153"/>
                  </a:cubicBezTo>
                  <a:cubicBezTo>
                    <a:pt x="48" y="153"/>
                    <a:pt x="46" y="153"/>
                    <a:pt x="45" y="153"/>
                  </a:cubicBezTo>
                  <a:lnTo>
                    <a:pt x="45" y="153"/>
                  </a:lnTo>
                  <a:cubicBezTo>
                    <a:pt x="44" y="154"/>
                    <a:pt x="43" y="154"/>
                    <a:pt x="42" y="154"/>
                  </a:cubicBezTo>
                  <a:cubicBezTo>
                    <a:pt x="40" y="154"/>
                    <a:pt x="39" y="153"/>
                    <a:pt x="37" y="153"/>
                  </a:cubicBezTo>
                  <a:lnTo>
                    <a:pt x="37" y="153"/>
                  </a:lnTo>
                  <a:cubicBezTo>
                    <a:pt x="33" y="153"/>
                    <a:pt x="28" y="151"/>
                    <a:pt x="25" y="149"/>
                  </a:cubicBezTo>
                  <a:cubicBezTo>
                    <a:pt x="23" y="148"/>
                    <a:pt x="22" y="148"/>
                    <a:pt x="21" y="147"/>
                  </a:cubicBezTo>
                  <a:cubicBezTo>
                    <a:pt x="22" y="148"/>
                    <a:pt x="21" y="146"/>
                    <a:pt x="20" y="146"/>
                  </a:cubicBezTo>
                  <a:lnTo>
                    <a:pt x="19" y="145"/>
                  </a:lnTo>
                  <a:cubicBezTo>
                    <a:pt x="18" y="144"/>
                    <a:pt x="17" y="144"/>
                    <a:pt x="17" y="143"/>
                  </a:cubicBezTo>
                  <a:cubicBezTo>
                    <a:pt x="16" y="142"/>
                    <a:pt x="17" y="143"/>
                    <a:pt x="17" y="143"/>
                  </a:cubicBezTo>
                  <a:lnTo>
                    <a:pt x="17" y="142"/>
                  </a:lnTo>
                  <a:lnTo>
                    <a:pt x="17" y="142"/>
                  </a:lnTo>
                  <a:cubicBezTo>
                    <a:pt x="16" y="142"/>
                    <a:pt x="16" y="141"/>
                    <a:pt x="15" y="140"/>
                  </a:cubicBezTo>
                  <a:cubicBezTo>
                    <a:pt x="14" y="138"/>
                    <a:pt x="14" y="136"/>
                    <a:pt x="13" y="134"/>
                  </a:cubicBezTo>
                  <a:cubicBezTo>
                    <a:pt x="12" y="131"/>
                    <a:pt x="8" y="129"/>
                    <a:pt x="5" y="130"/>
                  </a:cubicBezTo>
                  <a:lnTo>
                    <a:pt x="5" y="130"/>
                  </a:lnTo>
                  <a:lnTo>
                    <a:pt x="4" y="130"/>
                  </a:lnTo>
                  <a:cubicBezTo>
                    <a:pt x="3" y="131"/>
                    <a:pt x="1" y="132"/>
                    <a:pt x="1" y="133"/>
                  </a:cubicBezTo>
                  <a:cubicBezTo>
                    <a:pt x="0" y="134"/>
                    <a:pt x="0" y="135"/>
                    <a:pt x="0" y="136"/>
                  </a:cubicBezTo>
                  <a:cubicBezTo>
                    <a:pt x="0" y="137"/>
                    <a:pt x="0" y="137"/>
                    <a:pt x="0" y="138"/>
                  </a:cubicBezTo>
                  <a:cubicBezTo>
                    <a:pt x="3" y="151"/>
                    <a:pt x="15" y="161"/>
                    <a:pt x="28" y="165"/>
                  </a:cubicBezTo>
                  <a:lnTo>
                    <a:pt x="28" y="165"/>
                  </a:lnTo>
                  <a:cubicBezTo>
                    <a:pt x="32" y="166"/>
                    <a:pt x="37" y="167"/>
                    <a:pt x="42" y="167"/>
                  </a:cubicBezTo>
                  <a:cubicBezTo>
                    <a:pt x="50" y="167"/>
                    <a:pt x="57" y="163"/>
                    <a:pt x="66" y="160"/>
                  </a:cubicBezTo>
                  <a:cubicBezTo>
                    <a:pt x="67" y="159"/>
                    <a:pt x="67" y="159"/>
                    <a:pt x="68" y="159"/>
                  </a:cubicBezTo>
                  <a:cubicBezTo>
                    <a:pt x="82" y="150"/>
                    <a:pt x="91" y="136"/>
                    <a:pt x="97" y="122"/>
                  </a:cubicBezTo>
                  <a:lnTo>
                    <a:pt x="97" y="122"/>
                  </a:lnTo>
                  <a:cubicBezTo>
                    <a:pt x="104" y="105"/>
                    <a:pt x="109" y="87"/>
                    <a:pt x="111" y="69"/>
                  </a:cubicBezTo>
                  <a:lnTo>
                    <a:pt x="111" y="69"/>
                  </a:lnTo>
                  <a:cubicBezTo>
                    <a:pt x="112" y="61"/>
                    <a:pt x="112" y="54"/>
                    <a:pt x="112" y="47"/>
                  </a:cubicBezTo>
                  <a:cubicBezTo>
                    <a:pt x="112" y="32"/>
                    <a:pt x="111" y="18"/>
                    <a:pt x="108" y="5"/>
                  </a:cubicBezTo>
                  <a:cubicBezTo>
                    <a:pt x="107" y="1"/>
                    <a:pt x="103" y="-1"/>
                    <a:pt x="99" y="0"/>
                  </a:cubicBezTo>
                  <a:lnTo>
                    <a:pt x="99" y="0"/>
                  </a:lnTo>
                  <a:cubicBezTo>
                    <a:pt x="99" y="0"/>
                    <a:pt x="98" y="0"/>
                    <a:pt x="98" y="1"/>
                  </a:cubicBezTo>
                  <a:cubicBezTo>
                    <a:pt x="97" y="1"/>
                    <a:pt x="96" y="2"/>
                    <a:pt x="96" y="3"/>
                  </a:cubicBezTo>
                  <a:cubicBezTo>
                    <a:pt x="95" y="4"/>
                    <a:pt x="95" y="5"/>
                    <a:pt x="95" y="6"/>
                  </a:cubicBezTo>
                  <a:cubicBezTo>
                    <a:pt x="95" y="7"/>
                    <a:pt x="95" y="8"/>
                    <a:pt x="95" y="8"/>
                  </a:cubicBezTo>
                  <a:close/>
                </a:path>
              </a:pathLst>
            </a:custGeom>
            <a:solidFill>
              <a:schemeClr val="accent3"/>
            </a:solidFill>
            <a:ln>
              <a:noFill/>
            </a:ln>
          </p:spPr>
          <p:txBody>
            <a:bodyPr anchorCtr="1" anchor="ctr" bIns="15100" lIns="90000" spcFirstLastPara="1" rIns="90000" wrap="square" tIns="151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3" name="Google Shape;1103;p28"/>
            <p:cNvSpPr/>
            <p:nvPr/>
          </p:nvSpPr>
          <p:spPr>
            <a:xfrm>
              <a:off x="7228755" y="-1699057"/>
              <a:ext cx="103166" cy="132502"/>
            </a:xfrm>
            <a:custGeom>
              <a:rect b="b" l="l" r="r" t="t"/>
              <a:pathLst>
                <a:path extrusionOk="0" h="271" w="211">
                  <a:moveTo>
                    <a:pt x="1" y="198"/>
                  </a:moveTo>
                  <a:lnTo>
                    <a:pt x="1" y="198"/>
                  </a:lnTo>
                  <a:cubicBezTo>
                    <a:pt x="2" y="212"/>
                    <a:pt x="5" y="226"/>
                    <a:pt x="12" y="239"/>
                  </a:cubicBezTo>
                  <a:cubicBezTo>
                    <a:pt x="18" y="251"/>
                    <a:pt x="27" y="262"/>
                    <a:pt x="39" y="267"/>
                  </a:cubicBezTo>
                  <a:lnTo>
                    <a:pt x="39" y="267"/>
                  </a:lnTo>
                  <a:cubicBezTo>
                    <a:pt x="45" y="269"/>
                    <a:pt x="51" y="271"/>
                    <a:pt x="57" y="271"/>
                  </a:cubicBezTo>
                  <a:cubicBezTo>
                    <a:pt x="64" y="271"/>
                    <a:pt x="72" y="270"/>
                    <a:pt x="79" y="265"/>
                  </a:cubicBezTo>
                  <a:cubicBezTo>
                    <a:pt x="79" y="264"/>
                    <a:pt x="80" y="264"/>
                    <a:pt x="81" y="263"/>
                  </a:cubicBezTo>
                  <a:cubicBezTo>
                    <a:pt x="94" y="255"/>
                    <a:pt x="102" y="242"/>
                    <a:pt x="107" y="227"/>
                  </a:cubicBezTo>
                  <a:cubicBezTo>
                    <a:pt x="113" y="210"/>
                    <a:pt x="111" y="190"/>
                    <a:pt x="109" y="173"/>
                  </a:cubicBezTo>
                  <a:cubicBezTo>
                    <a:pt x="106" y="155"/>
                    <a:pt x="103" y="137"/>
                    <a:pt x="105" y="119"/>
                  </a:cubicBezTo>
                  <a:lnTo>
                    <a:pt x="105" y="119"/>
                  </a:lnTo>
                  <a:cubicBezTo>
                    <a:pt x="106" y="113"/>
                    <a:pt x="108" y="106"/>
                    <a:pt x="112" y="100"/>
                  </a:cubicBezTo>
                  <a:cubicBezTo>
                    <a:pt x="115" y="94"/>
                    <a:pt x="121" y="90"/>
                    <a:pt x="127" y="86"/>
                  </a:cubicBezTo>
                  <a:cubicBezTo>
                    <a:pt x="135" y="83"/>
                    <a:pt x="142" y="79"/>
                    <a:pt x="147" y="73"/>
                  </a:cubicBezTo>
                  <a:cubicBezTo>
                    <a:pt x="152" y="68"/>
                    <a:pt x="155" y="61"/>
                    <a:pt x="157" y="55"/>
                  </a:cubicBezTo>
                  <a:cubicBezTo>
                    <a:pt x="159" y="52"/>
                    <a:pt x="160" y="49"/>
                    <a:pt x="161" y="46"/>
                  </a:cubicBezTo>
                  <a:cubicBezTo>
                    <a:pt x="161" y="45"/>
                    <a:pt x="162" y="43"/>
                    <a:pt x="163" y="42"/>
                  </a:cubicBezTo>
                  <a:lnTo>
                    <a:pt x="163" y="42"/>
                  </a:lnTo>
                  <a:cubicBezTo>
                    <a:pt x="163" y="41"/>
                    <a:pt x="163" y="41"/>
                    <a:pt x="163" y="41"/>
                  </a:cubicBezTo>
                  <a:cubicBezTo>
                    <a:pt x="163" y="40"/>
                    <a:pt x="164" y="39"/>
                    <a:pt x="164" y="39"/>
                  </a:cubicBezTo>
                  <a:cubicBezTo>
                    <a:pt x="165" y="37"/>
                    <a:pt x="165" y="36"/>
                    <a:pt x="166" y="35"/>
                  </a:cubicBezTo>
                  <a:cubicBezTo>
                    <a:pt x="166" y="34"/>
                    <a:pt x="167" y="34"/>
                    <a:pt x="167" y="33"/>
                  </a:cubicBezTo>
                  <a:lnTo>
                    <a:pt x="168" y="32"/>
                  </a:lnTo>
                  <a:cubicBezTo>
                    <a:pt x="167" y="33"/>
                    <a:pt x="168" y="32"/>
                    <a:pt x="168" y="32"/>
                  </a:cubicBezTo>
                  <a:lnTo>
                    <a:pt x="168" y="32"/>
                  </a:lnTo>
                  <a:cubicBezTo>
                    <a:pt x="169" y="31"/>
                    <a:pt x="170" y="30"/>
                    <a:pt x="171" y="29"/>
                  </a:cubicBezTo>
                  <a:cubicBezTo>
                    <a:pt x="172" y="28"/>
                    <a:pt x="170" y="29"/>
                    <a:pt x="171" y="29"/>
                  </a:cubicBezTo>
                  <a:cubicBezTo>
                    <a:pt x="172" y="28"/>
                    <a:pt x="173" y="28"/>
                    <a:pt x="174" y="27"/>
                  </a:cubicBezTo>
                  <a:lnTo>
                    <a:pt x="175" y="27"/>
                  </a:lnTo>
                  <a:cubicBezTo>
                    <a:pt x="175" y="27"/>
                    <a:pt x="174" y="27"/>
                    <a:pt x="175" y="27"/>
                  </a:cubicBezTo>
                  <a:cubicBezTo>
                    <a:pt x="175" y="27"/>
                    <a:pt x="176" y="26"/>
                    <a:pt x="177" y="26"/>
                  </a:cubicBezTo>
                  <a:cubicBezTo>
                    <a:pt x="178" y="26"/>
                    <a:pt x="180" y="26"/>
                    <a:pt x="181" y="25"/>
                  </a:cubicBezTo>
                  <a:cubicBezTo>
                    <a:pt x="184" y="25"/>
                    <a:pt x="187" y="24"/>
                    <a:pt x="190" y="24"/>
                  </a:cubicBezTo>
                  <a:cubicBezTo>
                    <a:pt x="196" y="23"/>
                    <a:pt x="202" y="21"/>
                    <a:pt x="207" y="17"/>
                  </a:cubicBezTo>
                  <a:cubicBezTo>
                    <a:pt x="209" y="14"/>
                    <a:pt x="210" y="11"/>
                    <a:pt x="211" y="7"/>
                  </a:cubicBezTo>
                  <a:cubicBezTo>
                    <a:pt x="211" y="4"/>
                    <a:pt x="207" y="0"/>
                    <a:pt x="204" y="0"/>
                  </a:cubicBezTo>
                  <a:cubicBezTo>
                    <a:pt x="200" y="0"/>
                    <a:pt x="198" y="4"/>
                    <a:pt x="198" y="7"/>
                  </a:cubicBezTo>
                  <a:cubicBezTo>
                    <a:pt x="198" y="6"/>
                    <a:pt x="198" y="7"/>
                    <a:pt x="197" y="8"/>
                  </a:cubicBezTo>
                  <a:cubicBezTo>
                    <a:pt x="198" y="6"/>
                    <a:pt x="197" y="8"/>
                    <a:pt x="197" y="8"/>
                  </a:cubicBezTo>
                  <a:cubicBezTo>
                    <a:pt x="197" y="9"/>
                    <a:pt x="197" y="8"/>
                    <a:pt x="197" y="8"/>
                  </a:cubicBezTo>
                  <a:lnTo>
                    <a:pt x="197" y="8"/>
                  </a:lnTo>
                  <a:cubicBezTo>
                    <a:pt x="197" y="8"/>
                    <a:pt x="196" y="9"/>
                    <a:pt x="197" y="8"/>
                  </a:cubicBezTo>
                  <a:lnTo>
                    <a:pt x="196" y="9"/>
                  </a:lnTo>
                  <a:lnTo>
                    <a:pt x="195" y="9"/>
                  </a:lnTo>
                  <a:cubicBezTo>
                    <a:pt x="196" y="9"/>
                    <a:pt x="194" y="10"/>
                    <a:pt x="194" y="10"/>
                  </a:cubicBezTo>
                  <a:lnTo>
                    <a:pt x="194" y="10"/>
                  </a:lnTo>
                  <a:cubicBezTo>
                    <a:pt x="193" y="10"/>
                    <a:pt x="191" y="10"/>
                    <a:pt x="190" y="11"/>
                  </a:cubicBezTo>
                  <a:cubicBezTo>
                    <a:pt x="184" y="12"/>
                    <a:pt x="178" y="12"/>
                    <a:pt x="173" y="14"/>
                  </a:cubicBezTo>
                  <a:cubicBezTo>
                    <a:pt x="160" y="18"/>
                    <a:pt x="153" y="29"/>
                    <a:pt x="149" y="41"/>
                  </a:cubicBezTo>
                  <a:cubicBezTo>
                    <a:pt x="148" y="44"/>
                    <a:pt x="147" y="47"/>
                    <a:pt x="145" y="50"/>
                  </a:cubicBezTo>
                  <a:lnTo>
                    <a:pt x="145" y="50"/>
                  </a:lnTo>
                  <a:cubicBezTo>
                    <a:pt x="145" y="52"/>
                    <a:pt x="144" y="54"/>
                    <a:pt x="142" y="57"/>
                  </a:cubicBezTo>
                  <a:cubicBezTo>
                    <a:pt x="142" y="58"/>
                    <a:pt x="141" y="59"/>
                    <a:pt x="140" y="61"/>
                  </a:cubicBezTo>
                  <a:lnTo>
                    <a:pt x="139" y="62"/>
                  </a:lnTo>
                  <a:cubicBezTo>
                    <a:pt x="139" y="62"/>
                    <a:pt x="138" y="64"/>
                    <a:pt x="139" y="63"/>
                  </a:cubicBezTo>
                  <a:cubicBezTo>
                    <a:pt x="139" y="62"/>
                    <a:pt x="138" y="63"/>
                    <a:pt x="138" y="63"/>
                  </a:cubicBezTo>
                  <a:lnTo>
                    <a:pt x="138" y="63"/>
                  </a:lnTo>
                  <a:cubicBezTo>
                    <a:pt x="136" y="66"/>
                    <a:pt x="133" y="68"/>
                    <a:pt x="131" y="70"/>
                  </a:cubicBezTo>
                  <a:cubicBezTo>
                    <a:pt x="124" y="74"/>
                    <a:pt x="116" y="77"/>
                    <a:pt x="110" y="82"/>
                  </a:cubicBezTo>
                  <a:lnTo>
                    <a:pt x="110" y="82"/>
                  </a:lnTo>
                  <a:cubicBezTo>
                    <a:pt x="106" y="85"/>
                    <a:pt x="102" y="90"/>
                    <a:pt x="100" y="94"/>
                  </a:cubicBezTo>
                  <a:cubicBezTo>
                    <a:pt x="99" y="96"/>
                    <a:pt x="98" y="98"/>
                    <a:pt x="97" y="100"/>
                  </a:cubicBezTo>
                  <a:cubicBezTo>
                    <a:pt x="83" y="133"/>
                    <a:pt x="98" y="169"/>
                    <a:pt x="97" y="203"/>
                  </a:cubicBezTo>
                  <a:cubicBezTo>
                    <a:pt x="97" y="217"/>
                    <a:pt x="93" y="230"/>
                    <a:pt x="85" y="242"/>
                  </a:cubicBezTo>
                  <a:cubicBezTo>
                    <a:pt x="78" y="252"/>
                    <a:pt x="67" y="258"/>
                    <a:pt x="55" y="258"/>
                  </a:cubicBezTo>
                  <a:cubicBezTo>
                    <a:pt x="54" y="258"/>
                    <a:pt x="53" y="257"/>
                    <a:pt x="52" y="257"/>
                  </a:cubicBezTo>
                  <a:lnTo>
                    <a:pt x="53" y="257"/>
                  </a:lnTo>
                  <a:cubicBezTo>
                    <a:pt x="52" y="257"/>
                    <a:pt x="52" y="257"/>
                    <a:pt x="51" y="257"/>
                  </a:cubicBezTo>
                  <a:lnTo>
                    <a:pt x="51" y="257"/>
                  </a:lnTo>
                  <a:cubicBezTo>
                    <a:pt x="50" y="257"/>
                    <a:pt x="48" y="257"/>
                    <a:pt x="47" y="256"/>
                  </a:cubicBezTo>
                  <a:cubicBezTo>
                    <a:pt x="46" y="256"/>
                    <a:pt x="46" y="256"/>
                    <a:pt x="45" y="255"/>
                  </a:cubicBezTo>
                  <a:cubicBezTo>
                    <a:pt x="46" y="256"/>
                    <a:pt x="44" y="255"/>
                    <a:pt x="44" y="255"/>
                  </a:cubicBezTo>
                  <a:lnTo>
                    <a:pt x="44" y="255"/>
                  </a:lnTo>
                  <a:cubicBezTo>
                    <a:pt x="43" y="255"/>
                    <a:pt x="41" y="255"/>
                    <a:pt x="41" y="254"/>
                  </a:cubicBezTo>
                  <a:cubicBezTo>
                    <a:pt x="40" y="253"/>
                    <a:pt x="41" y="253"/>
                    <a:pt x="40" y="253"/>
                  </a:cubicBezTo>
                  <a:cubicBezTo>
                    <a:pt x="39" y="252"/>
                    <a:pt x="39" y="252"/>
                    <a:pt x="38" y="251"/>
                  </a:cubicBezTo>
                  <a:lnTo>
                    <a:pt x="37" y="251"/>
                  </a:lnTo>
                  <a:cubicBezTo>
                    <a:pt x="37" y="251"/>
                    <a:pt x="38" y="251"/>
                    <a:pt x="37" y="251"/>
                  </a:cubicBezTo>
                  <a:cubicBezTo>
                    <a:pt x="36" y="250"/>
                    <a:pt x="35" y="249"/>
                    <a:pt x="34" y="248"/>
                  </a:cubicBezTo>
                  <a:cubicBezTo>
                    <a:pt x="33" y="247"/>
                    <a:pt x="32" y="246"/>
                    <a:pt x="31" y="245"/>
                  </a:cubicBezTo>
                  <a:lnTo>
                    <a:pt x="31" y="245"/>
                  </a:lnTo>
                  <a:cubicBezTo>
                    <a:pt x="30" y="244"/>
                    <a:pt x="29" y="243"/>
                    <a:pt x="28" y="242"/>
                  </a:cubicBezTo>
                  <a:cubicBezTo>
                    <a:pt x="21" y="231"/>
                    <a:pt x="17" y="219"/>
                    <a:pt x="15" y="206"/>
                  </a:cubicBezTo>
                  <a:lnTo>
                    <a:pt x="15" y="206"/>
                  </a:lnTo>
                  <a:cubicBezTo>
                    <a:pt x="14" y="203"/>
                    <a:pt x="14" y="201"/>
                    <a:pt x="14" y="198"/>
                  </a:cubicBezTo>
                  <a:lnTo>
                    <a:pt x="14" y="198"/>
                  </a:lnTo>
                  <a:cubicBezTo>
                    <a:pt x="14" y="197"/>
                    <a:pt x="13" y="195"/>
                    <a:pt x="13" y="194"/>
                  </a:cubicBezTo>
                  <a:cubicBezTo>
                    <a:pt x="12" y="193"/>
                    <a:pt x="11" y="193"/>
                    <a:pt x="10" y="192"/>
                  </a:cubicBezTo>
                  <a:cubicBezTo>
                    <a:pt x="9" y="191"/>
                    <a:pt x="8" y="191"/>
                    <a:pt x="7" y="191"/>
                  </a:cubicBezTo>
                  <a:cubicBezTo>
                    <a:pt x="4" y="191"/>
                    <a:pt x="0" y="194"/>
                    <a:pt x="0" y="198"/>
                  </a:cubicBezTo>
                  <a:lnTo>
                    <a:pt x="1" y="198"/>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4" name="Google Shape;1104;p28"/>
            <p:cNvSpPr/>
            <p:nvPr/>
          </p:nvSpPr>
          <p:spPr>
            <a:xfrm>
              <a:off x="7350011" y="-1390537"/>
              <a:ext cx="39115" cy="28847"/>
            </a:xfrm>
            <a:custGeom>
              <a:rect b="b" l="l" r="r" t="t"/>
              <a:pathLst>
                <a:path extrusionOk="0" h="59" w="80">
                  <a:moveTo>
                    <a:pt x="11" y="2"/>
                  </a:moveTo>
                  <a:lnTo>
                    <a:pt x="11" y="2"/>
                  </a:lnTo>
                  <a:cubicBezTo>
                    <a:pt x="8" y="4"/>
                    <a:pt x="4" y="7"/>
                    <a:pt x="3" y="10"/>
                  </a:cubicBezTo>
                  <a:cubicBezTo>
                    <a:pt x="0" y="14"/>
                    <a:pt x="0" y="18"/>
                    <a:pt x="0" y="22"/>
                  </a:cubicBezTo>
                  <a:lnTo>
                    <a:pt x="0" y="22"/>
                  </a:lnTo>
                  <a:cubicBezTo>
                    <a:pt x="0" y="23"/>
                    <a:pt x="0" y="23"/>
                    <a:pt x="0" y="24"/>
                  </a:cubicBezTo>
                  <a:cubicBezTo>
                    <a:pt x="0" y="30"/>
                    <a:pt x="1" y="36"/>
                    <a:pt x="5" y="42"/>
                  </a:cubicBezTo>
                  <a:cubicBezTo>
                    <a:pt x="5" y="43"/>
                    <a:pt x="5" y="43"/>
                    <a:pt x="6" y="44"/>
                  </a:cubicBezTo>
                  <a:cubicBezTo>
                    <a:pt x="10" y="51"/>
                    <a:pt x="17" y="56"/>
                    <a:pt x="25" y="58"/>
                  </a:cubicBezTo>
                  <a:cubicBezTo>
                    <a:pt x="35" y="61"/>
                    <a:pt x="45" y="59"/>
                    <a:pt x="54" y="55"/>
                  </a:cubicBezTo>
                  <a:cubicBezTo>
                    <a:pt x="64" y="50"/>
                    <a:pt x="73" y="42"/>
                    <a:pt x="79" y="32"/>
                  </a:cubicBezTo>
                  <a:lnTo>
                    <a:pt x="79" y="32"/>
                  </a:lnTo>
                  <a:lnTo>
                    <a:pt x="79" y="32"/>
                  </a:lnTo>
                  <a:cubicBezTo>
                    <a:pt x="79" y="31"/>
                    <a:pt x="80" y="30"/>
                    <a:pt x="80" y="29"/>
                  </a:cubicBezTo>
                  <a:cubicBezTo>
                    <a:pt x="80" y="28"/>
                    <a:pt x="79" y="27"/>
                    <a:pt x="79" y="26"/>
                  </a:cubicBezTo>
                  <a:cubicBezTo>
                    <a:pt x="78" y="25"/>
                    <a:pt x="77" y="23"/>
                    <a:pt x="76" y="23"/>
                  </a:cubicBezTo>
                  <a:cubicBezTo>
                    <a:pt x="74" y="22"/>
                    <a:pt x="74" y="22"/>
                    <a:pt x="73" y="22"/>
                  </a:cubicBezTo>
                  <a:cubicBezTo>
                    <a:pt x="72" y="22"/>
                    <a:pt x="70" y="22"/>
                    <a:pt x="70" y="23"/>
                  </a:cubicBezTo>
                  <a:cubicBezTo>
                    <a:pt x="68" y="23"/>
                    <a:pt x="68" y="25"/>
                    <a:pt x="67" y="26"/>
                  </a:cubicBezTo>
                  <a:cubicBezTo>
                    <a:pt x="60" y="38"/>
                    <a:pt x="46" y="47"/>
                    <a:pt x="32" y="46"/>
                  </a:cubicBezTo>
                  <a:lnTo>
                    <a:pt x="32" y="46"/>
                  </a:lnTo>
                  <a:cubicBezTo>
                    <a:pt x="31" y="46"/>
                    <a:pt x="29" y="46"/>
                    <a:pt x="28" y="45"/>
                  </a:cubicBezTo>
                  <a:cubicBezTo>
                    <a:pt x="27" y="45"/>
                    <a:pt x="26" y="45"/>
                    <a:pt x="26" y="45"/>
                  </a:cubicBezTo>
                  <a:lnTo>
                    <a:pt x="26" y="45"/>
                  </a:lnTo>
                  <a:cubicBezTo>
                    <a:pt x="25" y="44"/>
                    <a:pt x="25" y="44"/>
                    <a:pt x="24" y="44"/>
                  </a:cubicBezTo>
                  <a:lnTo>
                    <a:pt x="24" y="44"/>
                  </a:lnTo>
                  <a:lnTo>
                    <a:pt x="23" y="43"/>
                  </a:lnTo>
                  <a:cubicBezTo>
                    <a:pt x="21" y="42"/>
                    <a:pt x="20" y="41"/>
                    <a:pt x="18" y="39"/>
                  </a:cubicBezTo>
                  <a:lnTo>
                    <a:pt x="18" y="38"/>
                  </a:lnTo>
                  <a:cubicBezTo>
                    <a:pt x="17" y="37"/>
                    <a:pt x="18" y="39"/>
                    <a:pt x="18" y="38"/>
                  </a:cubicBezTo>
                  <a:cubicBezTo>
                    <a:pt x="17" y="37"/>
                    <a:pt x="17" y="37"/>
                    <a:pt x="16" y="36"/>
                  </a:cubicBezTo>
                  <a:lnTo>
                    <a:pt x="16" y="36"/>
                  </a:lnTo>
                  <a:lnTo>
                    <a:pt x="16" y="35"/>
                  </a:lnTo>
                  <a:cubicBezTo>
                    <a:pt x="15" y="34"/>
                    <a:pt x="15" y="33"/>
                    <a:pt x="14" y="32"/>
                  </a:cubicBezTo>
                  <a:cubicBezTo>
                    <a:pt x="15" y="33"/>
                    <a:pt x="14" y="32"/>
                    <a:pt x="14" y="31"/>
                  </a:cubicBezTo>
                  <a:cubicBezTo>
                    <a:pt x="14" y="31"/>
                    <a:pt x="14" y="30"/>
                    <a:pt x="14" y="29"/>
                  </a:cubicBezTo>
                  <a:cubicBezTo>
                    <a:pt x="13" y="28"/>
                    <a:pt x="13" y="28"/>
                    <a:pt x="13" y="27"/>
                  </a:cubicBezTo>
                  <a:lnTo>
                    <a:pt x="13" y="26"/>
                  </a:lnTo>
                  <a:cubicBezTo>
                    <a:pt x="13" y="27"/>
                    <a:pt x="13" y="26"/>
                    <a:pt x="13" y="26"/>
                  </a:cubicBezTo>
                  <a:lnTo>
                    <a:pt x="13" y="26"/>
                  </a:lnTo>
                  <a:cubicBezTo>
                    <a:pt x="13" y="25"/>
                    <a:pt x="13" y="24"/>
                    <a:pt x="13" y="23"/>
                  </a:cubicBezTo>
                  <a:cubicBezTo>
                    <a:pt x="13" y="23"/>
                    <a:pt x="13" y="22"/>
                    <a:pt x="13" y="21"/>
                  </a:cubicBezTo>
                  <a:cubicBezTo>
                    <a:pt x="13" y="20"/>
                    <a:pt x="13" y="21"/>
                    <a:pt x="13" y="21"/>
                  </a:cubicBezTo>
                  <a:lnTo>
                    <a:pt x="13" y="20"/>
                  </a:lnTo>
                  <a:cubicBezTo>
                    <a:pt x="13" y="19"/>
                    <a:pt x="14" y="19"/>
                    <a:pt x="14" y="18"/>
                  </a:cubicBezTo>
                  <a:cubicBezTo>
                    <a:pt x="14" y="17"/>
                    <a:pt x="14" y="18"/>
                    <a:pt x="14" y="18"/>
                  </a:cubicBezTo>
                  <a:lnTo>
                    <a:pt x="14" y="17"/>
                  </a:lnTo>
                  <a:lnTo>
                    <a:pt x="14" y="17"/>
                  </a:lnTo>
                  <a:cubicBezTo>
                    <a:pt x="14" y="17"/>
                    <a:pt x="14" y="16"/>
                    <a:pt x="15" y="16"/>
                  </a:cubicBezTo>
                  <a:cubicBezTo>
                    <a:pt x="15" y="16"/>
                    <a:pt x="15" y="15"/>
                    <a:pt x="16" y="15"/>
                  </a:cubicBezTo>
                  <a:cubicBezTo>
                    <a:pt x="16" y="14"/>
                    <a:pt x="15" y="15"/>
                    <a:pt x="15" y="15"/>
                  </a:cubicBezTo>
                  <a:cubicBezTo>
                    <a:pt x="16" y="15"/>
                    <a:pt x="16" y="14"/>
                    <a:pt x="16" y="14"/>
                  </a:cubicBezTo>
                  <a:cubicBezTo>
                    <a:pt x="17" y="14"/>
                    <a:pt x="18" y="12"/>
                    <a:pt x="18" y="13"/>
                  </a:cubicBezTo>
                  <a:cubicBezTo>
                    <a:pt x="20" y="11"/>
                    <a:pt x="22" y="7"/>
                    <a:pt x="20" y="4"/>
                  </a:cubicBezTo>
                  <a:cubicBezTo>
                    <a:pt x="18" y="1"/>
                    <a:pt x="14" y="-1"/>
                    <a:pt x="11" y="1"/>
                  </a:cubicBezTo>
                  <a:lnTo>
                    <a:pt x="11" y="2"/>
                  </a:ln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5" name="Google Shape;1105;p28"/>
            <p:cNvSpPr/>
            <p:nvPr/>
          </p:nvSpPr>
          <p:spPr>
            <a:xfrm>
              <a:off x="7407217" y="-1818358"/>
              <a:ext cx="34715" cy="139836"/>
            </a:xfrm>
            <a:custGeom>
              <a:rect b="b" l="l" r="r" t="t"/>
              <a:pathLst>
                <a:path extrusionOk="0" h="286" w="71">
                  <a:moveTo>
                    <a:pt x="31" y="4"/>
                  </a:moveTo>
                  <a:cubicBezTo>
                    <a:pt x="17" y="46"/>
                    <a:pt x="4" y="89"/>
                    <a:pt x="1" y="133"/>
                  </a:cubicBezTo>
                  <a:cubicBezTo>
                    <a:pt x="-1" y="169"/>
                    <a:pt x="5" y="207"/>
                    <a:pt x="23" y="240"/>
                  </a:cubicBezTo>
                  <a:lnTo>
                    <a:pt x="23" y="240"/>
                  </a:lnTo>
                  <a:cubicBezTo>
                    <a:pt x="23" y="241"/>
                    <a:pt x="24" y="242"/>
                    <a:pt x="25" y="243"/>
                  </a:cubicBezTo>
                  <a:cubicBezTo>
                    <a:pt x="34" y="259"/>
                    <a:pt x="47" y="274"/>
                    <a:pt x="62" y="285"/>
                  </a:cubicBezTo>
                  <a:cubicBezTo>
                    <a:pt x="64" y="287"/>
                    <a:pt x="69" y="285"/>
                    <a:pt x="71" y="282"/>
                  </a:cubicBezTo>
                  <a:cubicBezTo>
                    <a:pt x="72" y="279"/>
                    <a:pt x="71" y="276"/>
                    <a:pt x="68" y="273"/>
                  </a:cubicBezTo>
                  <a:cubicBezTo>
                    <a:pt x="42" y="254"/>
                    <a:pt x="26" y="223"/>
                    <a:pt x="18" y="191"/>
                  </a:cubicBezTo>
                  <a:cubicBezTo>
                    <a:pt x="10" y="154"/>
                    <a:pt x="14" y="114"/>
                    <a:pt x="23" y="77"/>
                  </a:cubicBezTo>
                  <a:cubicBezTo>
                    <a:pt x="29" y="54"/>
                    <a:pt x="36" y="31"/>
                    <a:pt x="43" y="8"/>
                  </a:cubicBezTo>
                  <a:lnTo>
                    <a:pt x="43" y="8"/>
                  </a:lnTo>
                  <a:cubicBezTo>
                    <a:pt x="44" y="7"/>
                    <a:pt x="44" y="7"/>
                    <a:pt x="44" y="6"/>
                  </a:cubicBezTo>
                  <a:cubicBezTo>
                    <a:pt x="44" y="5"/>
                    <a:pt x="43" y="4"/>
                    <a:pt x="43" y="3"/>
                  </a:cubicBezTo>
                  <a:cubicBezTo>
                    <a:pt x="42" y="2"/>
                    <a:pt x="41" y="0"/>
                    <a:pt x="40" y="0"/>
                  </a:cubicBezTo>
                  <a:cubicBezTo>
                    <a:pt x="38" y="-1"/>
                    <a:pt x="38" y="0"/>
                    <a:pt x="37" y="0"/>
                  </a:cubicBezTo>
                  <a:cubicBezTo>
                    <a:pt x="36" y="0"/>
                    <a:pt x="35" y="-1"/>
                    <a:pt x="34" y="0"/>
                  </a:cubicBezTo>
                  <a:cubicBezTo>
                    <a:pt x="32" y="0"/>
                    <a:pt x="32" y="2"/>
                    <a:pt x="31" y="3"/>
                  </a:cubicBezTo>
                  <a:lnTo>
                    <a:pt x="31" y="4"/>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6" name="Google Shape;1106;p28"/>
            <p:cNvSpPr/>
            <p:nvPr/>
          </p:nvSpPr>
          <p:spPr>
            <a:xfrm>
              <a:off x="7601814" y="-1637940"/>
              <a:ext cx="34715" cy="13201"/>
            </a:xfrm>
            <a:custGeom>
              <a:rect b="b" l="l" r="r" t="t"/>
              <a:pathLst>
                <a:path extrusionOk="0" h="27" w="71">
                  <a:moveTo>
                    <a:pt x="4" y="12"/>
                  </a:moveTo>
                  <a:lnTo>
                    <a:pt x="4" y="12"/>
                  </a:lnTo>
                  <a:cubicBezTo>
                    <a:pt x="23" y="22"/>
                    <a:pt x="44" y="27"/>
                    <a:pt x="65" y="27"/>
                  </a:cubicBezTo>
                  <a:cubicBezTo>
                    <a:pt x="73" y="28"/>
                    <a:pt x="73" y="14"/>
                    <a:pt x="65" y="14"/>
                  </a:cubicBezTo>
                  <a:lnTo>
                    <a:pt x="65" y="14"/>
                  </a:lnTo>
                  <a:cubicBezTo>
                    <a:pt x="46" y="14"/>
                    <a:pt x="28" y="9"/>
                    <a:pt x="11" y="1"/>
                  </a:cubicBezTo>
                  <a:lnTo>
                    <a:pt x="11" y="1"/>
                  </a:lnTo>
                  <a:cubicBezTo>
                    <a:pt x="10" y="0"/>
                    <a:pt x="9" y="0"/>
                    <a:pt x="8" y="0"/>
                  </a:cubicBezTo>
                  <a:cubicBezTo>
                    <a:pt x="7" y="0"/>
                    <a:pt x="5" y="0"/>
                    <a:pt x="4" y="1"/>
                  </a:cubicBezTo>
                  <a:cubicBezTo>
                    <a:pt x="3" y="1"/>
                    <a:pt x="3" y="2"/>
                    <a:pt x="2" y="3"/>
                  </a:cubicBezTo>
                  <a:cubicBezTo>
                    <a:pt x="0" y="6"/>
                    <a:pt x="1" y="10"/>
                    <a:pt x="4" y="12"/>
                  </a:cubicBezTo>
                  <a:close/>
                </a:path>
              </a:pathLst>
            </a:custGeom>
            <a:solidFill>
              <a:schemeClr val="accent3"/>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07" name="Google Shape;1107;p28"/>
            <p:cNvSpPr/>
            <p:nvPr/>
          </p:nvSpPr>
          <p:spPr>
            <a:xfrm>
              <a:off x="7027801" y="-1785111"/>
              <a:ext cx="103166" cy="135925"/>
            </a:xfrm>
            <a:custGeom>
              <a:rect b="b" l="l" r="r" t="t"/>
              <a:pathLst>
                <a:path extrusionOk="0" h="278" w="211">
                  <a:moveTo>
                    <a:pt x="6" y="276"/>
                  </a:moveTo>
                  <a:cubicBezTo>
                    <a:pt x="31" y="278"/>
                    <a:pt x="56" y="280"/>
                    <a:pt x="81" y="275"/>
                  </a:cubicBezTo>
                  <a:cubicBezTo>
                    <a:pt x="104" y="270"/>
                    <a:pt x="125" y="258"/>
                    <a:pt x="140" y="240"/>
                  </a:cubicBezTo>
                  <a:cubicBezTo>
                    <a:pt x="154" y="222"/>
                    <a:pt x="162" y="201"/>
                    <a:pt x="169" y="180"/>
                  </a:cubicBezTo>
                  <a:cubicBezTo>
                    <a:pt x="176" y="155"/>
                    <a:pt x="182" y="130"/>
                    <a:pt x="188" y="105"/>
                  </a:cubicBezTo>
                  <a:cubicBezTo>
                    <a:pt x="196" y="73"/>
                    <a:pt x="203" y="41"/>
                    <a:pt x="211" y="8"/>
                  </a:cubicBezTo>
                  <a:cubicBezTo>
                    <a:pt x="213" y="0"/>
                    <a:pt x="200" y="-3"/>
                    <a:pt x="198" y="5"/>
                  </a:cubicBezTo>
                  <a:cubicBezTo>
                    <a:pt x="192" y="33"/>
                    <a:pt x="185" y="61"/>
                    <a:pt x="178" y="89"/>
                  </a:cubicBezTo>
                  <a:cubicBezTo>
                    <a:pt x="172" y="114"/>
                    <a:pt x="166" y="140"/>
                    <a:pt x="159" y="165"/>
                  </a:cubicBezTo>
                  <a:cubicBezTo>
                    <a:pt x="154" y="186"/>
                    <a:pt x="147" y="206"/>
                    <a:pt x="135" y="223"/>
                  </a:cubicBezTo>
                  <a:cubicBezTo>
                    <a:pt x="124" y="241"/>
                    <a:pt x="107" y="254"/>
                    <a:pt x="86" y="260"/>
                  </a:cubicBezTo>
                  <a:cubicBezTo>
                    <a:pt x="60" y="267"/>
                    <a:pt x="33" y="265"/>
                    <a:pt x="6" y="263"/>
                  </a:cubicBezTo>
                  <a:cubicBezTo>
                    <a:pt x="3" y="263"/>
                    <a:pt x="0" y="266"/>
                    <a:pt x="0" y="269"/>
                  </a:cubicBezTo>
                  <a:cubicBezTo>
                    <a:pt x="0" y="273"/>
                    <a:pt x="3" y="276"/>
                    <a:pt x="6" y="276"/>
                  </a:cubicBez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Earthrights - Climate Justice</a:t>
            </a:r>
            <a:endParaRPr/>
          </a:p>
        </p:txBody>
      </p:sp>
      <p:pic>
        <p:nvPicPr>
          <p:cNvPr descr="Climate Justice is Social Justice!&#10;&#10;Episode four of The Breakdown looks at the intersection between racism and climate change, highlighting how climate change is first and foremost a social justice issue. Looking forward the episode explores the role of the Green New Deal as part of a just and fair transition.&#10;&#10;Episode four also features Co-Executive Director of The Green New Deal Uk, Fatima Ibrahim; Author of ‘The Uninhabitable Earth’, David Wallace-Wells, and Podcast Host and Writer Mary Heglar.&#10;&#10;THE BREAKDOWN is a five-part film series on climate change: exploring how we got here, where we're headed, and what we can ALL do to make a difference.⁠&#10;⁠&#10;CONNECT&#10;&#10;This is an Earthrise production. To learn more about our work and how to take action on the climate crisis check out our Instagram and website below: &#10;&#10;Earthrise Instagram: https://www.instagram.com/earthrise.s... &#10;Earthrise Website: https://www.earthrise.studio/&#10;&#10;A huge thank-you to our creative partners at Studio 11 who helped bring this series to life: &#10;https://www.instagram.com/studio11&#10;&#10;This series was an original commission by the incredible Waterbear Network; a new and innovative platform that allows you to watch content about the future of our planet, and directly take action! It's totally free to create an account so why not check it out: https://www.waterbear.com/&#10;&#10;Did you enjoy this episode, does it leave you with any questions? I'd really love to know your thoughts in the comments below. 👇🏼" id="1113" name="Google Shape;1113;p29" title="Climate Justice is Social Justice">
            <a:hlinkClick r:id="rId3"/>
          </p:cNvPr>
          <p:cNvPicPr preferRelativeResize="0"/>
          <p:nvPr/>
        </p:nvPicPr>
        <p:blipFill>
          <a:blip r:embed="rId4">
            <a:alphaModFix/>
          </a:blip>
          <a:stretch>
            <a:fillRect/>
          </a:stretch>
        </p:blipFill>
        <p:spPr>
          <a:xfrm>
            <a:off x="1324625" y="1159800"/>
            <a:ext cx="6494750" cy="365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1000"/>
                                        <p:tgtEl>
                                          <p:spTgt spid="1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30"/>
          <p:cNvSpPr txBox="1"/>
          <p:nvPr>
            <p:ph type="title"/>
          </p:nvPr>
        </p:nvSpPr>
        <p:spPr>
          <a:xfrm>
            <a:off x="720000" y="291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Belangrijke conclusies uit dit verhaal: 	</a:t>
            </a:r>
            <a:endParaRPr/>
          </a:p>
          <a:p>
            <a:pPr indent="0" lvl="0" marL="0" rtl="0" algn="ctr">
              <a:spcBef>
                <a:spcPts val="0"/>
              </a:spcBef>
              <a:spcAft>
                <a:spcPts val="0"/>
              </a:spcAft>
              <a:buNone/>
            </a:pPr>
            <a:r>
              <a:t/>
            </a:r>
            <a:endParaRPr/>
          </a:p>
        </p:txBody>
      </p:sp>
      <p:sp>
        <p:nvSpPr>
          <p:cNvPr id="1119" name="Google Shape;1119;p30"/>
          <p:cNvSpPr txBox="1"/>
          <p:nvPr>
            <p:ph idx="4294967295" type="body"/>
          </p:nvPr>
        </p:nvSpPr>
        <p:spPr>
          <a:xfrm>
            <a:off x="112525" y="898375"/>
            <a:ext cx="3853800" cy="3544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nl" sz="1400"/>
              <a:t>De landen die het meest te lijden hebben van de gevolgen van klimaatverandering, zijn ook </a:t>
            </a:r>
            <a:r>
              <a:rPr b="1" lang="nl" sz="1400"/>
              <a:t>de landen die het minst hebben bijgedragen aan de uitstoot van broeikasgassen</a:t>
            </a:r>
            <a:r>
              <a:rPr lang="nl" sz="1400"/>
              <a:t>. Deze landen bevinden zich met name in de Global South.</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AutoNum type="arabicPeriod"/>
            </a:pPr>
            <a:r>
              <a:rPr lang="nl" sz="1400"/>
              <a:t>Er zijn structureel </a:t>
            </a:r>
            <a:r>
              <a:rPr b="1" lang="nl" sz="1400"/>
              <a:t>te weinig financiële middelen</a:t>
            </a:r>
            <a:r>
              <a:rPr lang="nl" sz="1400"/>
              <a:t> beschikbaar in de landen van de Global South om het hoofd te bieden tegen de gevolgen van klimaatverandering (loss &amp; damage, mitigation, adaptation). </a:t>
            </a:r>
            <a:endParaRPr sz="1400"/>
          </a:p>
          <a:p>
            <a:pPr indent="-323850" lvl="1" marL="914400" rtl="0" algn="l">
              <a:spcBef>
                <a:spcPts val="0"/>
              </a:spcBef>
              <a:spcAft>
                <a:spcPts val="0"/>
              </a:spcAft>
              <a:buSzPts val="1500"/>
              <a:buChar char="○"/>
            </a:pPr>
            <a:r>
              <a:rPr i="1" lang="nl" sz="1400"/>
              <a:t>Noodzakelijkerwijs ligt een extra verantwoordelijkheid bij de historische uitstoters.</a:t>
            </a:r>
            <a:endParaRPr sz="1200"/>
          </a:p>
        </p:txBody>
      </p:sp>
      <p:pic>
        <p:nvPicPr>
          <p:cNvPr id="1120" name="Google Shape;1120;p30"/>
          <p:cNvPicPr preferRelativeResize="0"/>
          <p:nvPr/>
        </p:nvPicPr>
        <p:blipFill>
          <a:blip r:embed="rId3">
            <a:alphaModFix/>
          </a:blip>
          <a:stretch>
            <a:fillRect/>
          </a:stretch>
        </p:blipFill>
        <p:spPr>
          <a:xfrm>
            <a:off x="4042525" y="1073575"/>
            <a:ext cx="4997699" cy="32935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31"/>
          <p:cNvSpPr txBox="1"/>
          <p:nvPr>
            <p:ph type="title"/>
          </p:nvPr>
        </p:nvSpPr>
        <p:spPr>
          <a:xfrm>
            <a:off x="267900" y="245000"/>
            <a:ext cx="8109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Financiële</a:t>
            </a:r>
            <a:r>
              <a:rPr lang="nl"/>
              <a:t> beperkingen / scheve verhoudingen</a:t>
            </a:r>
            <a:endParaRPr/>
          </a:p>
        </p:txBody>
      </p:sp>
      <p:sp>
        <p:nvSpPr>
          <p:cNvPr id="1126" name="Google Shape;1126;p31"/>
          <p:cNvSpPr txBox="1"/>
          <p:nvPr/>
        </p:nvSpPr>
        <p:spPr>
          <a:xfrm>
            <a:off x="669300" y="817700"/>
            <a:ext cx="7707600" cy="8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dk1"/>
                </a:solidFill>
                <a:latin typeface="Lato"/>
                <a:ea typeface="Lato"/>
                <a:cs typeface="Lato"/>
                <a:sym typeface="Lato"/>
              </a:rPr>
              <a:t>Fondsen voor k</a:t>
            </a:r>
            <a:r>
              <a:rPr b="1" lang="nl">
                <a:solidFill>
                  <a:schemeClr val="dk1"/>
                </a:solidFill>
                <a:latin typeface="Lato"/>
                <a:ea typeface="Lato"/>
                <a:cs typeface="Lato"/>
                <a:sym typeface="Lato"/>
              </a:rPr>
              <a:t>limaatadaptatie</a:t>
            </a:r>
            <a:r>
              <a:rPr lang="nl">
                <a:solidFill>
                  <a:schemeClr val="dk1"/>
                </a:solidFill>
                <a:latin typeface="Lato"/>
                <a:ea typeface="Lato"/>
                <a:cs typeface="Lato"/>
                <a:sym typeface="Lato"/>
              </a:rPr>
              <a:t>: van alle financiële middelen die hiervoor beschikbaar zijn, gaat slechts een zeer beperkt deel naar de frontline communities, die gemeenschappen die voorop lopen in de strijd tegen klimaatveranderingen.</a:t>
            </a:r>
            <a:r>
              <a:rPr i="1" lang="nl">
                <a:solidFill>
                  <a:schemeClr val="dk1"/>
                </a:solidFill>
                <a:latin typeface="Lato"/>
                <a:ea typeface="Lato"/>
                <a:cs typeface="Lato"/>
                <a:sym typeface="Lato"/>
              </a:rPr>
              <a:t> </a:t>
            </a:r>
            <a:endParaRPr i="1">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5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p:txBody>
      </p:sp>
      <p:pic>
        <p:nvPicPr>
          <p:cNvPr descr="Defending the Amazon by Empowering Indigenous Women Leadership in Ecuador |  One Earth" id="1127" name="Google Shape;1127;p31"/>
          <p:cNvPicPr preferRelativeResize="0"/>
          <p:nvPr/>
        </p:nvPicPr>
        <p:blipFill>
          <a:blip r:embed="rId3">
            <a:alphaModFix/>
          </a:blip>
          <a:stretch>
            <a:fillRect/>
          </a:stretch>
        </p:blipFill>
        <p:spPr>
          <a:xfrm>
            <a:off x="468600" y="1817782"/>
            <a:ext cx="4274851" cy="2829767"/>
          </a:xfrm>
          <a:prstGeom prst="rect">
            <a:avLst/>
          </a:prstGeom>
          <a:noFill/>
          <a:ln>
            <a:noFill/>
          </a:ln>
        </p:spPr>
      </p:pic>
      <p:sp>
        <p:nvSpPr>
          <p:cNvPr id="1128" name="Google Shape;1128;p31"/>
          <p:cNvSpPr txBox="1"/>
          <p:nvPr/>
        </p:nvSpPr>
        <p:spPr>
          <a:xfrm>
            <a:off x="4743450" y="1771200"/>
            <a:ext cx="42750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ato"/>
              <a:buChar char="●"/>
            </a:pPr>
            <a:r>
              <a:rPr lang="nl">
                <a:solidFill>
                  <a:schemeClr val="dk1"/>
                </a:solidFill>
                <a:latin typeface="Lato"/>
                <a:ea typeface="Lato"/>
                <a:cs typeface="Lato"/>
                <a:sym typeface="Lato"/>
              </a:rPr>
              <a:t>Volgens de UNEP kwam in 2023 slechts 17% van de totale internationale financiering voor klimaatadaptatie terecht bij projecten met een specifieke focus op lokale gemeenschappen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nl">
                <a:solidFill>
                  <a:schemeClr val="dk1"/>
                </a:solidFill>
                <a:latin typeface="Lato"/>
                <a:ea typeface="Lato"/>
                <a:cs typeface="Lato"/>
                <a:sym typeface="Lato"/>
              </a:rPr>
              <a:t>Studies hebben aangetoond dat naar schatting 36% van 's werelds overgebleven intacte bossen en tot 80% van 's werelds overgebleven biodiversiteit zich binnen inheems grondgebied bevinden. In 2022 kwam slechts 2,1% van de totale afgesproken steun voor inheemse volkeren direct bij hen terecht. </a:t>
            </a:r>
            <a:endParaRPr>
              <a:solidFill>
                <a:schemeClr val="dk1"/>
              </a:solidFill>
              <a:latin typeface="Lato"/>
              <a:ea typeface="Lato"/>
              <a:cs typeface="Lato"/>
              <a:sym typeface="Lato"/>
            </a:endParaRPr>
          </a:p>
        </p:txBody>
      </p:sp>
      <p:sp>
        <p:nvSpPr>
          <p:cNvPr id="1129" name="Google Shape;1129;p31"/>
          <p:cNvSpPr txBox="1"/>
          <p:nvPr/>
        </p:nvSpPr>
        <p:spPr>
          <a:xfrm>
            <a:off x="133350" y="4714875"/>
            <a:ext cx="75534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900">
                <a:solidFill>
                  <a:schemeClr val="dk1"/>
                </a:solidFill>
                <a:latin typeface="Lato"/>
                <a:ea typeface="Lato"/>
                <a:cs typeface="Lato"/>
                <a:sym typeface="Lato"/>
              </a:rPr>
              <a:t>UNEP: </a:t>
            </a:r>
            <a:r>
              <a:rPr lang="nl" sz="900" u="sng">
                <a:solidFill>
                  <a:schemeClr val="dk1"/>
                </a:solidFill>
                <a:latin typeface="Lato"/>
                <a:ea typeface="Lato"/>
                <a:cs typeface="Lato"/>
                <a:sym typeface="Lato"/>
                <a:hlinkClick r:id="rId4">
                  <a:extLst>
                    <a:ext uri="{A12FA001-AC4F-418D-AE19-62706E023703}">
                      <ahyp:hlinkClr val="tx"/>
                    </a:ext>
                  </a:extLst>
                </a:hlinkClick>
              </a:rPr>
              <a:t>https://www.preventionweb.net/news/three-major-gaps-climate-adaptation-finance-developing-countries</a:t>
            </a:r>
            <a:r>
              <a:rPr lang="nl" sz="900">
                <a:solidFill>
                  <a:schemeClr val="dk1"/>
                </a:solidFill>
                <a:latin typeface="Lato"/>
                <a:ea typeface="Lato"/>
                <a:cs typeface="Lato"/>
                <a:sym typeface="Lato"/>
              </a:rPr>
              <a:t> </a:t>
            </a:r>
            <a:br>
              <a:rPr lang="nl" sz="900">
                <a:solidFill>
                  <a:schemeClr val="dk1"/>
                </a:solidFill>
                <a:latin typeface="Lato"/>
                <a:ea typeface="Lato"/>
                <a:cs typeface="Lato"/>
                <a:sym typeface="Lato"/>
              </a:rPr>
            </a:br>
            <a:r>
              <a:rPr lang="nl" sz="900">
                <a:solidFill>
                  <a:schemeClr val="dk1"/>
                </a:solidFill>
                <a:latin typeface="Lato"/>
                <a:ea typeface="Lato"/>
                <a:cs typeface="Lato"/>
                <a:sym typeface="Lato"/>
              </a:rPr>
              <a:t>Funding of I.P: </a:t>
            </a:r>
            <a:r>
              <a:rPr lang="nl" sz="900" u="sng">
                <a:solidFill>
                  <a:schemeClr val="hlink"/>
                </a:solidFill>
                <a:latin typeface="Lato"/>
                <a:ea typeface="Lato"/>
                <a:cs typeface="Lato"/>
                <a:sym typeface="Lato"/>
                <a:hlinkClick r:id="rId5"/>
              </a:rPr>
              <a:t>https://www.landportal.org/library/resources/indigenous-peoples-and-local-communities-forest-tenure-pledge</a:t>
            </a:r>
            <a:r>
              <a:rPr lang="nl" sz="900">
                <a:solidFill>
                  <a:schemeClr val="dk1"/>
                </a:solidFill>
                <a:latin typeface="Lato"/>
                <a:ea typeface="Lato"/>
                <a:cs typeface="Lato"/>
                <a:sym typeface="Lato"/>
              </a:rPr>
              <a:t> </a:t>
            </a:r>
            <a:endParaRPr sz="9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32"/>
          <p:cNvSpPr txBox="1"/>
          <p:nvPr>
            <p:ph type="title"/>
          </p:nvPr>
        </p:nvSpPr>
        <p:spPr>
          <a:xfrm>
            <a:off x="720000" y="2679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Impact klimaatverandering </a:t>
            </a:r>
            <a:endParaRPr/>
          </a:p>
        </p:txBody>
      </p:sp>
      <p:sp>
        <p:nvSpPr>
          <p:cNvPr id="1135" name="Google Shape;1135;p32"/>
          <p:cNvSpPr txBox="1"/>
          <p:nvPr>
            <p:ph idx="1" type="body"/>
          </p:nvPr>
        </p:nvSpPr>
        <p:spPr>
          <a:xfrm>
            <a:off x="485075" y="915675"/>
            <a:ext cx="7616400" cy="143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sz="1400"/>
              <a:t>M.a.w.: grote impact van klimaatverandering in veel landen, maar dus met name in landen die er niet direct verantwoordelijk voor zijn, en die te weinig </a:t>
            </a:r>
            <a:r>
              <a:rPr lang="nl" sz="1400"/>
              <a:t>financiële</a:t>
            </a:r>
            <a:r>
              <a:rPr lang="nl" sz="1400"/>
              <a:t> middelen hebben om de gevolge het hoofd te bieden.  </a:t>
            </a:r>
            <a:endParaRPr sz="1400"/>
          </a:p>
          <a:p>
            <a:pPr indent="0" lvl="0" marL="0" rtl="0" algn="l">
              <a:lnSpc>
                <a:spcPct val="115000"/>
              </a:lnSpc>
              <a:spcBef>
                <a:spcPts val="0"/>
              </a:spcBef>
              <a:spcAft>
                <a:spcPts val="0"/>
              </a:spcAft>
              <a:buNone/>
            </a:pPr>
            <a:r>
              <a:t/>
            </a:r>
            <a:endParaRPr sz="1400"/>
          </a:p>
        </p:txBody>
      </p:sp>
      <p:grpSp>
        <p:nvGrpSpPr>
          <p:cNvPr id="1136" name="Google Shape;1136;p32"/>
          <p:cNvGrpSpPr/>
          <p:nvPr/>
        </p:nvGrpSpPr>
        <p:grpSpPr>
          <a:xfrm>
            <a:off x="7043014" y="3992566"/>
            <a:ext cx="2100924" cy="1150925"/>
            <a:chOff x="3073745" y="-913248"/>
            <a:chExt cx="2223201" cy="1189587"/>
          </a:xfrm>
        </p:grpSpPr>
        <p:sp>
          <p:nvSpPr>
            <p:cNvPr id="1137" name="Google Shape;1137;p32"/>
            <p:cNvSpPr/>
            <p:nvPr/>
          </p:nvSpPr>
          <p:spPr>
            <a:xfrm>
              <a:off x="3073745" y="-698604"/>
              <a:ext cx="2168927" cy="571568"/>
            </a:xfrm>
            <a:custGeom>
              <a:rect b="b" l="l" r="r" t="t"/>
              <a:pathLst>
                <a:path extrusionOk="0" h="1169" w="4436">
                  <a:moveTo>
                    <a:pt x="0" y="959"/>
                  </a:moveTo>
                  <a:cubicBezTo>
                    <a:pt x="7" y="844"/>
                    <a:pt x="144" y="764"/>
                    <a:pt x="260" y="765"/>
                  </a:cubicBezTo>
                  <a:cubicBezTo>
                    <a:pt x="376" y="765"/>
                    <a:pt x="484" y="817"/>
                    <a:pt x="594" y="854"/>
                  </a:cubicBezTo>
                  <a:cubicBezTo>
                    <a:pt x="714" y="894"/>
                    <a:pt x="842" y="915"/>
                    <a:pt x="966" y="895"/>
                  </a:cubicBezTo>
                  <a:cubicBezTo>
                    <a:pt x="1090" y="874"/>
                    <a:pt x="1211" y="808"/>
                    <a:pt x="1278" y="701"/>
                  </a:cubicBezTo>
                  <a:cubicBezTo>
                    <a:pt x="1351" y="586"/>
                    <a:pt x="1353" y="440"/>
                    <a:pt x="1382" y="307"/>
                  </a:cubicBezTo>
                  <a:cubicBezTo>
                    <a:pt x="1411" y="173"/>
                    <a:pt x="1488" y="29"/>
                    <a:pt x="1622" y="4"/>
                  </a:cubicBezTo>
                  <a:cubicBezTo>
                    <a:pt x="1769" y="-22"/>
                    <a:pt x="1901" y="113"/>
                    <a:pt x="1946" y="256"/>
                  </a:cubicBezTo>
                  <a:cubicBezTo>
                    <a:pt x="1964" y="314"/>
                    <a:pt x="1987" y="388"/>
                    <a:pt x="2047" y="392"/>
                  </a:cubicBezTo>
                  <a:cubicBezTo>
                    <a:pt x="2077" y="394"/>
                    <a:pt x="2106" y="377"/>
                    <a:pt x="2135" y="381"/>
                  </a:cubicBezTo>
                  <a:cubicBezTo>
                    <a:pt x="2171" y="386"/>
                    <a:pt x="2195" y="423"/>
                    <a:pt x="2203" y="459"/>
                  </a:cubicBezTo>
                  <a:cubicBezTo>
                    <a:pt x="2210" y="494"/>
                    <a:pt x="2205" y="532"/>
                    <a:pt x="2209" y="568"/>
                  </a:cubicBezTo>
                  <a:cubicBezTo>
                    <a:pt x="2221" y="687"/>
                    <a:pt x="2339" y="785"/>
                    <a:pt x="2458" y="775"/>
                  </a:cubicBezTo>
                  <a:cubicBezTo>
                    <a:pt x="2566" y="766"/>
                    <a:pt x="2661" y="683"/>
                    <a:pt x="2769" y="693"/>
                  </a:cubicBezTo>
                  <a:cubicBezTo>
                    <a:pt x="2840" y="698"/>
                    <a:pt x="2900" y="743"/>
                    <a:pt x="2967" y="769"/>
                  </a:cubicBezTo>
                  <a:cubicBezTo>
                    <a:pt x="3089" y="815"/>
                    <a:pt x="3235" y="791"/>
                    <a:pt x="3335" y="708"/>
                  </a:cubicBezTo>
                  <a:cubicBezTo>
                    <a:pt x="3417" y="640"/>
                    <a:pt x="3466" y="540"/>
                    <a:pt x="3510" y="443"/>
                  </a:cubicBezTo>
                  <a:cubicBezTo>
                    <a:pt x="3554" y="346"/>
                    <a:pt x="3597" y="245"/>
                    <a:pt x="3673" y="171"/>
                  </a:cubicBezTo>
                  <a:cubicBezTo>
                    <a:pt x="3749" y="96"/>
                    <a:pt x="3867" y="52"/>
                    <a:pt x="3965" y="95"/>
                  </a:cubicBezTo>
                  <a:cubicBezTo>
                    <a:pt x="4036" y="126"/>
                    <a:pt x="4082" y="194"/>
                    <a:pt x="4140" y="246"/>
                  </a:cubicBezTo>
                  <a:cubicBezTo>
                    <a:pt x="4208" y="307"/>
                    <a:pt x="4296" y="346"/>
                    <a:pt x="4353" y="416"/>
                  </a:cubicBezTo>
                  <a:cubicBezTo>
                    <a:pt x="4425" y="504"/>
                    <a:pt x="4440" y="625"/>
                    <a:pt x="4435" y="738"/>
                  </a:cubicBezTo>
                  <a:cubicBezTo>
                    <a:pt x="4430" y="851"/>
                    <a:pt x="4408" y="963"/>
                    <a:pt x="4420" y="1076"/>
                  </a:cubicBezTo>
                  <a:lnTo>
                    <a:pt x="4420" y="1169"/>
                  </a:lnTo>
                  <a:lnTo>
                    <a:pt x="0" y="1169"/>
                  </a:lnTo>
                  <a:lnTo>
                    <a:pt x="0" y="959"/>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rPr lang="nl" sz="1800"/>
                <a:t>          </a:t>
              </a:r>
              <a:endParaRPr b="0" sz="1800" strike="noStrike">
                <a:solidFill>
                  <a:srgbClr val="000000"/>
                </a:solidFill>
                <a:latin typeface="Arial"/>
                <a:ea typeface="Arial"/>
                <a:cs typeface="Arial"/>
                <a:sym typeface="Arial"/>
              </a:endParaRPr>
            </a:p>
          </p:txBody>
        </p:sp>
        <p:sp>
          <p:nvSpPr>
            <p:cNvPr id="1138" name="Google Shape;1138;p32"/>
            <p:cNvSpPr/>
            <p:nvPr/>
          </p:nvSpPr>
          <p:spPr>
            <a:xfrm>
              <a:off x="3073745" y="-164683"/>
              <a:ext cx="2223199" cy="441022"/>
            </a:xfrm>
            <a:custGeom>
              <a:rect b="b" l="l" r="r" t="t"/>
              <a:pathLst>
                <a:path extrusionOk="0" h="902" w="4547">
                  <a:moveTo>
                    <a:pt x="0" y="0"/>
                  </a:moveTo>
                  <a:lnTo>
                    <a:pt x="4547" y="0"/>
                  </a:lnTo>
                  <a:lnTo>
                    <a:pt x="4547" y="902"/>
                  </a:lnTo>
                  <a:lnTo>
                    <a:pt x="0" y="902"/>
                  </a:lnTo>
                  <a:lnTo>
                    <a:pt x="0" y="0"/>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39" name="Google Shape;1139;p32"/>
            <p:cNvSpPr/>
            <p:nvPr/>
          </p:nvSpPr>
          <p:spPr>
            <a:xfrm>
              <a:off x="3073745" y="169750"/>
              <a:ext cx="2223199" cy="5378"/>
            </a:xfrm>
            <a:custGeom>
              <a:rect b="b" l="l" r="r" t="t"/>
              <a:pathLst>
                <a:path extrusionOk="0" h="11" w="4547">
                  <a:moveTo>
                    <a:pt x="0" y="0"/>
                  </a:moveTo>
                  <a:lnTo>
                    <a:pt x="4547" y="0"/>
                  </a:lnTo>
                  <a:lnTo>
                    <a:pt x="4547" y="11"/>
                  </a:lnTo>
                  <a:lnTo>
                    <a:pt x="0" y="11"/>
                  </a:lnTo>
                  <a:lnTo>
                    <a:pt x="0" y="0"/>
                  </a:lnTo>
                  <a:close/>
                </a:path>
              </a:pathLst>
            </a:custGeom>
            <a:solidFill>
              <a:srgbClr val="166F8E"/>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0" name="Google Shape;1140;p32"/>
            <p:cNvSpPr/>
            <p:nvPr/>
          </p:nvSpPr>
          <p:spPr>
            <a:xfrm>
              <a:off x="3073745" y="212777"/>
              <a:ext cx="2223199" cy="16135"/>
            </a:xfrm>
            <a:custGeom>
              <a:rect b="b" l="l" r="r" t="t"/>
              <a:pathLst>
                <a:path extrusionOk="0" h="33" w="4547">
                  <a:moveTo>
                    <a:pt x="0" y="0"/>
                  </a:moveTo>
                  <a:lnTo>
                    <a:pt x="4547" y="0"/>
                  </a:lnTo>
                  <a:lnTo>
                    <a:pt x="4547" y="33"/>
                  </a:lnTo>
                  <a:lnTo>
                    <a:pt x="0" y="33"/>
                  </a:lnTo>
                  <a:lnTo>
                    <a:pt x="0" y="0"/>
                  </a:lnTo>
                  <a:close/>
                </a:path>
              </a:pathLst>
            </a:custGeom>
            <a:solidFill>
              <a:srgbClr val="166F8E"/>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1" name="Google Shape;1141;p32"/>
            <p:cNvSpPr/>
            <p:nvPr/>
          </p:nvSpPr>
          <p:spPr>
            <a:xfrm>
              <a:off x="3073745" y="-19469"/>
              <a:ext cx="2223199" cy="8312"/>
            </a:xfrm>
            <a:custGeom>
              <a:rect b="b" l="l" r="r" t="t"/>
              <a:pathLst>
                <a:path extrusionOk="0" h="17" w="4547">
                  <a:moveTo>
                    <a:pt x="0" y="0"/>
                  </a:moveTo>
                  <a:lnTo>
                    <a:pt x="4547" y="0"/>
                  </a:lnTo>
                  <a:lnTo>
                    <a:pt x="4547" y="17"/>
                  </a:lnTo>
                  <a:lnTo>
                    <a:pt x="0" y="17"/>
                  </a:lnTo>
                  <a:lnTo>
                    <a:pt x="0" y="0"/>
                  </a:lnTo>
                  <a:close/>
                </a:path>
              </a:pathLst>
            </a:custGeom>
            <a:solidFill>
              <a:srgbClr val="166F8E"/>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2" name="Google Shape;1142;p32"/>
            <p:cNvSpPr/>
            <p:nvPr/>
          </p:nvSpPr>
          <p:spPr>
            <a:xfrm>
              <a:off x="3073745" y="-116768"/>
              <a:ext cx="2223199" cy="8312"/>
            </a:xfrm>
            <a:custGeom>
              <a:rect b="b" l="l" r="r" t="t"/>
              <a:pathLst>
                <a:path extrusionOk="0" h="17" w="4547">
                  <a:moveTo>
                    <a:pt x="0" y="0"/>
                  </a:moveTo>
                  <a:lnTo>
                    <a:pt x="4547" y="0"/>
                  </a:lnTo>
                  <a:lnTo>
                    <a:pt x="4547" y="17"/>
                  </a:lnTo>
                  <a:lnTo>
                    <a:pt x="0" y="17"/>
                  </a:lnTo>
                  <a:lnTo>
                    <a:pt x="0" y="0"/>
                  </a:lnTo>
                  <a:close/>
                </a:path>
              </a:pathLst>
            </a:custGeom>
            <a:solidFill>
              <a:srgbClr val="166F8E"/>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3" name="Google Shape;1143;p32"/>
            <p:cNvSpPr/>
            <p:nvPr/>
          </p:nvSpPr>
          <p:spPr>
            <a:xfrm>
              <a:off x="3073745" y="-55161"/>
              <a:ext cx="2223199" cy="4400"/>
            </a:xfrm>
            <a:custGeom>
              <a:rect b="b" l="l" r="r" t="t"/>
              <a:pathLst>
                <a:path extrusionOk="0" h="9" w="4547">
                  <a:moveTo>
                    <a:pt x="0" y="0"/>
                  </a:moveTo>
                  <a:lnTo>
                    <a:pt x="4547" y="0"/>
                  </a:lnTo>
                  <a:lnTo>
                    <a:pt x="4547" y="9"/>
                  </a:lnTo>
                  <a:lnTo>
                    <a:pt x="0" y="9"/>
                  </a:lnTo>
                  <a:lnTo>
                    <a:pt x="0" y="0"/>
                  </a:lnTo>
                  <a:close/>
                </a:path>
              </a:pathLst>
            </a:custGeom>
            <a:solidFill>
              <a:srgbClr val="166F8E"/>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4" name="Google Shape;1144;p32"/>
            <p:cNvSpPr/>
            <p:nvPr/>
          </p:nvSpPr>
          <p:spPr>
            <a:xfrm>
              <a:off x="4938066" y="-840396"/>
              <a:ext cx="358880" cy="677178"/>
            </a:xfrm>
            <a:custGeom>
              <a:rect b="b" l="l" r="r" t="t"/>
              <a:pathLst>
                <a:path extrusionOk="0" h="1385" w="734">
                  <a:moveTo>
                    <a:pt x="734" y="0"/>
                  </a:moveTo>
                  <a:lnTo>
                    <a:pt x="420" y="187"/>
                  </a:lnTo>
                  <a:lnTo>
                    <a:pt x="481" y="456"/>
                  </a:lnTo>
                  <a:lnTo>
                    <a:pt x="228" y="664"/>
                  </a:lnTo>
                  <a:lnTo>
                    <a:pt x="228" y="862"/>
                  </a:lnTo>
                  <a:lnTo>
                    <a:pt x="56" y="1008"/>
                  </a:lnTo>
                  <a:lnTo>
                    <a:pt x="0" y="1385"/>
                  </a:lnTo>
                  <a:lnTo>
                    <a:pt x="734" y="1385"/>
                  </a:lnTo>
                  <a:lnTo>
                    <a:pt x="734" y="0"/>
                  </a:ln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5" name="Google Shape;1145;p32"/>
            <p:cNvSpPr/>
            <p:nvPr/>
          </p:nvSpPr>
          <p:spPr>
            <a:xfrm>
              <a:off x="5117506" y="-840396"/>
              <a:ext cx="179440" cy="677178"/>
            </a:xfrm>
            <a:custGeom>
              <a:rect b="b" l="l" r="r" t="t"/>
              <a:pathLst>
                <a:path extrusionOk="0" h="1385" w="367">
                  <a:moveTo>
                    <a:pt x="367" y="0"/>
                  </a:moveTo>
                  <a:lnTo>
                    <a:pt x="78" y="190"/>
                  </a:lnTo>
                  <a:lnTo>
                    <a:pt x="257" y="383"/>
                  </a:lnTo>
                  <a:lnTo>
                    <a:pt x="143" y="556"/>
                  </a:lnTo>
                  <a:lnTo>
                    <a:pt x="306" y="750"/>
                  </a:lnTo>
                  <a:lnTo>
                    <a:pt x="0" y="921"/>
                  </a:lnTo>
                  <a:lnTo>
                    <a:pt x="106" y="1385"/>
                  </a:lnTo>
                  <a:lnTo>
                    <a:pt x="367" y="1385"/>
                  </a:lnTo>
                  <a:lnTo>
                    <a:pt x="367" y="0"/>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6" name="Google Shape;1146;p32"/>
            <p:cNvSpPr/>
            <p:nvPr/>
          </p:nvSpPr>
          <p:spPr>
            <a:xfrm>
              <a:off x="5155643" y="-840396"/>
              <a:ext cx="141303" cy="143748"/>
            </a:xfrm>
            <a:custGeom>
              <a:rect b="b" l="l" r="r" t="t"/>
              <a:pathLst>
                <a:path extrusionOk="0" h="294" w="289">
                  <a:moveTo>
                    <a:pt x="289" y="0"/>
                  </a:moveTo>
                  <a:lnTo>
                    <a:pt x="0" y="190"/>
                  </a:lnTo>
                  <a:lnTo>
                    <a:pt x="96" y="294"/>
                  </a:lnTo>
                  <a:lnTo>
                    <a:pt x="289" y="294"/>
                  </a:lnTo>
                  <a:lnTo>
                    <a:pt x="289" y="0"/>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7" name="Google Shape;1147;p32"/>
            <p:cNvSpPr/>
            <p:nvPr/>
          </p:nvSpPr>
          <p:spPr>
            <a:xfrm>
              <a:off x="5187424" y="-609617"/>
              <a:ext cx="109522" cy="446400"/>
            </a:xfrm>
            <a:custGeom>
              <a:rect b="b" l="l" r="r" t="t"/>
              <a:pathLst>
                <a:path extrusionOk="0" h="913" w="224">
                  <a:moveTo>
                    <a:pt x="224" y="0"/>
                  </a:moveTo>
                  <a:lnTo>
                    <a:pt x="0" y="84"/>
                  </a:lnTo>
                  <a:lnTo>
                    <a:pt x="163" y="278"/>
                  </a:lnTo>
                  <a:lnTo>
                    <a:pt x="200" y="360"/>
                  </a:lnTo>
                  <a:lnTo>
                    <a:pt x="21" y="555"/>
                  </a:lnTo>
                  <a:lnTo>
                    <a:pt x="79" y="690"/>
                  </a:lnTo>
                  <a:lnTo>
                    <a:pt x="19" y="913"/>
                  </a:lnTo>
                  <a:lnTo>
                    <a:pt x="224" y="913"/>
                  </a:lnTo>
                  <a:lnTo>
                    <a:pt x="224" y="0"/>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8" name="Google Shape;1148;p32"/>
            <p:cNvSpPr/>
            <p:nvPr/>
          </p:nvSpPr>
          <p:spPr>
            <a:xfrm>
              <a:off x="3504989" y="-82053"/>
              <a:ext cx="1791956" cy="358391"/>
            </a:xfrm>
            <a:custGeom>
              <a:rect b="b" l="l" r="r" t="t"/>
              <a:pathLst>
                <a:path extrusionOk="0" h="733" w="3665">
                  <a:moveTo>
                    <a:pt x="0" y="733"/>
                  </a:moveTo>
                  <a:lnTo>
                    <a:pt x="184" y="526"/>
                  </a:lnTo>
                  <a:lnTo>
                    <a:pt x="701" y="526"/>
                  </a:lnTo>
                  <a:lnTo>
                    <a:pt x="1060" y="192"/>
                  </a:lnTo>
                  <a:lnTo>
                    <a:pt x="1343" y="90"/>
                  </a:lnTo>
                  <a:lnTo>
                    <a:pt x="3412" y="0"/>
                  </a:lnTo>
                  <a:lnTo>
                    <a:pt x="3665" y="166"/>
                  </a:lnTo>
                  <a:lnTo>
                    <a:pt x="3665" y="733"/>
                  </a:lnTo>
                  <a:lnTo>
                    <a:pt x="0" y="733"/>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49" name="Google Shape;1149;p32"/>
            <p:cNvSpPr/>
            <p:nvPr/>
          </p:nvSpPr>
          <p:spPr>
            <a:xfrm>
              <a:off x="4161632" y="-82053"/>
              <a:ext cx="1011612" cy="358391"/>
            </a:xfrm>
            <a:custGeom>
              <a:rect b="b" l="l" r="r" t="t"/>
              <a:pathLst>
                <a:path extrusionOk="0" h="733" w="2069">
                  <a:moveTo>
                    <a:pt x="2069" y="0"/>
                  </a:moveTo>
                  <a:lnTo>
                    <a:pt x="0" y="90"/>
                  </a:lnTo>
                  <a:lnTo>
                    <a:pt x="360" y="526"/>
                  </a:lnTo>
                  <a:lnTo>
                    <a:pt x="492" y="465"/>
                  </a:lnTo>
                  <a:lnTo>
                    <a:pt x="759" y="733"/>
                  </a:lnTo>
                  <a:lnTo>
                    <a:pt x="1838" y="564"/>
                  </a:lnTo>
                  <a:lnTo>
                    <a:pt x="2069" y="616"/>
                  </a:lnTo>
                  <a:lnTo>
                    <a:pt x="2069" y="0"/>
                  </a:ln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0" name="Google Shape;1150;p32"/>
            <p:cNvSpPr/>
            <p:nvPr/>
          </p:nvSpPr>
          <p:spPr>
            <a:xfrm>
              <a:off x="3594953" y="175129"/>
              <a:ext cx="369637" cy="101210"/>
            </a:xfrm>
            <a:custGeom>
              <a:rect b="b" l="l" r="r" t="t"/>
              <a:pathLst>
                <a:path extrusionOk="0" h="207" w="756">
                  <a:moveTo>
                    <a:pt x="0" y="0"/>
                  </a:moveTo>
                  <a:lnTo>
                    <a:pt x="517" y="0"/>
                  </a:lnTo>
                  <a:lnTo>
                    <a:pt x="756" y="207"/>
                  </a:lnTo>
                  <a:lnTo>
                    <a:pt x="256" y="207"/>
                  </a:lnTo>
                  <a:lnTo>
                    <a:pt x="0" y="0"/>
                  </a:lnTo>
                  <a:close/>
                </a:path>
              </a:pathLst>
            </a:custGeom>
            <a:solidFill>
              <a:srgbClr val="FFFFFF">
                <a:alpha val="45570"/>
              </a:srgbClr>
            </a:solidFill>
            <a:ln>
              <a:noFill/>
            </a:ln>
          </p:spPr>
          <p:txBody>
            <a:bodyPr anchorCtr="1" anchor="ctr" bIns="29500" lIns="90000" spcFirstLastPara="1" rIns="90000" wrap="square" tIns="295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1" name="Google Shape;1151;p32"/>
            <p:cNvSpPr/>
            <p:nvPr/>
          </p:nvSpPr>
          <p:spPr>
            <a:xfrm>
              <a:off x="3931342" y="11823"/>
              <a:ext cx="230290" cy="264515"/>
            </a:xfrm>
            <a:custGeom>
              <a:rect b="b" l="l" r="r" t="t"/>
              <a:pathLst>
                <a:path extrusionOk="0" h="541" w="471">
                  <a:moveTo>
                    <a:pt x="188" y="0"/>
                  </a:moveTo>
                  <a:lnTo>
                    <a:pt x="471" y="541"/>
                  </a:lnTo>
                  <a:lnTo>
                    <a:pt x="329" y="541"/>
                  </a:lnTo>
                  <a:lnTo>
                    <a:pt x="0" y="175"/>
                  </a:lnTo>
                  <a:lnTo>
                    <a:pt x="188" y="0"/>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2" name="Google Shape;1152;p32"/>
            <p:cNvSpPr/>
            <p:nvPr/>
          </p:nvSpPr>
          <p:spPr>
            <a:xfrm>
              <a:off x="5173245" y="-82053"/>
              <a:ext cx="123701" cy="358391"/>
            </a:xfrm>
            <a:custGeom>
              <a:rect b="b" l="l" r="r" t="t"/>
              <a:pathLst>
                <a:path extrusionOk="0" h="733" w="253">
                  <a:moveTo>
                    <a:pt x="0" y="0"/>
                  </a:moveTo>
                  <a:lnTo>
                    <a:pt x="253" y="166"/>
                  </a:lnTo>
                  <a:lnTo>
                    <a:pt x="253" y="733"/>
                  </a:lnTo>
                  <a:lnTo>
                    <a:pt x="0" y="616"/>
                  </a:lnTo>
                  <a:lnTo>
                    <a:pt x="0" y="0"/>
                  </a:lnTo>
                  <a:close/>
                </a:path>
              </a:pathLst>
            </a:custGeom>
            <a:solidFill>
              <a:srgbClr val="FFFFFF">
                <a:alpha val="4557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3" name="Google Shape;1153;p32"/>
            <p:cNvSpPr/>
            <p:nvPr/>
          </p:nvSpPr>
          <p:spPr>
            <a:xfrm>
              <a:off x="4274088" y="145303"/>
              <a:ext cx="258648" cy="131035"/>
            </a:xfrm>
            <a:custGeom>
              <a:rect b="b" l="l" r="r" t="t"/>
              <a:pathLst>
                <a:path extrusionOk="0" h="268" w="529">
                  <a:moveTo>
                    <a:pt x="130" y="61"/>
                  </a:moveTo>
                  <a:lnTo>
                    <a:pt x="262" y="0"/>
                  </a:lnTo>
                  <a:lnTo>
                    <a:pt x="529" y="268"/>
                  </a:lnTo>
                  <a:lnTo>
                    <a:pt x="0" y="268"/>
                  </a:lnTo>
                  <a:lnTo>
                    <a:pt x="130" y="61"/>
                  </a:ln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4" name="Google Shape;1154;p32"/>
            <p:cNvSpPr/>
            <p:nvPr/>
          </p:nvSpPr>
          <p:spPr>
            <a:xfrm>
              <a:off x="3931342" y="97387"/>
              <a:ext cx="160860" cy="178951"/>
            </a:xfrm>
            <a:custGeom>
              <a:rect b="b" l="l" r="r" t="t"/>
              <a:pathLst>
                <a:path extrusionOk="0" h="366" w="329">
                  <a:moveTo>
                    <a:pt x="0" y="0"/>
                  </a:moveTo>
                  <a:lnTo>
                    <a:pt x="68" y="366"/>
                  </a:lnTo>
                  <a:lnTo>
                    <a:pt x="329" y="366"/>
                  </a:lnTo>
                  <a:lnTo>
                    <a:pt x="0" y="0"/>
                  </a:lnTo>
                  <a:close/>
                </a:path>
              </a:pathLst>
            </a:custGeom>
            <a:solidFill>
              <a:srgbClr val="166F8E"/>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5" name="Google Shape;1155;p32"/>
            <p:cNvSpPr/>
            <p:nvPr/>
          </p:nvSpPr>
          <p:spPr>
            <a:xfrm>
              <a:off x="3594953" y="175129"/>
              <a:ext cx="222956" cy="101210"/>
            </a:xfrm>
            <a:custGeom>
              <a:rect b="b" l="l" r="r" t="t"/>
              <a:pathLst>
                <a:path extrusionOk="0" h="207" w="456">
                  <a:moveTo>
                    <a:pt x="0" y="0"/>
                  </a:moveTo>
                  <a:lnTo>
                    <a:pt x="456" y="207"/>
                  </a:lnTo>
                  <a:lnTo>
                    <a:pt x="256" y="207"/>
                  </a:lnTo>
                  <a:lnTo>
                    <a:pt x="0" y="0"/>
                  </a:lnTo>
                  <a:close/>
                </a:path>
              </a:pathLst>
            </a:custGeom>
            <a:solidFill>
              <a:srgbClr val="166F8E"/>
            </a:solidFill>
            <a:ln>
              <a:noFill/>
            </a:ln>
          </p:spPr>
          <p:txBody>
            <a:bodyPr anchorCtr="1" anchor="ctr" bIns="29500" lIns="90000" spcFirstLastPara="1" rIns="90000" wrap="square" tIns="295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6" name="Google Shape;1156;p32"/>
            <p:cNvSpPr/>
            <p:nvPr/>
          </p:nvSpPr>
          <p:spPr>
            <a:xfrm>
              <a:off x="4258931" y="-51250"/>
              <a:ext cx="984231" cy="324166"/>
            </a:xfrm>
            <a:custGeom>
              <a:rect b="b" l="l" r="r" t="t"/>
              <a:pathLst>
                <a:path extrusionOk="0" h="663" w="2013">
                  <a:moveTo>
                    <a:pt x="56" y="190"/>
                  </a:moveTo>
                  <a:cubicBezTo>
                    <a:pt x="79" y="226"/>
                    <a:pt x="135" y="242"/>
                    <a:pt x="134" y="284"/>
                  </a:cubicBezTo>
                  <a:cubicBezTo>
                    <a:pt x="132" y="316"/>
                    <a:pt x="97" y="334"/>
                    <a:pt x="69" y="349"/>
                  </a:cubicBezTo>
                  <a:cubicBezTo>
                    <a:pt x="40" y="364"/>
                    <a:pt x="11" y="397"/>
                    <a:pt x="29" y="424"/>
                  </a:cubicBezTo>
                  <a:cubicBezTo>
                    <a:pt x="35" y="434"/>
                    <a:pt x="46" y="439"/>
                    <a:pt x="54" y="448"/>
                  </a:cubicBezTo>
                  <a:cubicBezTo>
                    <a:pt x="76" y="472"/>
                    <a:pt x="63" y="510"/>
                    <a:pt x="45" y="537"/>
                  </a:cubicBezTo>
                  <a:cubicBezTo>
                    <a:pt x="26" y="563"/>
                    <a:pt x="1" y="590"/>
                    <a:pt x="0" y="623"/>
                  </a:cubicBezTo>
                  <a:cubicBezTo>
                    <a:pt x="-1" y="642"/>
                    <a:pt x="13" y="665"/>
                    <a:pt x="32" y="663"/>
                  </a:cubicBezTo>
                  <a:cubicBezTo>
                    <a:pt x="42" y="663"/>
                    <a:pt x="51" y="656"/>
                    <a:pt x="58" y="649"/>
                  </a:cubicBezTo>
                  <a:cubicBezTo>
                    <a:pt x="97" y="608"/>
                    <a:pt x="103" y="544"/>
                    <a:pt x="138" y="500"/>
                  </a:cubicBezTo>
                  <a:cubicBezTo>
                    <a:pt x="167" y="463"/>
                    <a:pt x="215" y="443"/>
                    <a:pt x="262" y="449"/>
                  </a:cubicBezTo>
                  <a:cubicBezTo>
                    <a:pt x="308" y="455"/>
                    <a:pt x="351" y="486"/>
                    <a:pt x="370" y="529"/>
                  </a:cubicBezTo>
                  <a:cubicBezTo>
                    <a:pt x="379" y="550"/>
                    <a:pt x="386" y="575"/>
                    <a:pt x="407" y="584"/>
                  </a:cubicBezTo>
                  <a:cubicBezTo>
                    <a:pt x="426" y="557"/>
                    <a:pt x="450" y="528"/>
                    <a:pt x="482" y="524"/>
                  </a:cubicBezTo>
                  <a:cubicBezTo>
                    <a:pt x="506" y="522"/>
                    <a:pt x="529" y="534"/>
                    <a:pt x="553" y="539"/>
                  </a:cubicBezTo>
                  <a:cubicBezTo>
                    <a:pt x="635" y="559"/>
                    <a:pt x="712" y="503"/>
                    <a:pt x="780" y="453"/>
                  </a:cubicBezTo>
                  <a:cubicBezTo>
                    <a:pt x="847" y="403"/>
                    <a:pt x="933" y="353"/>
                    <a:pt x="1011" y="385"/>
                  </a:cubicBezTo>
                  <a:cubicBezTo>
                    <a:pt x="1071" y="410"/>
                    <a:pt x="1106" y="479"/>
                    <a:pt x="1168" y="501"/>
                  </a:cubicBezTo>
                  <a:cubicBezTo>
                    <a:pt x="1275" y="540"/>
                    <a:pt x="1379" y="420"/>
                    <a:pt x="1492" y="428"/>
                  </a:cubicBezTo>
                  <a:cubicBezTo>
                    <a:pt x="1526" y="430"/>
                    <a:pt x="1559" y="444"/>
                    <a:pt x="1593" y="440"/>
                  </a:cubicBezTo>
                  <a:cubicBezTo>
                    <a:pt x="1666" y="431"/>
                    <a:pt x="1703" y="348"/>
                    <a:pt x="1766" y="311"/>
                  </a:cubicBezTo>
                  <a:cubicBezTo>
                    <a:pt x="1794" y="295"/>
                    <a:pt x="1832" y="289"/>
                    <a:pt x="1856" y="311"/>
                  </a:cubicBezTo>
                  <a:cubicBezTo>
                    <a:pt x="1875" y="328"/>
                    <a:pt x="1879" y="356"/>
                    <a:pt x="1884" y="382"/>
                  </a:cubicBezTo>
                  <a:cubicBezTo>
                    <a:pt x="1891" y="419"/>
                    <a:pt x="1905" y="459"/>
                    <a:pt x="1940" y="475"/>
                  </a:cubicBezTo>
                  <a:cubicBezTo>
                    <a:pt x="1974" y="491"/>
                    <a:pt x="2025" y="458"/>
                    <a:pt x="2011" y="423"/>
                  </a:cubicBezTo>
                  <a:cubicBezTo>
                    <a:pt x="2000" y="397"/>
                    <a:pt x="1966" y="392"/>
                    <a:pt x="1945" y="374"/>
                  </a:cubicBezTo>
                  <a:cubicBezTo>
                    <a:pt x="1891" y="327"/>
                    <a:pt x="1933" y="209"/>
                    <a:pt x="1865" y="186"/>
                  </a:cubicBezTo>
                  <a:cubicBezTo>
                    <a:pt x="1895" y="129"/>
                    <a:pt x="1860" y="54"/>
                    <a:pt x="1804" y="23"/>
                  </a:cubicBezTo>
                  <a:cubicBezTo>
                    <a:pt x="1747" y="-8"/>
                    <a:pt x="1678" y="-4"/>
                    <a:pt x="1616" y="13"/>
                  </a:cubicBezTo>
                  <a:cubicBezTo>
                    <a:pt x="1554" y="30"/>
                    <a:pt x="1495" y="60"/>
                    <a:pt x="1434" y="78"/>
                  </a:cubicBezTo>
                  <a:cubicBezTo>
                    <a:pt x="1248" y="133"/>
                    <a:pt x="1050" y="83"/>
                    <a:pt x="860" y="44"/>
                  </a:cubicBezTo>
                  <a:cubicBezTo>
                    <a:pt x="728" y="17"/>
                    <a:pt x="591" y="-4"/>
                    <a:pt x="457" y="19"/>
                  </a:cubicBezTo>
                  <a:lnTo>
                    <a:pt x="457" y="19"/>
                  </a:lnTo>
                  <a:cubicBezTo>
                    <a:pt x="425" y="25"/>
                    <a:pt x="393" y="34"/>
                    <a:pt x="361" y="45"/>
                  </a:cubicBezTo>
                  <a:cubicBezTo>
                    <a:pt x="338" y="53"/>
                    <a:pt x="314" y="63"/>
                    <a:pt x="290" y="66"/>
                  </a:cubicBezTo>
                  <a:cubicBezTo>
                    <a:pt x="236" y="73"/>
                    <a:pt x="182" y="50"/>
                    <a:pt x="128" y="63"/>
                  </a:cubicBezTo>
                  <a:cubicBezTo>
                    <a:pt x="77" y="75"/>
                    <a:pt x="22" y="137"/>
                    <a:pt x="56" y="190"/>
                  </a:cubicBez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7" name="Google Shape;1157;p32"/>
            <p:cNvSpPr/>
            <p:nvPr/>
          </p:nvSpPr>
          <p:spPr>
            <a:xfrm>
              <a:off x="5004561" y="109611"/>
              <a:ext cx="59650" cy="33737"/>
            </a:xfrm>
            <a:custGeom>
              <a:rect b="b" l="l" r="r" t="t"/>
              <a:pathLst>
                <a:path extrusionOk="0" h="69" w="122">
                  <a:moveTo>
                    <a:pt x="3" y="54"/>
                  </a:moveTo>
                  <a:lnTo>
                    <a:pt x="3" y="54"/>
                  </a:lnTo>
                  <a:cubicBezTo>
                    <a:pt x="6" y="58"/>
                    <a:pt x="10" y="59"/>
                    <a:pt x="14" y="63"/>
                  </a:cubicBezTo>
                  <a:cubicBezTo>
                    <a:pt x="15" y="63"/>
                    <a:pt x="17" y="64"/>
                    <a:pt x="19" y="65"/>
                  </a:cubicBezTo>
                  <a:lnTo>
                    <a:pt x="19" y="65"/>
                  </a:lnTo>
                  <a:cubicBezTo>
                    <a:pt x="24" y="67"/>
                    <a:pt x="30" y="68"/>
                    <a:pt x="36" y="69"/>
                  </a:cubicBezTo>
                  <a:lnTo>
                    <a:pt x="36" y="69"/>
                  </a:lnTo>
                  <a:cubicBezTo>
                    <a:pt x="38" y="69"/>
                    <a:pt x="41" y="69"/>
                    <a:pt x="43" y="69"/>
                  </a:cubicBezTo>
                  <a:cubicBezTo>
                    <a:pt x="52" y="69"/>
                    <a:pt x="60" y="68"/>
                    <a:pt x="68" y="64"/>
                  </a:cubicBezTo>
                  <a:cubicBezTo>
                    <a:pt x="81" y="59"/>
                    <a:pt x="92" y="52"/>
                    <a:pt x="102" y="43"/>
                  </a:cubicBezTo>
                  <a:lnTo>
                    <a:pt x="102" y="43"/>
                  </a:lnTo>
                  <a:cubicBezTo>
                    <a:pt x="106" y="39"/>
                    <a:pt x="110" y="35"/>
                    <a:pt x="113" y="30"/>
                  </a:cubicBezTo>
                  <a:cubicBezTo>
                    <a:pt x="118" y="24"/>
                    <a:pt x="124" y="17"/>
                    <a:pt x="122" y="8"/>
                  </a:cubicBezTo>
                  <a:cubicBezTo>
                    <a:pt x="121" y="5"/>
                    <a:pt x="118" y="1"/>
                    <a:pt x="114" y="1"/>
                  </a:cubicBezTo>
                  <a:cubicBezTo>
                    <a:pt x="106" y="-1"/>
                    <a:pt x="100" y="3"/>
                    <a:pt x="94" y="8"/>
                  </a:cubicBezTo>
                  <a:cubicBezTo>
                    <a:pt x="90" y="12"/>
                    <a:pt x="87" y="15"/>
                    <a:pt x="83" y="18"/>
                  </a:cubicBezTo>
                  <a:cubicBezTo>
                    <a:pt x="81" y="20"/>
                    <a:pt x="79" y="22"/>
                    <a:pt x="77" y="23"/>
                  </a:cubicBezTo>
                  <a:cubicBezTo>
                    <a:pt x="76" y="24"/>
                    <a:pt x="75" y="25"/>
                    <a:pt x="74" y="26"/>
                  </a:cubicBezTo>
                  <a:cubicBezTo>
                    <a:pt x="71" y="29"/>
                    <a:pt x="77" y="24"/>
                    <a:pt x="73" y="27"/>
                  </a:cubicBezTo>
                  <a:lnTo>
                    <a:pt x="73" y="27"/>
                  </a:lnTo>
                  <a:cubicBezTo>
                    <a:pt x="70" y="29"/>
                    <a:pt x="67" y="31"/>
                    <a:pt x="64" y="32"/>
                  </a:cubicBezTo>
                  <a:cubicBezTo>
                    <a:pt x="63" y="33"/>
                    <a:pt x="61" y="34"/>
                    <a:pt x="60" y="35"/>
                  </a:cubicBezTo>
                  <a:cubicBezTo>
                    <a:pt x="59" y="35"/>
                    <a:pt x="58" y="36"/>
                    <a:pt x="56" y="36"/>
                  </a:cubicBezTo>
                  <a:cubicBezTo>
                    <a:pt x="61" y="34"/>
                    <a:pt x="52" y="38"/>
                    <a:pt x="55" y="37"/>
                  </a:cubicBezTo>
                  <a:cubicBezTo>
                    <a:pt x="57" y="36"/>
                    <a:pt x="53" y="37"/>
                    <a:pt x="53" y="37"/>
                  </a:cubicBezTo>
                  <a:cubicBezTo>
                    <a:pt x="52" y="38"/>
                    <a:pt x="51" y="38"/>
                    <a:pt x="49" y="39"/>
                  </a:cubicBezTo>
                  <a:cubicBezTo>
                    <a:pt x="47" y="39"/>
                    <a:pt x="45" y="39"/>
                    <a:pt x="43" y="40"/>
                  </a:cubicBezTo>
                  <a:cubicBezTo>
                    <a:pt x="46" y="39"/>
                    <a:pt x="43" y="40"/>
                    <a:pt x="42" y="40"/>
                  </a:cubicBezTo>
                  <a:cubicBezTo>
                    <a:pt x="41" y="40"/>
                    <a:pt x="40" y="40"/>
                    <a:pt x="39" y="40"/>
                  </a:cubicBezTo>
                  <a:cubicBezTo>
                    <a:pt x="37" y="40"/>
                    <a:pt x="34" y="40"/>
                    <a:pt x="32" y="40"/>
                  </a:cubicBezTo>
                  <a:cubicBezTo>
                    <a:pt x="33" y="40"/>
                    <a:pt x="33" y="40"/>
                    <a:pt x="32" y="40"/>
                  </a:cubicBezTo>
                  <a:cubicBezTo>
                    <a:pt x="31" y="40"/>
                    <a:pt x="30" y="39"/>
                    <a:pt x="28" y="39"/>
                  </a:cubicBezTo>
                  <a:cubicBezTo>
                    <a:pt x="26" y="39"/>
                    <a:pt x="24" y="38"/>
                    <a:pt x="22" y="37"/>
                  </a:cubicBezTo>
                  <a:cubicBezTo>
                    <a:pt x="21" y="37"/>
                    <a:pt x="20" y="37"/>
                    <a:pt x="19" y="36"/>
                  </a:cubicBezTo>
                  <a:cubicBezTo>
                    <a:pt x="19" y="36"/>
                    <a:pt x="16" y="35"/>
                    <a:pt x="17" y="36"/>
                  </a:cubicBezTo>
                  <a:cubicBezTo>
                    <a:pt x="12" y="33"/>
                    <a:pt x="6" y="34"/>
                    <a:pt x="2" y="39"/>
                  </a:cubicBezTo>
                  <a:lnTo>
                    <a:pt x="2" y="39"/>
                  </a:lnTo>
                  <a:lnTo>
                    <a:pt x="2" y="40"/>
                  </a:lnTo>
                  <a:cubicBezTo>
                    <a:pt x="1" y="42"/>
                    <a:pt x="0" y="44"/>
                    <a:pt x="0" y="46"/>
                  </a:cubicBezTo>
                  <a:cubicBezTo>
                    <a:pt x="0" y="48"/>
                    <a:pt x="1" y="49"/>
                    <a:pt x="2" y="52"/>
                  </a:cubicBezTo>
                  <a:lnTo>
                    <a:pt x="3" y="54"/>
                  </a:ln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8" name="Google Shape;1158;p32"/>
            <p:cNvSpPr/>
            <p:nvPr/>
          </p:nvSpPr>
          <p:spPr>
            <a:xfrm>
              <a:off x="5078391" y="79297"/>
              <a:ext cx="15646" cy="15646"/>
            </a:xfrm>
            <a:custGeom>
              <a:rect b="b" l="l" r="r" t="t"/>
              <a:pathLst>
                <a:path extrusionOk="0" h="32" w="32">
                  <a:moveTo>
                    <a:pt x="11" y="31"/>
                  </a:moveTo>
                  <a:lnTo>
                    <a:pt x="16" y="28"/>
                  </a:lnTo>
                  <a:lnTo>
                    <a:pt x="16" y="28"/>
                  </a:lnTo>
                  <a:cubicBezTo>
                    <a:pt x="18" y="27"/>
                    <a:pt x="19" y="26"/>
                    <a:pt x="20" y="25"/>
                  </a:cubicBezTo>
                  <a:cubicBezTo>
                    <a:pt x="21" y="24"/>
                    <a:pt x="22" y="24"/>
                    <a:pt x="23" y="23"/>
                  </a:cubicBezTo>
                  <a:lnTo>
                    <a:pt x="25" y="21"/>
                  </a:lnTo>
                  <a:lnTo>
                    <a:pt x="25" y="21"/>
                  </a:lnTo>
                  <a:cubicBezTo>
                    <a:pt x="26" y="20"/>
                    <a:pt x="27" y="18"/>
                    <a:pt x="28" y="17"/>
                  </a:cubicBezTo>
                  <a:cubicBezTo>
                    <a:pt x="29" y="15"/>
                    <a:pt x="30" y="14"/>
                    <a:pt x="31" y="12"/>
                  </a:cubicBezTo>
                  <a:lnTo>
                    <a:pt x="32" y="10"/>
                  </a:lnTo>
                  <a:lnTo>
                    <a:pt x="32" y="10"/>
                  </a:lnTo>
                  <a:cubicBezTo>
                    <a:pt x="32" y="9"/>
                    <a:pt x="32" y="9"/>
                    <a:pt x="32" y="8"/>
                  </a:cubicBezTo>
                  <a:lnTo>
                    <a:pt x="32" y="7"/>
                  </a:lnTo>
                  <a:lnTo>
                    <a:pt x="32" y="7"/>
                  </a:lnTo>
                  <a:cubicBezTo>
                    <a:pt x="32" y="6"/>
                    <a:pt x="31" y="5"/>
                    <a:pt x="31" y="4"/>
                  </a:cubicBezTo>
                  <a:cubicBezTo>
                    <a:pt x="30" y="3"/>
                    <a:pt x="30" y="3"/>
                    <a:pt x="30" y="2"/>
                  </a:cubicBezTo>
                  <a:lnTo>
                    <a:pt x="30" y="2"/>
                  </a:lnTo>
                  <a:cubicBezTo>
                    <a:pt x="29" y="2"/>
                    <a:pt x="29" y="1"/>
                    <a:pt x="28" y="1"/>
                  </a:cubicBezTo>
                  <a:cubicBezTo>
                    <a:pt x="28" y="1"/>
                    <a:pt x="27" y="1"/>
                    <a:pt x="26" y="0"/>
                  </a:cubicBezTo>
                  <a:lnTo>
                    <a:pt x="26" y="0"/>
                  </a:lnTo>
                  <a:cubicBezTo>
                    <a:pt x="26" y="0"/>
                    <a:pt x="25" y="0"/>
                    <a:pt x="24" y="0"/>
                  </a:cubicBezTo>
                  <a:cubicBezTo>
                    <a:pt x="23" y="0"/>
                    <a:pt x="22" y="0"/>
                    <a:pt x="20" y="1"/>
                  </a:cubicBezTo>
                  <a:lnTo>
                    <a:pt x="20" y="1"/>
                  </a:lnTo>
                  <a:lnTo>
                    <a:pt x="16" y="4"/>
                  </a:lnTo>
                  <a:lnTo>
                    <a:pt x="16" y="4"/>
                  </a:lnTo>
                  <a:cubicBezTo>
                    <a:pt x="14" y="5"/>
                    <a:pt x="13" y="6"/>
                    <a:pt x="12" y="7"/>
                  </a:cubicBezTo>
                  <a:cubicBezTo>
                    <a:pt x="11" y="8"/>
                    <a:pt x="10" y="9"/>
                    <a:pt x="10" y="10"/>
                  </a:cubicBezTo>
                  <a:lnTo>
                    <a:pt x="7" y="12"/>
                  </a:lnTo>
                  <a:lnTo>
                    <a:pt x="7" y="12"/>
                  </a:lnTo>
                  <a:cubicBezTo>
                    <a:pt x="6" y="13"/>
                    <a:pt x="5" y="14"/>
                    <a:pt x="5" y="16"/>
                  </a:cubicBezTo>
                  <a:lnTo>
                    <a:pt x="5" y="16"/>
                  </a:lnTo>
                  <a:lnTo>
                    <a:pt x="1" y="21"/>
                  </a:lnTo>
                  <a:lnTo>
                    <a:pt x="1" y="21"/>
                  </a:lnTo>
                  <a:lnTo>
                    <a:pt x="1" y="21"/>
                  </a:lnTo>
                  <a:cubicBezTo>
                    <a:pt x="1" y="22"/>
                    <a:pt x="0" y="23"/>
                    <a:pt x="0" y="25"/>
                  </a:cubicBezTo>
                  <a:cubicBezTo>
                    <a:pt x="0" y="26"/>
                    <a:pt x="0" y="26"/>
                    <a:pt x="1" y="28"/>
                  </a:cubicBezTo>
                  <a:cubicBezTo>
                    <a:pt x="1" y="29"/>
                    <a:pt x="3" y="30"/>
                    <a:pt x="4" y="31"/>
                  </a:cubicBezTo>
                  <a:cubicBezTo>
                    <a:pt x="5" y="32"/>
                    <a:pt x="6" y="32"/>
                    <a:pt x="8" y="32"/>
                  </a:cubicBezTo>
                  <a:cubicBezTo>
                    <a:pt x="9" y="32"/>
                    <a:pt x="10" y="32"/>
                    <a:pt x="11" y="3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59" name="Google Shape;1159;p32"/>
            <p:cNvSpPr/>
            <p:nvPr/>
          </p:nvSpPr>
          <p:spPr>
            <a:xfrm>
              <a:off x="4296090" y="208865"/>
              <a:ext cx="23958" cy="41560"/>
            </a:xfrm>
            <a:custGeom>
              <a:rect b="b" l="l" r="r" t="t"/>
              <a:pathLst>
                <a:path extrusionOk="0" h="85" w="49">
                  <a:moveTo>
                    <a:pt x="46" y="0"/>
                  </a:moveTo>
                  <a:cubicBezTo>
                    <a:pt x="16" y="0"/>
                    <a:pt x="-3" y="32"/>
                    <a:pt x="1" y="59"/>
                  </a:cubicBezTo>
                  <a:cubicBezTo>
                    <a:pt x="1" y="67"/>
                    <a:pt x="3" y="77"/>
                    <a:pt x="9" y="82"/>
                  </a:cubicBezTo>
                  <a:cubicBezTo>
                    <a:pt x="12" y="85"/>
                    <a:pt x="19" y="87"/>
                    <a:pt x="23" y="83"/>
                  </a:cubicBezTo>
                  <a:lnTo>
                    <a:pt x="23" y="83"/>
                  </a:lnTo>
                  <a:lnTo>
                    <a:pt x="24" y="82"/>
                  </a:lnTo>
                  <a:cubicBezTo>
                    <a:pt x="24" y="81"/>
                    <a:pt x="25" y="80"/>
                    <a:pt x="25" y="79"/>
                  </a:cubicBezTo>
                  <a:lnTo>
                    <a:pt x="25" y="80"/>
                  </a:lnTo>
                  <a:lnTo>
                    <a:pt x="25" y="80"/>
                  </a:lnTo>
                  <a:cubicBezTo>
                    <a:pt x="25" y="78"/>
                    <a:pt x="26" y="77"/>
                    <a:pt x="26" y="75"/>
                  </a:cubicBezTo>
                  <a:lnTo>
                    <a:pt x="26" y="75"/>
                  </a:lnTo>
                  <a:lnTo>
                    <a:pt x="26" y="75"/>
                  </a:lnTo>
                  <a:cubicBezTo>
                    <a:pt x="26" y="73"/>
                    <a:pt x="25" y="71"/>
                    <a:pt x="24" y="69"/>
                  </a:cubicBezTo>
                  <a:cubicBezTo>
                    <a:pt x="24" y="68"/>
                    <a:pt x="23" y="68"/>
                    <a:pt x="23" y="67"/>
                  </a:cubicBezTo>
                  <a:cubicBezTo>
                    <a:pt x="23" y="67"/>
                    <a:pt x="22" y="64"/>
                    <a:pt x="23" y="66"/>
                  </a:cubicBezTo>
                  <a:cubicBezTo>
                    <a:pt x="22" y="65"/>
                    <a:pt x="21" y="63"/>
                    <a:pt x="21" y="62"/>
                  </a:cubicBezTo>
                  <a:cubicBezTo>
                    <a:pt x="21" y="60"/>
                    <a:pt x="20" y="59"/>
                    <a:pt x="20" y="58"/>
                  </a:cubicBezTo>
                  <a:cubicBezTo>
                    <a:pt x="20" y="57"/>
                    <a:pt x="20" y="54"/>
                    <a:pt x="20" y="57"/>
                  </a:cubicBezTo>
                  <a:cubicBezTo>
                    <a:pt x="20" y="56"/>
                    <a:pt x="20" y="55"/>
                    <a:pt x="20" y="54"/>
                  </a:cubicBezTo>
                  <a:lnTo>
                    <a:pt x="20" y="54"/>
                  </a:lnTo>
                  <a:cubicBezTo>
                    <a:pt x="20" y="53"/>
                    <a:pt x="20" y="52"/>
                    <a:pt x="20" y="52"/>
                  </a:cubicBezTo>
                  <a:cubicBezTo>
                    <a:pt x="20" y="51"/>
                    <a:pt x="20" y="50"/>
                    <a:pt x="20" y="49"/>
                  </a:cubicBezTo>
                  <a:cubicBezTo>
                    <a:pt x="20" y="48"/>
                    <a:pt x="20" y="48"/>
                    <a:pt x="20" y="47"/>
                  </a:cubicBezTo>
                  <a:cubicBezTo>
                    <a:pt x="20" y="47"/>
                    <a:pt x="20" y="44"/>
                    <a:pt x="20" y="46"/>
                  </a:cubicBezTo>
                  <a:lnTo>
                    <a:pt x="20" y="46"/>
                  </a:lnTo>
                  <a:cubicBezTo>
                    <a:pt x="20" y="43"/>
                    <a:pt x="21" y="39"/>
                    <a:pt x="22" y="36"/>
                  </a:cubicBezTo>
                  <a:cubicBezTo>
                    <a:pt x="24" y="30"/>
                    <a:pt x="28" y="24"/>
                    <a:pt x="32" y="18"/>
                  </a:cubicBezTo>
                  <a:lnTo>
                    <a:pt x="32" y="18"/>
                  </a:lnTo>
                  <a:cubicBezTo>
                    <a:pt x="35" y="13"/>
                    <a:pt x="39" y="10"/>
                    <a:pt x="44" y="7"/>
                  </a:cubicBezTo>
                  <a:cubicBezTo>
                    <a:pt x="45" y="6"/>
                    <a:pt x="46" y="6"/>
                    <a:pt x="47" y="5"/>
                  </a:cubicBezTo>
                  <a:cubicBezTo>
                    <a:pt x="50" y="4"/>
                    <a:pt x="49" y="0"/>
                    <a:pt x="46" y="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0" name="Google Shape;1160;p32"/>
            <p:cNvSpPr/>
            <p:nvPr/>
          </p:nvSpPr>
          <p:spPr>
            <a:xfrm>
              <a:off x="4313203" y="138458"/>
              <a:ext cx="12223" cy="30803"/>
            </a:xfrm>
            <a:custGeom>
              <a:rect b="b" l="l" r="r" t="t"/>
              <a:pathLst>
                <a:path extrusionOk="0" h="63" w="25">
                  <a:moveTo>
                    <a:pt x="7" y="4"/>
                  </a:moveTo>
                  <a:lnTo>
                    <a:pt x="7" y="4"/>
                  </a:lnTo>
                  <a:cubicBezTo>
                    <a:pt x="4" y="9"/>
                    <a:pt x="2" y="14"/>
                    <a:pt x="1" y="19"/>
                  </a:cubicBezTo>
                  <a:lnTo>
                    <a:pt x="1" y="19"/>
                  </a:lnTo>
                  <a:cubicBezTo>
                    <a:pt x="0" y="23"/>
                    <a:pt x="0" y="26"/>
                    <a:pt x="0" y="30"/>
                  </a:cubicBezTo>
                  <a:cubicBezTo>
                    <a:pt x="0" y="32"/>
                    <a:pt x="0" y="35"/>
                    <a:pt x="1" y="38"/>
                  </a:cubicBezTo>
                  <a:lnTo>
                    <a:pt x="1" y="38"/>
                  </a:lnTo>
                  <a:cubicBezTo>
                    <a:pt x="1" y="41"/>
                    <a:pt x="1" y="43"/>
                    <a:pt x="2" y="45"/>
                  </a:cubicBezTo>
                  <a:lnTo>
                    <a:pt x="2" y="45"/>
                  </a:lnTo>
                  <a:cubicBezTo>
                    <a:pt x="3" y="47"/>
                    <a:pt x="3" y="48"/>
                    <a:pt x="4" y="50"/>
                  </a:cubicBezTo>
                  <a:cubicBezTo>
                    <a:pt x="5" y="51"/>
                    <a:pt x="6" y="54"/>
                    <a:pt x="8" y="55"/>
                  </a:cubicBezTo>
                  <a:lnTo>
                    <a:pt x="8" y="55"/>
                  </a:lnTo>
                  <a:cubicBezTo>
                    <a:pt x="9" y="57"/>
                    <a:pt x="11" y="58"/>
                    <a:pt x="13" y="60"/>
                  </a:cubicBezTo>
                  <a:lnTo>
                    <a:pt x="13" y="60"/>
                  </a:lnTo>
                  <a:cubicBezTo>
                    <a:pt x="13" y="60"/>
                    <a:pt x="14" y="60"/>
                    <a:pt x="15" y="61"/>
                  </a:cubicBezTo>
                  <a:cubicBezTo>
                    <a:pt x="17" y="61"/>
                    <a:pt x="19" y="63"/>
                    <a:pt x="21" y="63"/>
                  </a:cubicBezTo>
                  <a:cubicBezTo>
                    <a:pt x="23" y="63"/>
                    <a:pt x="25" y="61"/>
                    <a:pt x="25" y="59"/>
                  </a:cubicBezTo>
                  <a:lnTo>
                    <a:pt x="25" y="59"/>
                  </a:lnTo>
                  <a:cubicBezTo>
                    <a:pt x="25" y="58"/>
                    <a:pt x="25" y="58"/>
                    <a:pt x="25" y="57"/>
                  </a:cubicBezTo>
                  <a:cubicBezTo>
                    <a:pt x="25" y="56"/>
                    <a:pt x="25" y="54"/>
                    <a:pt x="25" y="53"/>
                  </a:cubicBezTo>
                  <a:cubicBezTo>
                    <a:pt x="24" y="52"/>
                    <a:pt x="24" y="50"/>
                    <a:pt x="24" y="49"/>
                  </a:cubicBezTo>
                  <a:lnTo>
                    <a:pt x="24" y="48"/>
                  </a:lnTo>
                  <a:cubicBezTo>
                    <a:pt x="23" y="46"/>
                    <a:pt x="24" y="49"/>
                    <a:pt x="24" y="48"/>
                  </a:cubicBezTo>
                  <a:cubicBezTo>
                    <a:pt x="23" y="43"/>
                    <a:pt x="21" y="38"/>
                    <a:pt x="20" y="33"/>
                  </a:cubicBezTo>
                  <a:cubicBezTo>
                    <a:pt x="20" y="32"/>
                    <a:pt x="20" y="30"/>
                    <a:pt x="20" y="32"/>
                  </a:cubicBezTo>
                  <a:cubicBezTo>
                    <a:pt x="20" y="31"/>
                    <a:pt x="20" y="30"/>
                    <a:pt x="20" y="29"/>
                  </a:cubicBezTo>
                  <a:cubicBezTo>
                    <a:pt x="20" y="26"/>
                    <a:pt x="19" y="24"/>
                    <a:pt x="19" y="22"/>
                  </a:cubicBezTo>
                  <a:cubicBezTo>
                    <a:pt x="19" y="21"/>
                    <a:pt x="19" y="20"/>
                    <a:pt x="19" y="19"/>
                  </a:cubicBezTo>
                  <a:cubicBezTo>
                    <a:pt x="19" y="18"/>
                    <a:pt x="20" y="18"/>
                    <a:pt x="20" y="17"/>
                  </a:cubicBezTo>
                  <a:cubicBezTo>
                    <a:pt x="20" y="16"/>
                    <a:pt x="19" y="18"/>
                    <a:pt x="20" y="17"/>
                  </a:cubicBezTo>
                  <a:lnTo>
                    <a:pt x="20" y="17"/>
                  </a:lnTo>
                  <a:cubicBezTo>
                    <a:pt x="20" y="15"/>
                    <a:pt x="21" y="12"/>
                    <a:pt x="21" y="10"/>
                  </a:cubicBezTo>
                  <a:cubicBezTo>
                    <a:pt x="24" y="2"/>
                    <a:pt x="11" y="-4"/>
                    <a:pt x="7" y="4"/>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1" name="Google Shape;1161;p32"/>
            <p:cNvSpPr/>
            <p:nvPr/>
          </p:nvSpPr>
          <p:spPr>
            <a:xfrm>
              <a:off x="4728311" y="100810"/>
              <a:ext cx="65029" cy="39604"/>
            </a:xfrm>
            <a:custGeom>
              <a:rect b="b" l="l" r="r" t="t"/>
              <a:pathLst>
                <a:path extrusionOk="0" h="81" w="133">
                  <a:moveTo>
                    <a:pt x="1" y="5"/>
                  </a:moveTo>
                  <a:cubicBezTo>
                    <a:pt x="3" y="7"/>
                    <a:pt x="4" y="9"/>
                    <a:pt x="7" y="10"/>
                  </a:cubicBezTo>
                  <a:cubicBezTo>
                    <a:pt x="9" y="12"/>
                    <a:pt x="12" y="13"/>
                    <a:pt x="14" y="15"/>
                  </a:cubicBezTo>
                  <a:cubicBezTo>
                    <a:pt x="20" y="18"/>
                    <a:pt x="25" y="21"/>
                    <a:pt x="30" y="23"/>
                  </a:cubicBezTo>
                  <a:lnTo>
                    <a:pt x="30" y="23"/>
                  </a:lnTo>
                  <a:cubicBezTo>
                    <a:pt x="40" y="28"/>
                    <a:pt x="50" y="33"/>
                    <a:pt x="60" y="39"/>
                  </a:cubicBezTo>
                  <a:cubicBezTo>
                    <a:pt x="71" y="45"/>
                    <a:pt x="83" y="53"/>
                    <a:pt x="93" y="61"/>
                  </a:cubicBezTo>
                  <a:cubicBezTo>
                    <a:pt x="98" y="64"/>
                    <a:pt x="102" y="68"/>
                    <a:pt x="107" y="71"/>
                  </a:cubicBezTo>
                  <a:cubicBezTo>
                    <a:pt x="109" y="74"/>
                    <a:pt x="112" y="76"/>
                    <a:pt x="115" y="78"/>
                  </a:cubicBezTo>
                  <a:lnTo>
                    <a:pt x="115" y="78"/>
                  </a:lnTo>
                  <a:cubicBezTo>
                    <a:pt x="116" y="78"/>
                    <a:pt x="116" y="78"/>
                    <a:pt x="117" y="79"/>
                  </a:cubicBezTo>
                  <a:cubicBezTo>
                    <a:pt x="119" y="79"/>
                    <a:pt x="122" y="81"/>
                    <a:pt x="125" y="81"/>
                  </a:cubicBezTo>
                  <a:cubicBezTo>
                    <a:pt x="131" y="82"/>
                    <a:pt x="134" y="76"/>
                    <a:pt x="133" y="71"/>
                  </a:cubicBezTo>
                  <a:cubicBezTo>
                    <a:pt x="132" y="64"/>
                    <a:pt x="126" y="59"/>
                    <a:pt x="121" y="55"/>
                  </a:cubicBezTo>
                  <a:cubicBezTo>
                    <a:pt x="115" y="51"/>
                    <a:pt x="110" y="47"/>
                    <a:pt x="104" y="43"/>
                  </a:cubicBezTo>
                  <a:lnTo>
                    <a:pt x="104" y="43"/>
                  </a:lnTo>
                  <a:cubicBezTo>
                    <a:pt x="97" y="38"/>
                    <a:pt x="89" y="33"/>
                    <a:pt x="80" y="28"/>
                  </a:cubicBezTo>
                  <a:cubicBezTo>
                    <a:pt x="78" y="26"/>
                    <a:pt x="75" y="25"/>
                    <a:pt x="73" y="24"/>
                  </a:cubicBezTo>
                  <a:lnTo>
                    <a:pt x="73" y="24"/>
                  </a:lnTo>
                  <a:cubicBezTo>
                    <a:pt x="62" y="18"/>
                    <a:pt x="50" y="12"/>
                    <a:pt x="39" y="7"/>
                  </a:cubicBezTo>
                  <a:lnTo>
                    <a:pt x="39" y="7"/>
                  </a:lnTo>
                  <a:cubicBezTo>
                    <a:pt x="33" y="5"/>
                    <a:pt x="27" y="3"/>
                    <a:pt x="21" y="2"/>
                  </a:cubicBezTo>
                  <a:cubicBezTo>
                    <a:pt x="16" y="1"/>
                    <a:pt x="9" y="-1"/>
                    <a:pt x="4" y="2"/>
                  </a:cubicBezTo>
                  <a:lnTo>
                    <a:pt x="6" y="1"/>
                  </a:lnTo>
                  <a:lnTo>
                    <a:pt x="6" y="1"/>
                  </a:lnTo>
                  <a:lnTo>
                    <a:pt x="5" y="1"/>
                  </a:lnTo>
                  <a:cubicBezTo>
                    <a:pt x="4" y="1"/>
                    <a:pt x="3" y="1"/>
                    <a:pt x="2" y="1"/>
                  </a:cubicBezTo>
                  <a:cubicBezTo>
                    <a:pt x="0" y="1"/>
                    <a:pt x="-1" y="4"/>
                    <a:pt x="1" y="5"/>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2" name="Google Shape;1162;p32"/>
            <p:cNvSpPr/>
            <p:nvPr/>
          </p:nvSpPr>
          <p:spPr>
            <a:xfrm>
              <a:off x="4846634" y="162905"/>
              <a:ext cx="32270" cy="13201"/>
            </a:xfrm>
            <a:custGeom>
              <a:rect b="b" l="l" r="r" t="t"/>
              <a:pathLst>
                <a:path extrusionOk="0" h="27" w="66">
                  <a:moveTo>
                    <a:pt x="2" y="17"/>
                  </a:moveTo>
                  <a:cubicBezTo>
                    <a:pt x="4" y="19"/>
                    <a:pt x="5" y="20"/>
                    <a:pt x="8" y="22"/>
                  </a:cubicBezTo>
                  <a:lnTo>
                    <a:pt x="8" y="22"/>
                  </a:lnTo>
                  <a:cubicBezTo>
                    <a:pt x="10" y="23"/>
                    <a:pt x="13" y="24"/>
                    <a:pt x="16" y="25"/>
                  </a:cubicBezTo>
                  <a:lnTo>
                    <a:pt x="16" y="25"/>
                  </a:lnTo>
                  <a:cubicBezTo>
                    <a:pt x="19" y="27"/>
                    <a:pt x="24" y="27"/>
                    <a:pt x="28" y="27"/>
                  </a:cubicBezTo>
                  <a:cubicBezTo>
                    <a:pt x="29" y="27"/>
                    <a:pt x="31" y="27"/>
                    <a:pt x="32" y="27"/>
                  </a:cubicBezTo>
                  <a:lnTo>
                    <a:pt x="32" y="27"/>
                  </a:lnTo>
                  <a:cubicBezTo>
                    <a:pt x="38" y="27"/>
                    <a:pt x="43" y="25"/>
                    <a:pt x="48" y="24"/>
                  </a:cubicBezTo>
                  <a:lnTo>
                    <a:pt x="48" y="24"/>
                  </a:lnTo>
                  <a:cubicBezTo>
                    <a:pt x="51" y="23"/>
                    <a:pt x="54" y="21"/>
                    <a:pt x="57" y="20"/>
                  </a:cubicBezTo>
                  <a:lnTo>
                    <a:pt x="57" y="20"/>
                  </a:lnTo>
                  <a:cubicBezTo>
                    <a:pt x="60" y="18"/>
                    <a:pt x="62" y="16"/>
                    <a:pt x="64" y="14"/>
                  </a:cubicBezTo>
                  <a:lnTo>
                    <a:pt x="64" y="14"/>
                  </a:lnTo>
                  <a:cubicBezTo>
                    <a:pt x="64" y="14"/>
                    <a:pt x="64" y="12"/>
                    <a:pt x="65" y="12"/>
                  </a:cubicBezTo>
                  <a:cubicBezTo>
                    <a:pt x="65" y="10"/>
                    <a:pt x="66" y="10"/>
                    <a:pt x="66" y="9"/>
                  </a:cubicBezTo>
                  <a:cubicBezTo>
                    <a:pt x="66" y="7"/>
                    <a:pt x="66" y="6"/>
                    <a:pt x="65" y="5"/>
                  </a:cubicBezTo>
                  <a:cubicBezTo>
                    <a:pt x="63" y="2"/>
                    <a:pt x="60" y="0"/>
                    <a:pt x="57" y="1"/>
                  </a:cubicBezTo>
                  <a:lnTo>
                    <a:pt x="57" y="1"/>
                  </a:lnTo>
                  <a:cubicBezTo>
                    <a:pt x="54" y="2"/>
                    <a:pt x="51" y="3"/>
                    <a:pt x="49" y="4"/>
                  </a:cubicBezTo>
                  <a:cubicBezTo>
                    <a:pt x="48" y="5"/>
                    <a:pt x="47" y="5"/>
                    <a:pt x="46" y="6"/>
                  </a:cubicBezTo>
                  <a:cubicBezTo>
                    <a:pt x="47" y="5"/>
                    <a:pt x="44" y="6"/>
                    <a:pt x="44" y="6"/>
                  </a:cubicBezTo>
                  <a:lnTo>
                    <a:pt x="44" y="6"/>
                  </a:lnTo>
                  <a:cubicBezTo>
                    <a:pt x="41" y="7"/>
                    <a:pt x="39" y="8"/>
                    <a:pt x="37" y="8"/>
                  </a:cubicBezTo>
                  <a:cubicBezTo>
                    <a:pt x="36" y="9"/>
                    <a:pt x="34" y="9"/>
                    <a:pt x="33" y="9"/>
                  </a:cubicBezTo>
                  <a:cubicBezTo>
                    <a:pt x="32" y="9"/>
                    <a:pt x="32" y="9"/>
                    <a:pt x="33" y="9"/>
                  </a:cubicBezTo>
                  <a:lnTo>
                    <a:pt x="32" y="9"/>
                  </a:lnTo>
                  <a:cubicBezTo>
                    <a:pt x="30" y="9"/>
                    <a:pt x="27" y="9"/>
                    <a:pt x="25" y="10"/>
                  </a:cubicBezTo>
                  <a:cubicBezTo>
                    <a:pt x="23" y="10"/>
                    <a:pt x="22" y="10"/>
                    <a:pt x="20" y="10"/>
                  </a:cubicBezTo>
                  <a:cubicBezTo>
                    <a:pt x="21" y="10"/>
                    <a:pt x="18" y="10"/>
                    <a:pt x="18" y="11"/>
                  </a:cubicBezTo>
                  <a:cubicBezTo>
                    <a:pt x="16" y="11"/>
                    <a:pt x="13" y="11"/>
                    <a:pt x="11" y="11"/>
                  </a:cubicBezTo>
                  <a:cubicBezTo>
                    <a:pt x="8" y="11"/>
                    <a:pt x="6" y="11"/>
                    <a:pt x="3" y="11"/>
                  </a:cubicBezTo>
                  <a:cubicBezTo>
                    <a:pt x="0" y="11"/>
                    <a:pt x="0" y="15"/>
                    <a:pt x="2" y="17"/>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3" name="Google Shape;1163;p32"/>
            <p:cNvSpPr/>
            <p:nvPr/>
          </p:nvSpPr>
          <p:spPr>
            <a:xfrm>
              <a:off x="4274088" y="-568547"/>
              <a:ext cx="136903" cy="178462"/>
            </a:xfrm>
            <a:custGeom>
              <a:rect b="b" l="l" r="r" t="t"/>
              <a:pathLst>
                <a:path extrusionOk="0" h="365" w="280">
                  <a:moveTo>
                    <a:pt x="22" y="198"/>
                  </a:moveTo>
                  <a:cubicBezTo>
                    <a:pt x="11" y="236"/>
                    <a:pt x="-7" y="275"/>
                    <a:pt x="4" y="312"/>
                  </a:cubicBezTo>
                  <a:cubicBezTo>
                    <a:pt x="6" y="319"/>
                    <a:pt x="9" y="327"/>
                    <a:pt x="16" y="329"/>
                  </a:cubicBezTo>
                  <a:cubicBezTo>
                    <a:pt x="30" y="333"/>
                    <a:pt x="38" y="312"/>
                    <a:pt x="37" y="297"/>
                  </a:cubicBezTo>
                  <a:cubicBezTo>
                    <a:pt x="36" y="270"/>
                    <a:pt x="30" y="242"/>
                    <a:pt x="33" y="215"/>
                  </a:cubicBezTo>
                  <a:cubicBezTo>
                    <a:pt x="35" y="187"/>
                    <a:pt x="48" y="159"/>
                    <a:pt x="72" y="147"/>
                  </a:cubicBezTo>
                  <a:cubicBezTo>
                    <a:pt x="83" y="173"/>
                    <a:pt x="137" y="145"/>
                    <a:pt x="149" y="171"/>
                  </a:cubicBezTo>
                  <a:cubicBezTo>
                    <a:pt x="154" y="182"/>
                    <a:pt x="145" y="196"/>
                    <a:pt x="148" y="208"/>
                  </a:cubicBezTo>
                  <a:cubicBezTo>
                    <a:pt x="150" y="219"/>
                    <a:pt x="160" y="226"/>
                    <a:pt x="165" y="236"/>
                  </a:cubicBezTo>
                  <a:cubicBezTo>
                    <a:pt x="184" y="273"/>
                    <a:pt x="125" y="314"/>
                    <a:pt x="140" y="353"/>
                  </a:cubicBezTo>
                  <a:cubicBezTo>
                    <a:pt x="141" y="357"/>
                    <a:pt x="145" y="362"/>
                    <a:pt x="149" y="364"/>
                  </a:cubicBezTo>
                  <a:cubicBezTo>
                    <a:pt x="160" y="369"/>
                    <a:pt x="171" y="356"/>
                    <a:pt x="173" y="344"/>
                  </a:cubicBezTo>
                  <a:cubicBezTo>
                    <a:pt x="174" y="332"/>
                    <a:pt x="171" y="320"/>
                    <a:pt x="173" y="308"/>
                  </a:cubicBezTo>
                  <a:cubicBezTo>
                    <a:pt x="175" y="292"/>
                    <a:pt x="188" y="278"/>
                    <a:pt x="191" y="262"/>
                  </a:cubicBezTo>
                  <a:cubicBezTo>
                    <a:pt x="196" y="237"/>
                    <a:pt x="176" y="210"/>
                    <a:pt x="186" y="186"/>
                  </a:cubicBezTo>
                  <a:cubicBezTo>
                    <a:pt x="199" y="158"/>
                    <a:pt x="241" y="163"/>
                    <a:pt x="264" y="143"/>
                  </a:cubicBezTo>
                  <a:cubicBezTo>
                    <a:pt x="281" y="128"/>
                    <a:pt x="284" y="102"/>
                    <a:pt x="276" y="81"/>
                  </a:cubicBezTo>
                  <a:cubicBezTo>
                    <a:pt x="268" y="60"/>
                    <a:pt x="250" y="44"/>
                    <a:pt x="232" y="32"/>
                  </a:cubicBezTo>
                  <a:cubicBezTo>
                    <a:pt x="177" y="-4"/>
                    <a:pt x="104" y="-11"/>
                    <a:pt x="47" y="19"/>
                  </a:cubicBezTo>
                  <a:cubicBezTo>
                    <a:pt x="23" y="31"/>
                    <a:pt x="-2" y="56"/>
                    <a:pt x="4" y="85"/>
                  </a:cubicBezTo>
                  <a:cubicBezTo>
                    <a:pt x="6" y="96"/>
                    <a:pt x="18" y="103"/>
                    <a:pt x="22" y="113"/>
                  </a:cubicBezTo>
                  <a:cubicBezTo>
                    <a:pt x="28" y="125"/>
                    <a:pt x="30" y="139"/>
                    <a:pt x="30" y="152"/>
                  </a:cubicBezTo>
                  <a:lnTo>
                    <a:pt x="30" y="152"/>
                  </a:lnTo>
                  <a:cubicBezTo>
                    <a:pt x="29" y="168"/>
                    <a:pt x="27" y="183"/>
                    <a:pt x="22" y="198"/>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4" name="Google Shape;1164;p32"/>
            <p:cNvSpPr/>
            <p:nvPr/>
          </p:nvSpPr>
          <p:spPr>
            <a:xfrm>
              <a:off x="4236929" y="-815949"/>
              <a:ext cx="860530" cy="988143"/>
            </a:xfrm>
            <a:custGeom>
              <a:rect b="b" l="l" r="r" t="t"/>
              <a:pathLst>
                <a:path extrusionOk="0" h="2021" w="1760">
                  <a:moveTo>
                    <a:pt x="877" y="1838"/>
                  </a:moveTo>
                  <a:cubicBezTo>
                    <a:pt x="829" y="1901"/>
                    <a:pt x="775" y="1963"/>
                    <a:pt x="705" y="1997"/>
                  </a:cubicBezTo>
                  <a:cubicBezTo>
                    <a:pt x="634" y="2031"/>
                    <a:pt x="543" y="2033"/>
                    <a:pt x="483" y="1982"/>
                  </a:cubicBezTo>
                  <a:cubicBezTo>
                    <a:pt x="464" y="1966"/>
                    <a:pt x="448" y="1943"/>
                    <a:pt x="451" y="1918"/>
                  </a:cubicBezTo>
                  <a:cubicBezTo>
                    <a:pt x="454" y="1879"/>
                    <a:pt x="496" y="1859"/>
                    <a:pt x="526" y="1835"/>
                  </a:cubicBezTo>
                  <a:lnTo>
                    <a:pt x="526" y="1835"/>
                  </a:lnTo>
                  <a:cubicBezTo>
                    <a:pt x="544" y="1821"/>
                    <a:pt x="558" y="1803"/>
                    <a:pt x="570" y="1784"/>
                  </a:cubicBezTo>
                  <a:cubicBezTo>
                    <a:pt x="572" y="1780"/>
                    <a:pt x="573" y="1778"/>
                    <a:pt x="575" y="1774"/>
                  </a:cubicBezTo>
                  <a:cubicBezTo>
                    <a:pt x="563" y="1755"/>
                    <a:pt x="540" y="1736"/>
                    <a:pt x="518" y="1731"/>
                  </a:cubicBezTo>
                  <a:cubicBezTo>
                    <a:pt x="515" y="1765"/>
                    <a:pt x="489" y="1790"/>
                    <a:pt x="459" y="1805"/>
                  </a:cubicBezTo>
                  <a:cubicBezTo>
                    <a:pt x="409" y="1829"/>
                    <a:pt x="354" y="1854"/>
                    <a:pt x="300" y="1845"/>
                  </a:cubicBezTo>
                  <a:cubicBezTo>
                    <a:pt x="245" y="1836"/>
                    <a:pt x="198" y="1774"/>
                    <a:pt x="223" y="1725"/>
                  </a:cubicBezTo>
                  <a:cubicBezTo>
                    <a:pt x="234" y="1703"/>
                    <a:pt x="256" y="1690"/>
                    <a:pt x="272" y="1672"/>
                  </a:cubicBezTo>
                  <a:cubicBezTo>
                    <a:pt x="314" y="1629"/>
                    <a:pt x="325" y="1565"/>
                    <a:pt x="325" y="1505"/>
                  </a:cubicBezTo>
                  <a:lnTo>
                    <a:pt x="325" y="1505"/>
                  </a:lnTo>
                  <a:cubicBezTo>
                    <a:pt x="324" y="1442"/>
                    <a:pt x="312" y="1381"/>
                    <a:pt x="291" y="1323"/>
                  </a:cubicBezTo>
                  <a:cubicBezTo>
                    <a:pt x="276" y="1283"/>
                    <a:pt x="257" y="1245"/>
                    <a:pt x="251" y="1203"/>
                  </a:cubicBezTo>
                  <a:cubicBezTo>
                    <a:pt x="245" y="1164"/>
                    <a:pt x="251" y="1123"/>
                    <a:pt x="258" y="1084"/>
                  </a:cubicBezTo>
                  <a:cubicBezTo>
                    <a:pt x="282" y="927"/>
                    <a:pt x="320" y="772"/>
                    <a:pt x="345" y="615"/>
                  </a:cubicBezTo>
                  <a:cubicBezTo>
                    <a:pt x="307" y="649"/>
                    <a:pt x="252" y="660"/>
                    <a:pt x="203" y="645"/>
                  </a:cubicBezTo>
                  <a:cubicBezTo>
                    <a:pt x="189" y="641"/>
                    <a:pt x="174" y="634"/>
                    <a:pt x="158" y="635"/>
                  </a:cubicBezTo>
                  <a:cubicBezTo>
                    <a:pt x="150" y="636"/>
                    <a:pt x="142" y="639"/>
                    <a:pt x="134" y="638"/>
                  </a:cubicBezTo>
                  <a:cubicBezTo>
                    <a:pt x="126" y="637"/>
                    <a:pt x="118" y="632"/>
                    <a:pt x="112" y="627"/>
                  </a:cubicBezTo>
                  <a:lnTo>
                    <a:pt x="112" y="627"/>
                  </a:lnTo>
                  <a:cubicBezTo>
                    <a:pt x="71" y="596"/>
                    <a:pt x="38" y="558"/>
                    <a:pt x="12" y="514"/>
                  </a:cubicBezTo>
                  <a:cubicBezTo>
                    <a:pt x="11" y="511"/>
                    <a:pt x="9" y="508"/>
                    <a:pt x="8" y="506"/>
                  </a:cubicBezTo>
                  <a:cubicBezTo>
                    <a:pt x="3" y="497"/>
                    <a:pt x="-2" y="486"/>
                    <a:pt x="1" y="476"/>
                  </a:cubicBezTo>
                  <a:cubicBezTo>
                    <a:pt x="3" y="468"/>
                    <a:pt x="10" y="462"/>
                    <a:pt x="16" y="456"/>
                  </a:cubicBezTo>
                  <a:cubicBezTo>
                    <a:pt x="69" y="408"/>
                    <a:pt x="117" y="345"/>
                    <a:pt x="128" y="274"/>
                  </a:cubicBezTo>
                  <a:cubicBezTo>
                    <a:pt x="102" y="238"/>
                    <a:pt x="89" y="240"/>
                    <a:pt x="107" y="200"/>
                  </a:cubicBezTo>
                  <a:cubicBezTo>
                    <a:pt x="125" y="159"/>
                    <a:pt x="192" y="92"/>
                    <a:pt x="236" y="86"/>
                  </a:cubicBezTo>
                  <a:cubicBezTo>
                    <a:pt x="263" y="83"/>
                    <a:pt x="274" y="57"/>
                    <a:pt x="300" y="51"/>
                  </a:cubicBezTo>
                  <a:lnTo>
                    <a:pt x="300" y="51"/>
                  </a:lnTo>
                  <a:cubicBezTo>
                    <a:pt x="318" y="47"/>
                    <a:pt x="337" y="45"/>
                    <a:pt x="356" y="45"/>
                  </a:cubicBezTo>
                  <a:cubicBezTo>
                    <a:pt x="402" y="45"/>
                    <a:pt x="447" y="57"/>
                    <a:pt x="487" y="80"/>
                  </a:cubicBezTo>
                  <a:lnTo>
                    <a:pt x="487" y="80"/>
                  </a:lnTo>
                  <a:cubicBezTo>
                    <a:pt x="486" y="50"/>
                    <a:pt x="509" y="13"/>
                    <a:pt x="538" y="4"/>
                  </a:cubicBezTo>
                  <a:cubicBezTo>
                    <a:pt x="549" y="0"/>
                    <a:pt x="562" y="0"/>
                    <a:pt x="574" y="0"/>
                  </a:cubicBezTo>
                  <a:cubicBezTo>
                    <a:pt x="595" y="1"/>
                    <a:pt x="617" y="5"/>
                    <a:pt x="635" y="17"/>
                  </a:cubicBezTo>
                  <a:cubicBezTo>
                    <a:pt x="653" y="29"/>
                    <a:pt x="666" y="49"/>
                    <a:pt x="665" y="71"/>
                  </a:cubicBezTo>
                  <a:lnTo>
                    <a:pt x="665" y="71"/>
                  </a:lnTo>
                  <a:cubicBezTo>
                    <a:pt x="665" y="78"/>
                    <a:pt x="663" y="85"/>
                    <a:pt x="660" y="92"/>
                  </a:cubicBezTo>
                  <a:cubicBezTo>
                    <a:pt x="654" y="108"/>
                    <a:pt x="644" y="121"/>
                    <a:pt x="631" y="130"/>
                  </a:cubicBezTo>
                  <a:cubicBezTo>
                    <a:pt x="617" y="138"/>
                    <a:pt x="599" y="142"/>
                    <a:pt x="584" y="137"/>
                  </a:cubicBezTo>
                  <a:cubicBezTo>
                    <a:pt x="640" y="153"/>
                    <a:pt x="690" y="171"/>
                    <a:pt x="746" y="187"/>
                  </a:cubicBezTo>
                  <a:cubicBezTo>
                    <a:pt x="781" y="197"/>
                    <a:pt x="817" y="207"/>
                    <a:pt x="848" y="226"/>
                  </a:cubicBezTo>
                  <a:cubicBezTo>
                    <a:pt x="910" y="264"/>
                    <a:pt x="947" y="332"/>
                    <a:pt x="1002" y="380"/>
                  </a:cubicBezTo>
                  <a:cubicBezTo>
                    <a:pt x="1072" y="443"/>
                    <a:pt x="1168" y="468"/>
                    <a:pt x="1243" y="525"/>
                  </a:cubicBezTo>
                  <a:cubicBezTo>
                    <a:pt x="1360" y="611"/>
                    <a:pt x="1415" y="762"/>
                    <a:pt x="1418" y="907"/>
                  </a:cubicBezTo>
                  <a:cubicBezTo>
                    <a:pt x="1498" y="944"/>
                    <a:pt x="1577" y="978"/>
                    <a:pt x="1644" y="1035"/>
                  </a:cubicBezTo>
                  <a:cubicBezTo>
                    <a:pt x="1697" y="1081"/>
                    <a:pt x="1747" y="1137"/>
                    <a:pt x="1758" y="1206"/>
                  </a:cubicBezTo>
                  <a:cubicBezTo>
                    <a:pt x="1767" y="1258"/>
                    <a:pt x="1752" y="1310"/>
                    <a:pt x="1738" y="1360"/>
                  </a:cubicBezTo>
                  <a:cubicBezTo>
                    <a:pt x="1707" y="1466"/>
                    <a:pt x="1676" y="1574"/>
                    <a:pt x="1610" y="1662"/>
                  </a:cubicBezTo>
                  <a:cubicBezTo>
                    <a:pt x="1561" y="1729"/>
                    <a:pt x="1493" y="1781"/>
                    <a:pt x="1437" y="1843"/>
                  </a:cubicBezTo>
                  <a:cubicBezTo>
                    <a:pt x="1407" y="1874"/>
                    <a:pt x="1380" y="1909"/>
                    <a:pt x="1342" y="1930"/>
                  </a:cubicBezTo>
                  <a:cubicBezTo>
                    <a:pt x="1304" y="1951"/>
                    <a:pt x="1251" y="1953"/>
                    <a:pt x="1221" y="1921"/>
                  </a:cubicBezTo>
                  <a:cubicBezTo>
                    <a:pt x="1207" y="1906"/>
                    <a:pt x="1201" y="1886"/>
                    <a:pt x="1188" y="1870"/>
                  </a:cubicBezTo>
                  <a:cubicBezTo>
                    <a:pt x="1168" y="1842"/>
                    <a:pt x="1134" y="1826"/>
                    <a:pt x="1100" y="1817"/>
                  </a:cubicBezTo>
                  <a:cubicBezTo>
                    <a:pt x="1029" y="1798"/>
                    <a:pt x="945" y="1810"/>
                    <a:pt x="877" y="1838"/>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5" name="Google Shape;1165;p32"/>
            <p:cNvSpPr/>
            <p:nvPr/>
          </p:nvSpPr>
          <p:spPr>
            <a:xfrm>
              <a:off x="4293156" y="-824750"/>
              <a:ext cx="76274" cy="70896"/>
            </a:xfrm>
            <a:custGeom>
              <a:rect b="b" l="l" r="r" t="t"/>
              <a:pathLst>
                <a:path extrusionOk="0" h="145" w="156">
                  <a:moveTo>
                    <a:pt x="49" y="2"/>
                  </a:moveTo>
                  <a:cubicBezTo>
                    <a:pt x="35" y="5"/>
                    <a:pt x="22" y="11"/>
                    <a:pt x="14" y="22"/>
                  </a:cubicBezTo>
                  <a:lnTo>
                    <a:pt x="14" y="22"/>
                  </a:lnTo>
                  <a:cubicBezTo>
                    <a:pt x="12" y="24"/>
                    <a:pt x="10" y="26"/>
                    <a:pt x="9" y="29"/>
                  </a:cubicBezTo>
                  <a:cubicBezTo>
                    <a:pt x="6" y="33"/>
                    <a:pt x="4" y="38"/>
                    <a:pt x="3" y="43"/>
                  </a:cubicBezTo>
                  <a:cubicBezTo>
                    <a:pt x="-8" y="80"/>
                    <a:pt x="12" y="123"/>
                    <a:pt x="47" y="139"/>
                  </a:cubicBezTo>
                  <a:cubicBezTo>
                    <a:pt x="80" y="154"/>
                    <a:pt x="131" y="142"/>
                    <a:pt x="150" y="109"/>
                  </a:cubicBezTo>
                  <a:cubicBezTo>
                    <a:pt x="167" y="78"/>
                    <a:pt x="143" y="34"/>
                    <a:pt x="117" y="16"/>
                  </a:cubicBezTo>
                  <a:lnTo>
                    <a:pt x="117" y="16"/>
                  </a:lnTo>
                  <a:cubicBezTo>
                    <a:pt x="115" y="14"/>
                    <a:pt x="113" y="13"/>
                    <a:pt x="111" y="12"/>
                  </a:cubicBezTo>
                  <a:cubicBezTo>
                    <a:pt x="97" y="4"/>
                    <a:pt x="82" y="0"/>
                    <a:pt x="67" y="0"/>
                  </a:cubicBezTo>
                  <a:cubicBezTo>
                    <a:pt x="61" y="0"/>
                    <a:pt x="55" y="1"/>
                    <a:pt x="49" y="2"/>
                  </a:cubicBezTo>
                  <a:close/>
                </a:path>
              </a:pathLst>
            </a:custGeom>
            <a:solidFill>
              <a:srgbClr val="FFFFFF"/>
            </a:solidFill>
            <a:ln>
              <a:noFill/>
            </a:ln>
          </p:spPr>
          <p:txBody>
            <a:bodyPr anchorCtr="1" anchor="ctr" bIns="7200" lIns="90000" spcFirstLastPara="1" rIns="90000" wrap="square" tIns="72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6" name="Google Shape;1166;p32"/>
            <p:cNvSpPr/>
            <p:nvPr/>
          </p:nvSpPr>
          <p:spPr>
            <a:xfrm>
              <a:off x="4431526" y="-415509"/>
              <a:ext cx="152060" cy="473292"/>
            </a:xfrm>
            <a:custGeom>
              <a:rect b="b" l="l" r="r" t="t"/>
              <a:pathLst>
                <a:path extrusionOk="0" h="968" w="311">
                  <a:moveTo>
                    <a:pt x="3" y="378"/>
                  </a:moveTo>
                  <a:cubicBezTo>
                    <a:pt x="9" y="324"/>
                    <a:pt x="23" y="270"/>
                    <a:pt x="22" y="216"/>
                  </a:cubicBezTo>
                  <a:cubicBezTo>
                    <a:pt x="22" y="175"/>
                    <a:pt x="14" y="134"/>
                    <a:pt x="20" y="94"/>
                  </a:cubicBezTo>
                  <a:cubicBezTo>
                    <a:pt x="26" y="53"/>
                    <a:pt x="50" y="11"/>
                    <a:pt x="90" y="2"/>
                  </a:cubicBezTo>
                  <a:cubicBezTo>
                    <a:pt x="129" y="-6"/>
                    <a:pt x="166" y="18"/>
                    <a:pt x="195" y="45"/>
                  </a:cubicBezTo>
                  <a:cubicBezTo>
                    <a:pt x="273" y="120"/>
                    <a:pt x="317" y="231"/>
                    <a:pt x="311" y="340"/>
                  </a:cubicBezTo>
                  <a:cubicBezTo>
                    <a:pt x="308" y="395"/>
                    <a:pt x="292" y="449"/>
                    <a:pt x="278" y="502"/>
                  </a:cubicBezTo>
                  <a:cubicBezTo>
                    <a:pt x="238" y="656"/>
                    <a:pt x="206" y="811"/>
                    <a:pt x="181" y="968"/>
                  </a:cubicBezTo>
                  <a:cubicBezTo>
                    <a:pt x="182" y="961"/>
                    <a:pt x="142" y="929"/>
                    <a:pt x="137" y="923"/>
                  </a:cubicBezTo>
                  <a:cubicBezTo>
                    <a:pt x="128" y="914"/>
                    <a:pt x="122" y="906"/>
                    <a:pt x="116" y="895"/>
                  </a:cubicBezTo>
                  <a:cubicBezTo>
                    <a:pt x="99" y="857"/>
                    <a:pt x="85" y="817"/>
                    <a:pt x="71" y="778"/>
                  </a:cubicBezTo>
                  <a:cubicBezTo>
                    <a:pt x="41" y="695"/>
                    <a:pt x="16" y="611"/>
                    <a:pt x="5" y="524"/>
                  </a:cubicBezTo>
                  <a:cubicBezTo>
                    <a:pt x="-1" y="475"/>
                    <a:pt x="-2" y="426"/>
                    <a:pt x="3" y="378"/>
                  </a:cubicBezTo>
                  <a:close/>
                </a:path>
              </a:pathLst>
            </a:custGeom>
            <a:solidFill>
              <a:srgbClr val="45A2CB">
                <a:alpha val="5190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7" name="Google Shape;1167;p32"/>
            <p:cNvSpPr/>
            <p:nvPr/>
          </p:nvSpPr>
          <p:spPr>
            <a:xfrm>
              <a:off x="4685285" y="-144637"/>
              <a:ext cx="206821" cy="248380"/>
            </a:xfrm>
            <a:custGeom>
              <a:rect b="b" l="l" r="r" t="t"/>
              <a:pathLst>
                <a:path extrusionOk="0" h="508" w="423">
                  <a:moveTo>
                    <a:pt x="149" y="290"/>
                  </a:moveTo>
                  <a:cubicBezTo>
                    <a:pt x="209" y="206"/>
                    <a:pt x="252" y="111"/>
                    <a:pt x="318" y="32"/>
                  </a:cubicBezTo>
                  <a:cubicBezTo>
                    <a:pt x="330" y="18"/>
                    <a:pt x="343" y="5"/>
                    <a:pt x="360" y="1"/>
                  </a:cubicBezTo>
                  <a:cubicBezTo>
                    <a:pt x="394" y="-6"/>
                    <a:pt x="423" y="31"/>
                    <a:pt x="423" y="65"/>
                  </a:cubicBezTo>
                  <a:cubicBezTo>
                    <a:pt x="423" y="99"/>
                    <a:pt x="404" y="130"/>
                    <a:pt x="388" y="160"/>
                  </a:cubicBezTo>
                  <a:lnTo>
                    <a:pt x="388" y="160"/>
                  </a:lnTo>
                  <a:cubicBezTo>
                    <a:pt x="327" y="267"/>
                    <a:pt x="289" y="386"/>
                    <a:pt x="275" y="508"/>
                  </a:cubicBezTo>
                  <a:cubicBezTo>
                    <a:pt x="238" y="469"/>
                    <a:pt x="184" y="450"/>
                    <a:pt x="130" y="446"/>
                  </a:cubicBezTo>
                  <a:cubicBezTo>
                    <a:pt x="105" y="444"/>
                    <a:pt x="80" y="445"/>
                    <a:pt x="55" y="447"/>
                  </a:cubicBezTo>
                  <a:cubicBezTo>
                    <a:pt x="48" y="448"/>
                    <a:pt x="1" y="459"/>
                    <a:pt x="0" y="447"/>
                  </a:cubicBezTo>
                  <a:cubicBezTo>
                    <a:pt x="-1" y="440"/>
                    <a:pt x="43" y="409"/>
                    <a:pt x="50" y="403"/>
                  </a:cubicBezTo>
                  <a:cubicBezTo>
                    <a:pt x="67" y="387"/>
                    <a:pt x="83" y="370"/>
                    <a:pt x="99" y="352"/>
                  </a:cubicBezTo>
                  <a:lnTo>
                    <a:pt x="99" y="352"/>
                  </a:lnTo>
                  <a:cubicBezTo>
                    <a:pt x="117" y="333"/>
                    <a:pt x="133" y="312"/>
                    <a:pt x="149" y="290"/>
                  </a:cubicBezTo>
                  <a:close/>
                </a:path>
              </a:pathLst>
            </a:custGeom>
            <a:solidFill>
              <a:srgbClr val="45A2CB">
                <a:alpha val="51900"/>
              </a:srgbClr>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68" name="Google Shape;1168;p32"/>
            <p:cNvSpPr/>
            <p:nvPr/>
          </p:nvSpPr>
          <p:spPr>
            <a:xfrm>
              <a:off x="4236440" y="-596416"/>
              <a:ext cx="52805" cy="43027"/>
            </a:xfrm>
            <a:custGeom>
              <a:rect b="b" l="l" r="r" t="t"/>
              <a:pathLst>
                <a:path extrusionOk="0" h="88" w="108">
                  <a:moveTo>
                    <a:pt x="17" y="7"/>
                  </a:moveTo>
                  <a:cubicBezTo>
                    <a:pt x="17" y="7"/>
                    <a:pt x="91" y="-8"/>
                    <a:pt x="106" y="7"/>
                  </a:cubicBezTo>
                  <a:cubicBezTo>
                    <a:pt x="121" y="22"/>
                    <a:pt x="48" y="88"/>
                    <a:pt x="48" y="88"/>
                  </a:cubicBezTo>
                  <a:cubicBezTo>
                    <a:pt x="48" y="88"/>
                    <a:pt x="7" y="67"/>
                    <a:pt x="1" y="44"/>
                  </a:cubicBezTo>
                  <a:cubicBezTo>
                    <a:pt x="-6" y="20"/>
                    <a:pt x="17" y="7"/>
                    <a:pt x="17" y="7"/>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69" name="Google Shape;1169;p32"/>
            <p:cNvSpPr/>
            <p:nvPr/>
          </p:nvSpPr>
          <p:spPr>
            <a:xfrm>
              <a:off x="4382143" y="-688825"/>
              <a:ext cx="38137" cy="33737"/>
            </a:xfrm>
            <a:custGeom>
              <a:rect b="b" l="l" r="r" t="t"/>
              <a:pathLst>
                <a:path extrusionOk="0" h="69" w="78">
                  <a:moveTo>
                    <a:pt x="0" y="0"/>
                  </a:moveTo>
                  <a:cubicBezTo>
                    <a:pt x="0" y="0"/>
                    <a:pt x="19" y="42"/>
                    <a:pt x="78" y="40"/>
                  </a:cubicBezTo>
                  <a:cubicBezTo>
                    <a:pt x="78" y="40"/>
                    <a:pt x="0" y="127"/>
                    <a:pt x="0"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0" name="Google Shape;1170;p32"/>
            <p:cNvSpPr/>
            <p:nvPr/>
          </p:nvSpPr>
          <p:spPr>
            <a:xfrm>
              <a:off x="4295112" y="-699582"/>
              <a:ext cx="19069" cy="21024"/>
            </a:xfrm>
            <a:custGeom>
              <a:rect b="b" l="l" r="r" t="t"/>
              <a:pathLst>
                <a:path extrusionOk="0" h="43" w="39">
                  <a:moveTo>
                    <a:pt x="0" y="0"/>
                  </a:moveTo>
                  <a:cubicBezTo>
                    <a:pt x="0" y="0"/>
                    <a:pt x="9" y="27"/>
                    <a:pt x="39" y="25"/>
                  </a:cubicBezTo>
                  <a:cubicBezTo>
                    <a:pt x="39" y="25"/>
                    <a:pt x="0" y="80"/>
                    <a:pt x="0"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1" name="Google Shape;1171;p32"/>
            <p:cNvSpPr/>
            <p:nvPr/>
          </p:nvSpPr>
          <p:spPr>
            <a:xfrm>
              <a:off x="4292668" y="-524053"/>
              <a:ext cx="57695" cy="25914"/>
            </a:xfrm>
            <a:custGeom>
              <a:rect b="b" l="l" r="r" t="t"/>
              <a:pathLst>
                <a:path extrusionOk="0" h="53" w="118">
                  <a:moveTo>
                    <a:pt x="86" y="18"/>
                  </a:moveTo>
                  <a:cubicBezTo>
                    <a:pt x="101" y="25"/>
                    <a:pt x="118" y="35"/>
                    <a:pt x="118" y="52"/>
                  </a:cubicBezTo>
                  <a:cubicBezTo>
                    <a:pt x="98" y="59"/>
                    <a:pt x="77" y="41"/>
                    <a:pt x="55" y="39"/>
                  </a:cubicBezTo>
                  <a:cubicBezTo>
                    <a:pt x="36" y="38"/>
                    <a:pt x="1" y="49"/>
                    <a:pt x="0" y="19"/>
                  </a:cubicBezTo>
                  <a:cubicBezTo>
                    <a:pt x="-2" y="-5"/>
                    <a:pt x="28" y="-1"/>
                    <a:pt x="42" y="3"/>
                  </a:cubicBezTo>
                  <a:lnTo>
                    <a:pt x="42" y="3"/>
                  </a:lnTo>
                  <a:cubicBezTo>
                    <a:pt x="57" y="7"/>
                    <a:pt x="72" y="12"/>
                    <a:pt x="86" y="18"/>
                  </a:cubicBezTo>
                  <a:close/>
                </a:path>
              </a:pathLst>
            </a:custGeom>
            <a:solidFill>
              <a:srgbClr val="99421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72" name="Google Shape;1172;p32"/>
            <p:cNvSpPr/>
            <p:nvPr/>
          </p:nvSpPr>
          <p:spPr>
            <a:xfrm>
              <a:off x="4259420" y="-556812"/>
              <a:ext cx="123701" cy="60628"/>
            </a:xfrm>
            <a:custGeom>
              <a:rect b="b" l="l" r="r" t="t"/>
              <a:pathLst>
                <a:path extrusionOk="0" h="124" w="253">
                  <a:moveTo>
                    <a:pt x="0" y="0"/>
                  </a:moveTo>
                  <a:cubicBezTo>
                    <a:pt x="0" y="5"/>
                    <a:pt x="3" y="8"/>
                    <a:pt x="5" y="12"/>
                  </a:cubicBezTo>
                  <a:lnTo>
                    <a:pt x="5" y="12"/>
                  </a:lnTo>
                  <a:cubicBezTo>
                    <a:pt x="6" y="13"/>
                    <a:pt x="6" y="15"/>
                    <a:pt x="7" y="16"/>
                  </a:cubicBezTo>
                  <a:cubicBezTo>
                    <a:pt x="9" y="19"/>
                    <a:pt x="11" y="23"/>
                    <a:pt x="14" y="26"/>
                  </a:cubicBezTo>
                  <a:lnTo>
                    <a:pt x="14" y="26"/>
                  </a:lnTo>
                  <a:cubicBezTo>
                    <a:pt x="19" y="35"/>
                    <a:pt x="26" y="42"/>
                    <a:pt x="34" y="49"/>
                  </a:cubicBezTo>
                  <a:cubicBezTo>
                    <a:pt x="49" y="61"/>
                    <a:pt x="66" y="67"/>
                    <a:pt x="85" y="71"/>
                  </a:cubicBezTo>
                  <a:cubicBezTo>
                    <a:pt x="103" y="74"/>
                    <a:pt x="121" y="76"/>
                    <a:pt x="138" y="82"/>
                  </a:cubicBezTo>
                  <a:lnTo>
                    <a:pt x="138" y="82"/>
                  </a:lnTo>
                  <a:cubicBezTo>
                    <a:pt x="143" y="84"/>
                    <a:pt x="148" y="86"/>
                    <a:pt x="153" y="89"/>
                  </a:cubicBezTo>
                  <a:cubicBezTo>
                    <a:pt x="156" y="91"/>
                    <a:pt x="158" y="93"/>
                    <a:pt x="161" y="95"/>
                  </a:cubicBezTo>
                  <a:cubicBezTo>
                    <a:pt x="169" y="100"/>
                    <a:pt x="174" y="108"/>
                    <a:pt x="180" y="115"/>
                  </a:cubicBezTo>
                  <a:lnTo>
                    <a:pt x="180" y="115"/>
                  </a:lnTo>
                  <a:cubicBezTo>
                    <a:pt x="182" y="117"/>
                    <a:pt x="185" y="119"/>
                    <a:pt x="187" y="120"/>
                  </a:cubicBezTo>
                  <a:cubicBezTo>
                    <a:pt x="189" y="121"/>
                    <a:pt x="191" y="122"/>
                    <a:pt x="193" y="123"/>
                  </a:cubicBezTo>
                  <a:cubicBezTo>
                    <a:pt x="199" y="125"/>
                    <a:pt x="206" y="124"/>
                    <a:pt x="213" y="123"/>
                  </a:cubicBezTo>
                  <a:cubicBezTo>
                    <a:pt x="219" y="121"/>
                    <a:pt x="226" y="120"/>
                    <a:pt x="232" y="118"/>
                  </a:cubicBezTo>
                  <a:cubicBezTo>
                    <a:pt x="239" y="116"/>
                    <a:pt x="246" y="114"/>
                    <a:pt x="251" y="110"/>
                  </a:cubicBezTo>
                  <a:cubicBezTo>
                    <a:pt x="254" y="108"/>
                    <a:pt x="253" y="104"/>
                    <a:pt x="250" y="104"/>
                  </a:cubicBezTo>
                  <a:cubicBezTo>
                    <a:pt x="244" y="105"/>
                    <a:pt x="239" y="107"/>
                    <a:pt x="234" y="108"/>
                  </a:cubicBezTo>
                  <a:cubicBezTo>
                    <a:pt x="228" y="110"/>
                    <a:pt x="222" y="112"/>
                    <a:pt x="216" y="113"/>
                  </a:cubicBezTo>
                  <a:cubicBezTo>
                    <a:pt x="210" y="114"/>
                    <a:pt x="204" y="116"/>
                    <a:pt x="198" y="115"/>
                  </a:cubicBezTo>
                  <a:cubicBezTo>
                    <a:pt x="193" y="114"/>
                    <a:pt x="189" y="111"/>
                    <a:pt x="186" y="108"/>
                  </a:cubicBezTo>
                  <a:cubicBezTo>
                    <a:pt x="180" y="102"/>
                    <a:pt x="175" y="94"/>
                    <a:pt x="168" y="88"/>
                  </a:cubicBezTo>
                  <a:lnTo>
                    <a:pt x="168" y="88"/>
                  </a:lnTo>
                  <a:cubicBezTo>
                    <a:pt x="164" y="85"/>
                    <a:pt x="161" y="83"/>
                    <a:pt x="157" y="81"/>
                  </a:cubicBezTo>
                  <a:cubicBezTo>
                    <a:pt x="154" y="79"/>
                    <a:pt x="150" y="77"/>
                    <a:pt x="146" y="76"/>
                  </a:cubicBezTo>
                  <a:cubicBezTo>
                    <a:pt x="114" y="63"/>
                    <a:pt x="77" y="65"/>
                    <a:pt x="46" y="48"/>
                  </a:cubicBezTo>
                  <a:lnTo>
                    <a:pt x="46" y="48"/>
                  </a:lnTo>
                  <a:lnTo>
                    <a:pt x="46" y="48"/>
                  </a:lnTo>
                  <a:cubicBezTo>
                    <a:pt x="36" y="42"/>
                    <a:pt x="27" y="35"/>
                    <a:pt x="20" y="26"/>
                  </a:cubicBezTo>
                  <a:lnTo>
                    <a:pt x="20" y="26"/>
                  </a:lnTo>
                  <a:cubicBezTo>
                    <a:pt x="16" y="21"/>
                    <a:pt x="12" y="17"/>
                    <a:pt x="9" y="12"/>
                  </a:cubicBezTo>
                  <a:cubicBezTo>
                    <a:pt x="6" y="8"/>
                    <a:pt x="4" y="3"/>
                    <a:pt x="0" y="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3" name="Google Shape;1173;p32"/>
            <p:cNvSpPr/>
            <p:nvPr/>
          </p:nvSpPr>
          <p:spPr>
            <a:xfrm>
              <a:off x="4494599" y="-792480"/>
              <a:ext cx="35692" cy="37648"/>
            </a:xfrm>
            <a:custGeom>
              <a:rect b="b" l="l" r="r" t="t"/>
              <a:pathLst>
                <a:path extrusionOk="0" h="77" w="73">
                  <a:moveTo>
                    <a:pt x="7" y="50"/>
                  </a:moveTo>
                  <a:cubicBezTo>
                    <a:pt x="-1" y="32"/>
                    <a:pt x="12" y="6"/>
                    <a:pt x="33" y="6"/>
                  </a:cubicBezTo>
                  <a:cubicBezTo>
                    <a:pt x="43" y="6"/>
                    <a:pt x="53" y="11"/>
                    <a:pt x="59" y="19"/>
                  </a:cubicBezTo>
                  <a:cubicBezTo>
                    <a:pt x="66" y="27"/>
                    <a:pt x="66" y="38"/>
                    <a:pt x="61" y="47"/>
                  </a:cubicBezTo>
                  <a:lnTo>
                    <a:pt x="61" y="47"/>
                  </a:lnTo>
                  <a:lnTo>
                    <a:pt x="61" y="47"/>
                  </a:lnTo>
                  <a:cubicBezTo>
                    <a:pt x="58" y="52"/>
                    <a:pt x="54" y="56"/>
                    <a:pt x="49" y="58"/>
                  </a:cubicBezTo>
                  <a:cubicBezTo>
                    <a:pt x="49" y="59"/>
                    <a:pt x="49" y="59"/>
                    <a:pt x="49" y="59"/>
                  </a:cubicBezTo>
                  <a:cubicBezTo>
                    <a:pt x="44" y="62"/>
                    <a:pt x="38" y="62"/>
                    <a:pt x="33" y="62"/>
                  </a:cubicBezTo>
                  <a:cubicBezTo>
                    <a:pt x="29" y="61"/>
                    <a:pt x="25" y="65"/>
                    <a:pt x="25" y="69"/>
                  </a:cubicBezTo>
                  <a:lnTo>
                    <a:pt x="25" y="69"/>
                  </a:lnTo>
                  <a:cubicBezTo>
                    <a:pt x="25" y="70"/>
                    <a:pt x="25" y="72"/>
                    <a:pt x="26" y="73"/>
                  </a:cubicBezTo>
                  <a:cubicBezTo>
                    <a:pt x="26" y="74"/>
                    <a:pt x="28" y="75"/>
                    <a:pt x="29" y="76"/>
                  </a:cubicBezTo>
                  <a:cubicBezTo>
                    <a:pt x="30" y="76"/>
                    <a:pt x="31" y="77"/>
                    <a:pt x="33" y="77"/>
                  </a:cubicBezTo>
                  <a:cubicBezTo>
                    <a:pt x="47" y="77"/>
                    <a:pt x="61" y="68"/>
                    <a:pt x="68" y="56"/>
                  </a:cubicBezTo>
                  <a:lnTo>
                    <a:pt x="68" y="56"/>
                  </a:lnTo>
                  <a:lnTo>
                    <a:pt x="68" y="56"/>
                  </a:lnTo>
                  <a:cubicBezTo>
                    <a:pt x="71" y="50"/>
                    <a:pt x="73" y="44"/>
                    <a:pt x="73" y="38"/>
                  </a:cubicBezTo>
                  <a:cubicBezTo>
                    <a:pt x="73" y="31"/>
                    <a:pt x="71" y="25"/>
                    <a:pt x="68" y="20"/>
                  </a:cubicBezTo>
                  <a:cubicBezTo>
                    <a:pt x="68" y="19"/>
                    <a:pt x="67" y="19"/>
                    <a:pt x="67" y="19"/>
                  </a:cubicBezTo>
                  <a:lnTo>
                    <a:pt x="67" y="19"/>
                  </a:lnTo>
                  <a:cubicBezTo>
                    <a:pt x="64" y="13"/>
                    <a:pt x="59" y="9"/>
                    <a:pt x="53" y="5"/>
                  </a:cubicBezTo>
                  <a:cubicBezTo>
                    <a:pt x="48" y="2"/>
                    <a:pt x="43" y="1"/>
                    <a:pt x="37" y="0"/>
                  </a:cubicBezTo>
                  <a:cubicBezTo>
                    <a:pt x="25" y="-1"/>
                    <a:pt x="14" y="5"/>
                    <a:pt x="7" y="15"/>
                  </a:cubicBezTo>
                  <a:cubicBezTo>
                    <a:pt x="0" y="26"/>
                    <a:pt x="-2" y="40"/>
                    <a:pt x="4" y="52"/>
                  </a:cubicBezTo>
                  <a:cubicBezTo>
                    <a:pt x="5" y="54"/>
                    <a:pt x="8" y="52"/>
                    <a:pt x="7" y="5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4" name="Google Shape;1174;p32"/>
            <p:cNvSpPr/>
            <p:nvPr/>
          </p:nvSpPr>
          <p:spPr>
            <a:xfrm>
              <a:off x="4314670" y="-772923"/>
              <a:ext cx="24447" cy="21513"/>
            </a:xfrm>
            <a:custGeom>
              <a:rect b="b" l="l" r="r" t="t"/>
              <a:pathLst>
                <a:path extrusionOk="0" h="44" w="50">
                  <a:moveTo>
                    <a:pt x="1" y="44"/>
                  </a:moveTo>
                  <a:cubicBezTo>
                    <a:pt x="5" y="40"/>
                    <a:pt x="9" y="36"/>
                    <a:pt x="12" y="33"/>
                  </a:cubicBezTo>
                  <a:lnTo>
                    <a:pt x="12" y="33"/>
                  </a:lnTo>
                  <a:cubicBezTo>
                    <a:pt x="16" y="29"/>
                    <a:pt x="20" y="26"/>
                    <a:pt x="24" y="23"/>
                  </a:cubicBezTo>
                  <a:cubicBezTo>
                    <a:pt x="29" y="20"/>
                    <a:pt x="33" y="18"/>
                    <a:pt x="37" y="15"/>
                  </a:cubicBezTo>
                  <a:cubicBezTo>
                    <a:pt x="39" y="14"/>
                    <a:pt x="42" y="12"/>
                    <a:pt x="44" y="11"/>
                  </a:cubicBezTo>
                  <a:cubicBezTo>
                    <a:pt x="46" y="9"/>
                    <a:pt x="49" y="8"/>
                    <a:pt x="50" y="5"/>
                  </a:cubicBezTo>
                  <a:lnTo>
                    <a:pt x="50" y="5"/>
                  </a:lnTo>
                  <a:lnTo>
                    <a:pt x="50" y="4"/>
                  </a:lnTo>
                  <a:lnTo>
                    <a:pt x="50" y="3"/>
                  </a:lnTo>
                  <a:cubicBezTo>
                    <a:pt x="49" y="2"/>
                    <a:pt x="49" y="2"/>
                    <a:pt x="48" y="1"/>
                  </a:cubicBezTo>
                  <a:cubicBezTo>
                    <a:pt x="46" y="0"/>
                    <a:pt x="43" y="1"/>
                    <a:pt x="40" y="3"/>
                  </a:cubicBezTo>
                  <a:lnTo>
                    <a:pt x="40" y="3"/>
                  </a:lnTo>
                  <a:cubicBezTo>
                    <a:pt x="38" y="3"/>
                    <a:pt x="36" y="4"/>
                    <a:pt x="33" y="6"/>
                  </a:cubicBezTo>
                  <a:lnTo>
                    <a:pt x="32" y="6"/>
                  </a:lnTo>
                  <a:lnTo>
                    <a:pt x="32" y="6"/>
                  </a:lnTo>
                  <a:cubicBezTo>
                    <a:pt x="28" y="9"/>
                    <a:pt x="23" y="13"/>
                    <a:pt x="19" y="17"/>
                  </a:cubicBezTo>
                  <a:lnTo>
                    <a:pt x="19" y="17"/>
                  </a:lnTo>
                  <a:cubicBezTo>
                    <a:pt x="15" y="21"/>
                    <a:pt x="11" y="25"/>
                    <a:pt x="8" y="29"/>
                  </a:cubicBezTo>
                  <a:cubicBezTo>
                    <a:pt x="5" y="34"/>
                    <a:pt x="2" y="38"/>
                    <a:pt x="0" y="43"/>
                  </a:cubicBezTo>
                  <a:cubicBezTo>
                    <a:pt x="-1" y="44"/>
                    <a:pt x="1" y="44"/>
                    <a:pt x="1" y="4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5" name="Google Shape;1175;p32"/>
            <p:cNvSpPr/>
            <p:nvPr/>
          </p:nvSpPr>
          <p:spPr>
            <a:xfrm>
              <a:off x="4309291" y="-638954"/>
              <a:ext cx="22980" cy="29336"/>
            </a:xfrm>
            <a:custGeom>
              <a:rect b="b" l="l" r="r" t="t"/>
              <a:pathLst>
                <a:path extrusionOk="0" h="60" w="47">
                  <a:moveTo>
                    <a:pt x="1" y="60"/>
                  </a:moveTo>
                  <a:cubicBezTo>
                    <a:pt x="11" y="53"/>
                    <a:pt x="19" y="43"/>
                    <a:pt x="27" y="34"/>
                  </a:cubicBezTo>
                  <a:cubicBezTo>
                    <a:pt x="31" y="30"/>
                    <a:pt x="34" y="25"/>
                    <a:pt x="37" y="20"/>
                  </a:cubicBezTo>
                  <a:cubicBezTo>
                    <a:pt x="41" y="15"/>
                    <a:pt x="45" y="10"/>
                    <a:pt x="47" y="5"/>
                  </a:cubicBezTo>
                  <a:cubicBezTo>
                    <a:pt x="49" y="2"/>
                    <a:pt x="45" y="-2"/>
                    <a:pt x="43" y="1"/>
                  </a:cubicBezTo>
                  <a:cubicBezTo>
                    <a:pt x="39" y="6"/>
                    <a:pt x="36" y="11"/>
                    <a:pt x="33" y="16"/>
                  </a:cubicBezTo>
                  <a:cubicBezTo>
                    <a:pt x="29" y="21"/>
                    <a:pt x="26" y="26"/>
                    <a:pt x="22" y="31"/>
                  </a:cubicBezTo>
                  <a:cubicBezTo>
                    <a:pt x="15" y="40"/>
                    <a:pt x="7" y="49"/>
                    <a:pt x="0" y="59"/>
                  </a:cubicBezTo>
                  <a:cubicBezTo>
                    <a:pt x="0" y="60"/>
                    <a:pt x="1" y="61"/>
                    <a:pt x="1" y="60"/>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6" name="Google Shape;1176;p32"/>
            <p:cNvSpPr/>
            <p:nvPr/>
          </p:nvSpPr>
          <p:spPr>
            <a:xfrm>
              <a:off x="4343517" y="-662423"/>
              <a:ext cx="6356" cy="10268"/>
            </a:xfrm>
            <a:custGeom>
              <a:rect b="b" l="l" r="r" t="t"/>
              <a:pathLst>
                <a:path extrusionOk="0" h="21" w="13">
                  <a:moveTo>
                    <a:pt x="5" y="20"/>
                  </a:moveTo>
                  <a:cubicBezTo>
                    <a:pt x="6" y="19"/>
                    <a:pt x="7" y="17"/>
                    <a:pt x="7" y="16"/>
                  </a:cubicBezTo>
                  <a:lnTo>
                    <a:pt x="9" y="12"/>
                  </a:lnTo>
                  <a:cubicBezTo>
                    <a:pt x="10" y="11"/>
                    <a:pt x="11" y="9"/>
                    <a:pt x="12" y="8"/>
                  </a:cubicBezTo>
                  <a:cubicBezTo>
                    <a:pt x="12" y="6"/>
                    <a:pt x="13" y="5"/>
                    <a:pt x="13" y="3"/>
                  </a:cubicBezTo>
                  <a:lnTo>
                    <a:pt x="13" y="3"/>
                  </a:lnTo>
                  <a:lnTo>
                    <a:pt x="13" y="3"/>
                  </a:lnTo>
                  <a:cubicBezTo>
                    <a:pt x="13" y="2"/>
                    <a:pt x="13" y="2"/>
                    <a:pt x="13" y="1"/>
                  </a:cubicBezTo>
                  <a:lnTo>
                    <a:pt x="12" y="1"/>
                  </a:lnTo>
                  <a:cubicBezTo>
                    <a:pt x="11" y="0"/>
                    <a:pt x="11" y="0"/>
                    <a:pt x="11" y="0"/>
                  </a:cubicBezTo>
                  <a:cubicBezTo>
                    <a:pt x="10" y="0"/>
                    <a:pt x="11" y="0"/>
                    <a:pt x="10" y="1"/>
                  </a:cubicBezTo>
                  <a:cubicBezTo>
                    <a:pt x="9" y="1"/>
                    <a:pt x="9" y="1"/>
                    <a:pt x="9" y="1"/>
                  </a:cubicBezTo>
                  <a:lnTo>
                    <a:pt x="9" y="1"/>
                  </a:lnTo>
                  <a:cubicBezTo>
                    <a:pt x="8" y="3"/>
                    <a:pt x="7" y="3"/>
                    <a:pt x="6" y="5"/>
                  </a:cubicBezTo>
                  <a:cubicBezTo>
                    <a:pt x="5" y="6"/>
                    <a:pt x="5" y="8"/>
                    <a:pt x="4" y="9"/>
                  </a:cubicBezTo>
                  <a:lnTo>
                    <a:pt x="2" y="13"/>
                  </a:lnTo>
                  <a:cubicBezTo>
                    <a:pt x="1" y="15"/>
                    <a:pt x="1" y="17"/>
                    <a:pt x="0" y="18"/>
                  </a:cubicBezTo>
                  <a:lnTo>
                    <a:pt x="0" y="18"/>
                  </a:lnTo>
                  <a:lnTo>
                    <a:pt x="0" y="19"/>
                  </a:lnTo>
                  <a:lnTo>
                    <a:pt x="0" y="20"/>
                  </a:lnTo>
                  <a:cubicBezTo>
                    <a:pt x="1" y="20"/>
                    <a:pt x="1" y="21"/>
                    <a:pt x="1" y="21"/>
                  </a:cubicBezTo>
                  <a:lnTo>
                    <a:pt x="2" y="21"/>
                  </a:lnTo>
                  <a:lnTo>
                    <a:pt x="2" y="21"/>
                  </a:lnTo>
                  <a:lnTo>
                    <a:pt x="3" y="21"/>
                  </a:lnTo>
                  <a:lnTo>
                    <a:pt x="4" y="21"/>
                  </a:lnTo>
                  <a:lnTo>
                    <a:pt x="5" y="20"/>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7" name="Google Shape;1177;p32"/>
            <p:cNvSpPr/>
            <p:nvPr/>
          </p:nvSpPr>
          <p:spPr>
            <a:xfrm>
              <a:off x="4436904" y="-554367"/>
              <a:ext cx="69429" cy="21513"/>
            </a:xfrm>
            <a:custGeom>
              <a:rect b="b" l="l" r="r" t="t"/>
              <a:pathLst>
                <a:path extrusionOk="0" h="44" w="142">
                  <a:moveTo>
                    <a:pt x="1" y="44"/>
                  </a:moveTo>
                  <a:lnTo>
                    <a:pt x="1" y="44"/>
                  </a:lnTo>
                  <a:cubicBezTo>
                    <a:pt x="23" y="35"/>
                    <a:pt x="45" y="27"/>
                    <a:pt x="68" y="21"/>
                  </a:cubicBezTo>
                  <a:cubicBezTo>
                    <a:pt x="91" y="15"/>
                    <a:pt x="115" y="11"/>
                    <a:pt x="138" y="8"/>
                  </a:cubicBezTo>
                  <a:cubicBezTo>
                    <a:pt x="144" y="8"/>
                    <a:pt x="144" y="-1"/>
                    <a:pt x="138" y="0"/>
                  </a:cubicBezTo>
                  <a:cubicBezTo>
                    <a:pt x="114" y="2"/>
                    <a:pt x="91" y="8"/>
                    <a:pt x="67" y="15"/>
                  </a:cubicBezTo>
                  <a:lnTo>
                    <a:pt x="67" y="15"/>
                  </a:lnTo>
                  <a:cubicBezTo>
                    <a:pt x="44" y="22"/>
                    <a:pt x="22" y="31"/>
                    <a:pt x="1" y="42"/>
                  </a:cubicBezTo>
                  <a:cubicBezTo>
                    <a:pt x="0" y="43"/>
                    <a:pt x="1" y="44"/>
                    <a:pt x="1" y="44"/>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8" name="Google Shape;1178;p32"/>
            <p:cNvSpPr/>
            <p:nvPr/>
          </p:nvSpPr>
          <p:spPr>
            <a:xfrm>
              <a:off x="4491176" y="-581259"/>
              <a:ext cx="34715" cy="7823"/>
            </a:xfrm>
            <a:custGeom>
              <a:rect b="b" l="l" r="r" t="t"/>
              <a:pathLst>
                <a:path extrusionOk="0" h="16" w="71">
                  <a:moveTo>
                    <a:pt x="4" y="16"/>
                  </a:moveTo>
                  <a:lnTo>
                    <a:pt x="4" y="16"/>
                  </a:lnTo>
                  <a:cubicBezTo>
                    <a:pt x="15" y="13"/>
                    <a:pt x="26" y="12"/>
                    <a:pt x="37" y="11"/>
                  </a:cubicBezTo>
                  <a:cubicBezTo>
                    <a:pt x="42" y="11"/>
                    <a:pt x="48" y="11"/>
                    <a:pt x="53" y="11"/>
                  </a:cubicBezTo>
                  <a:cubicBezTo>
                    <a:pt x="56" y="11"/>
                    <a:pt x="59" y="12"/>
                    <a:pt x="62" y="11"/>
                  </a:cubicBezTo>
                  <a:cubicBezTo>
                    <a:pt x="64" y="11"/>
                    <a:pt x="67" y="10"/>
                    <a:pt x="69" y="9"/>
                  </a:cubicBezTo>
                  <a:lnTo>
                    <a:pt x="69" y="9"/>
                  </a:lnTo>
                  <a:cubicBezTo>
                    <a:pt x="70" y="9"/>
                    <a:pt x="69" y="8"/>
                    <a:pt x="70" y="8"/>
                  </a:cubicBezTo>
                  <a:cubicBezTo>
                    <a:pt x="71" y="7"/>
                    <a:pt x="71" y="7"/>
                    <a:pt x="71" y="6"/>
                  </a:cubicBezTo>
                  <a:cubicBezTo>
                    <a:pt x="71" y="6"/>
                    <a:pt x="71" y="5"/>
                    <a:pt x="70" y="5"/>
                  </a:cubicBezTo>
                  <a:lnTo>
                    <a:pt x="70" y="4"/>
                  </a:lnTo>
                  <a:lnTo>
                    <a:pt x="70" y="4"/>
                  </a:lnTo>
                  <a:cubicBezTo>
                    <a:pt x="69" y="4"/>
                    <a:pt x="69" y="3"/>
                    <a:pt x="68" y="3"/>
                  </a:cubicBezTo>
                  <a:cubicBezTo>
                    <a:pt x="68" y="3"/>
                    <a:pt x="67" y="2"/>
                    <a:pt x="66" y="2"/>
                  </a:cubicBezTo>
                  <a:cubicBezTo>
                    <a:pt x="65" y="2"/>
                    <a:pt x="63" y="1"/>
                    <a:pt x="62" y="0"/>
                  </a:cubicBezTo>
                  <a:cubicBezTo>
                    <a:pt x="59" y="0"/>
                    <a:pt x="56" y="0"/>
                    <a:pt x="53" y="0"/>
                  </a:cubicBezTo>
                  <a:lnTo>
                    <a:pt x="53" y="0"/>
                  </a:lnTo>
                  <a:lnTo>
                    <a:pt x="53" y="0"/>
                  </a:lnTo>
                  <a:cubicBezTo>
                    <a:pt x="47" y="0"/>
                    <a:pt x="41" y="0"/>
                    <a:pt x="35" y="1"/>
                  </a:cubicBezTo>
                  <a:lnTo>
                    <a:pt x="35" y="1"/>
                  </a:lnTo>
                  <a:cubicBezTo>
                    <a:pt x="24" y="3"/>
                    <a:pt x="13" y="7"/>
                    <a:pt x="2" y="12"/>
                  </a:cubicBezTo>
                  <a:cubicBezTo>
                    <a:pt x="-1" y="13"/>
                    <a:pt x="1" y="17"/>
                    <a:pt x="4" y="1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79" name="Google Shape;1179;p32"/>
            <p:cNvSpPr/>
            <p:nvPr/>
          </p:nvSpPr>
          <p:spPr>
            <a:xfrm>
              <a:off x="4517090" y="-611084"/>
              <a:ext cx="16624" cy="4889"/>
            </a:xfrm>
            <a:custGeom>
              <a:rect b="b" l="l" r="r" t="t"/>
              <a:pathLst>
                <a:path extrusionOk="0" h="10" w="34">
                  <a:moveTo>
                    <a:pt x="4" y="9"/>
                  </a:moveTo>
                  <a:lnTo>
                    <a:pt x="4" y="9"/>
                  </a:lnTo>
                  <a:cubicBezTo>
                    <a:pt x="5" y="8"/>
                    <a:pt x="6" y="8"/>
                    <a:pt x="7" y="8"/>
                  </a:cubicBezTo>
                  <a:lnTo>
                    <a:pt x="5" y="8"/>
                  </a:lnTo>
                  <a:cubicBezTo>
                    <a:pt x="6" y="9"/>
                    <a:pt x="7" y="8"/>
                    <a:pt x="9" y="8"/>
                  </a:cubicBezTo>
                  <a:lnTo>
                    <a:pt x="9" y="8"/>
                  </a:lnTo>
                  <a:cubicBezTo>
                    <a:pt x="10" y="7"/>
                    <a:pt x="11" y="7"/>
                    <a:pt x="12" y="7"/>
                  </a:cubicBezTo>
                  <a:lnTo>
                    <a:pt x="12" y="7"/>
                  </a:lnTo>
                  <a:cubicBezTo>
                    <a:pt x="13" y="7"/>
                    <a:pt x="14" y="7"/>
                    <a:pt x="16" y="7"/>
                  </a:cubicBezTo>
                  <a:cubicBezTo>
                    <a:pt x="17" y="7"/>
                    <a:pt x="17" y="7"/>
                    <a:pt x="18" y="7"/>
                  </a:cubicBezTo>
                  <a:lnTo>
                    <a:pt x="18" y="7"/>
                  </a:lnTo>
                  <a:cubicBezTo>
                    <a:pt x="20" y="7"/>
                    <a:pt x="22" y="7"/>
                    <a:pt x="24" y="8"/>
                  </a:cubicBezTo>
                  <a:lnTo>
                    <a:pt x="24" y="8"/>
                  </a:lnTo>
                  <a:cubicBezTo>
                    <a:pt x="25" y="8"/>
                    <a:pt x="25" y="8"/>
                    <a:pt x="26" y="9"/>
                  </a:cubicBezTo>
                  <a:cubicBezTo>
                    <a:pt x="27" y="9"/>
                    <a:pt x="29" y="9"/>
                    <a:pt x="30" y="10"/>
                  </a:cubicBezTo>
                  <a:cubicBezTo>
                    <a:pt x="33" y="11"/>
                    <a:pt x="35" y="7"/>
                    <a:pt x="33" y="5"/>
                  </a:cubicBezTo>
                  <a:lnTo>
                    <a:pt x="33" y="5"/>
                  </a:lnTo>
                  <a:cubicBezTo>
                    <a:pt x="32" y="4"/>
                    <a:pt x="31" y="3"/>
                    <a:pt x="30" y="3"/>
                  </a:cubicBezTo>
                  <a:lnTo>
                    <a:pt x="30" y="3"/>
                  </a:lnTo>
                  <a:cubicBezTo>
                    <a:pt x="28" y="2"/>
                    <a:pt x="27" y="1"/>
                    <a:pt x="26" y="1"/>
                  </a:cubicBezTo>
                  <a:lnTo>
                    <a:pt x="26" y="1"/>
                  </a:lnTo>
                  <a:cubicBezTo>
                    <a:pt x="23" y="0"/>
                    <a:pt x="20" y="0"/>
                    <a:pt x="18" y="0"/>
                  </a:cubicBezTo>
                  <a:lnTo>
                    <a:pt x="18" y="0"/>
                  </a:lnTo>
                  <a:lnTo>
                    <a:pt x="17" y="0"/>
                  </a:lnTo>
                  <a:cubicBezTo>
                    <a:pt x="15" y="0"/>
                    <a:pt x="12" y="0"/>
                    <a:pt x="10" y="1"/>
                  </a:cubicBezTo>
                  <a:lnTo>
                    <a:pt x="10" y="1"/>
                  </a:lnTo>
                  <a:cubicBezTo>
                    <a:pt x="9" y="1"/>
                    <a:pt x="8" y="1"/>
                    <a:pt x="6" y="2"/>
                  </a:cubicBezTo>
                  <a:cubicBezTo>
                    <a:pt x="5" y="3"/>
                    <a:pt x="4" y="3"/>
                    <a:pt x="3" y="5"/>
                  </a:cubicBezTo>
                  <a:lnTo>
                    <a:pt x="5" y="3"/>
                  </a:lnTo>
                  <a:lnTo>
                    <a:pt x="5" y="3"/>
                  </a:lnTo>
                  <a:cubicBezTo>
                    <a:pt x="3" y="4"/>
                    <a:pt x="2" y="5"/>
                    <a:pt x="1" y="5"/>
                  </a:cubicBezTo>
                  <a:cubicBezTo>
                    <a:pt x="-1" y="7"/>
                    <a:pt x="2" y="10"/>
                    <a:pt x="4" y="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0" name="Google Shape;1180;p32"/>
            <p:cNvSpPr/>
            <p:nvPr/>
          </p:nvSpPr>
          <p:spPr>
            <a:xfrm>
              <a:off x="4540559" y="-243892"/>
              <a:ext cx="44004" cy="189708"/>
            </a:xfrm>
            <a:custGeom>
              <a:rect b="b" l="l" r="r" t="t"/>
              <a:pathLst>
                <a:path extrusionOk="0" h="388" w="90">
                  <a:moveTo>
                    <a:pt x="89" y="1"/>
                  </a:moveTo>
                  <a:cubicBezTo>
                    <a:pt x="74" y="50"/>
                    <a:pt x="60" y="100"/>
                    <a:pt x="46" y="150"/>
                  </a:cubicBezTo>
                  <a:cubicBezTo>
                    <a:pt x="32" y="199"/>
                    <a:pt x="22" y="250"/>
                    <a:pt x="12" y="300"/>
                  </a:cubicBezTo>
                  <a:cubicBezTo>
                    <a:pt x="7" y="328"/>
                    <a:pt x="2" y="357"/>
                    <a:pt x="0" y="386"/>
                  </a:cubicBezTo>
                  <a:cubicBezTo>
                    <a:pt x="0" y="389"/>
                    <a:pt x="3" y="389"/>
                    <a:pt x="4" y="387"/>
                  </a:cubicBezTo>
                  <a:cubicBezTo>
                    <a:pt x="11" y="362"/>
                    <a:pt x="16" y="337"/>
                    <a:pt x="21" y="311"/>
                  </a:cubicBezTo>
                  <a:cubicBezTo>
                    <a:pt x="26" y="286"/>
                    <a:pt x="31" y="261"/>
                    <a:pt x="36" y="236"/>
                  </a:cubicBezTo>
                  <a:cubicBezTo>
                    <a:pt x="41" y="211"/>
                    <a:pt x="47" y="186"/>
                    <a:pt x="52" y="161"/>
                  </a:cubicBezTo>
                  <a:cubicBezTo>
                    <a:pt x="57" y="135"/>
                    <a:pt x="63" y="110"/>
                    <a:pt x="69" y="85"/>
                  </a:cubicBezTo>
                  <a:cubicBezTo>
                    <a:pt x="75" y="57"/>
                    <a:pt x="83" y="29"/>
                    <a:pt x="90" y="1"/>
                  </a:cubicBezTo>
                  <a:lnTo>
                    <a:pt x="90" y="1"/>
                  </a:lnTo>
                  <a:lnTo>
                    <a:pt x="90" y="1"/>
                  </a:lnTo>
                  <a:lnTo>
                    <a:pt x="90" y="1"/>
                  </a:lnTo>
                  <a:cubicBezTo>
                    <a:pt x="90" y="0"/>
                    <a:pt x="90" y="0"/>
                    <a:pt x="90" y="0"/>
                  </a:cubicBezTo>
                  <a:lnTo>
                    <a:pt x="90" y="0"/>
                  </a:lnTo>
                  <a:lnTo>
                    <a:pt x="89" y="0"/>
                  </a:lnTo>
                  <a:lnTo>
                    <a:pt x="89" y="1"/>
                  </a:lnTo>
                  <a:close/>
                </a:path>
              </a:pathLst>
            </a:custGeom>
            <a:solidFill>
              <a:srgbClr val="522207"/>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1" name="Google Shape;1181;p32"/>
            <p:cNvSpPr/>
            <p:nvPr/>
          </p:nvSpPr>
          <p:spPr>
            <a:xfrm>
              <a:off x="4498510" y="-11646"/>
              <a:ext cx="34715" cy="82142"/>
            </a:xfrm>
            <a:custGeom>
              <a:rect b="b" l="l" r="r" t="t"/>
              <a:pathLst>
                <a:path extrusionOk="0" h="168" w="71">
                  <a:moveTo>
                    <a:pt x="70" y="0"/>
                  </a:moveTo>
                  <a:cubicBezTo>
                    <a:pt x="61" y="32"/>
                    <a:pt x="51" y="64"/>
                    <a:pt x="40" y="95"/>
                  </a:cubicBezTo>
                  <a:cubicBezTo>
                    <a:pt x="35" y="108"/>
                    <a:pt x="31" y="122"/>
                    <a:pt x="25" y="134"/>
                  </a:cubicBezTo>
                  <a:lnTo>
                    <a:pt x="25" y="134"/>
                  </a:lnTo>
                  <a:cubicBezTo>
                    <a:pt x="24" y="136"/>
                    <a:pt x="23" y="139"/>
                    <a:pt x="22" y="141"/>
                  </a:cubicBezTo>
                  <a:cubicBezTo>
                    <a:pt x="20" y="144"/>
                    <a:pt x="18" y="147"/>
                    <a:pt x="16" y="149"/>
                  </a:cubicBezTo>
                  <a:cubicBezTo>
                    <a:pt x="12" y="154"/>
                    <a:pt x="7" y="158"/>
                    <a:pt x="2" y="162"/>
                  </a:cubicBezTo>
                  <a:cubicBezTo>
                    <a:pt x="-1" y="164"/>
                    <a:pt x="1" y="169"/>
                    <a:pt x="5" y="168"/>
                  </a:cubicBezTo>
                  <a:cubicBezTo>
                    <a:pt x="17" y="166"/>
                    <a:pt x="25" y="154"/>
                    <a:pt x="31" y="143"/>
                  </a:cubicBezTo>
                  <a:cubicBezTo>
                    <a:pt x="37" y="130"/>
                    <a:pt x="41" y="116"/>
                    <a:pt x="45" y="102"/>
                  </a:cubicBezTo>
                  <a:cubicBezTo>
                    <a:pt x="55" y="69"/>
                    <a:pt x="63" y="35"/>
                    <a:pt x="71" y="1"/>
                  </a:cubicBezTo>
                  <a:lnTo>
                    <a:pt x="71" y="1"/>
                  </a:lnTo>
                  <a:lnTo>
                    <a:pt x="71" y="1"/>
                  </a:lnTo>
                  <a:lnTo>
                    <a:pt x="71" y="0"/>
                  </a:lnTo>
                  <a:lnTo>
                    <a:pt x="71" y="0"/>
                  </a:lnTo>
                  <a:lnTo>
                    <a:pt x="70" y="0"/>
                  </a:lnTo>
                  <a:close/>
                </a:path>
              </a:pathLst>
            </a:custGeom>
            <a:solidFill>
              <a:srgbClr val="522207"/>
            </a:solidFill>
            <a:ln>
              <a:noFill/>
            </a:ln>
          </p:spPr>
          <p:txBody>
            <a:bodyPr anchorCtr="1" anchor="ctr" bIns="15475" lIns="90000" spcFirstLastPara="1" rIns="90000" wrap="square" tIns="154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2" name="Google Shape;1182;p32"/>
            <p:cNvSpPr/>
            <p:nvPr/>
          </p:nvSpPr>
          <p:spPr>
            <a:xfrm>
              <a:off x="4443260" y="121834"/>
              <a:ext cx="36181" cy="15646"/>
            </a:xfrm>
            <a:custGeom>
              <a:rect b="b" l="l" r="r" t="t"/>
              <a:pathLst>
                <a:path extrusionOk="0" h="32" w="74">
                  <a:moveTo>
                    <a:pt x="3" y="32"/>
                  </a:moveTo>
                  <a:cubicBezTo>
                    <a:pt x="8" y="31"/>
                    <a:pt x="12" y="27"/>
                    <a:pt x="17" y="24"/>
                  </a:cubicBezTo>
                  <a:lnTo>
                    <a:pt x="17" y="24"/>
                  </a:lnTo>
                  <a:cubicBezTo>
                    <a:pt x="23" y="22"/>
                    <a:pt x="28" y="20"/>
                    <a:pt x="34" y="18"/>
                  </a:cubicBezTo>
                  <a:lnTo>
                    <a:pt x="34" y="18"/>
                  </a:lnTo>
                  <a:cubicBezTo>
                    <a:pt x="40" y="17"/>
                    <a:pt x="45" y="16"/>
                    <a:pt x="51" y="16"/>
                  </a:cubicBezTo>
                  <a:cubicBezTo>
                    <a:pt x="57" y="15"/>
                    <a:pt x="66" y="18"/>
                    <a:pt x="70" y="11"/>
                  </a:cubicBezTo>
                  <a:lnTo>
                    <a:pt x="68" y="14"/>
                  </a:lnTo>
                  <a:lnTo>
                    <a:pt x="68" y="14"/>
                  </a:lnTo>
                  <a:lnTo>
                    <a:pt x="69" y="13"/>
                  </a:lnTo>
                  <a:cubicBezTo>
                    <a:pt x="74" y="13"/>
                    <a:pt x="76" y="5"/>
                    <a:pt x="70" y="4"/>
                  </a:cubicBezTo>
                  <a:lnTo>
                    <a:pt x="70" y="4"/>
                  </a:lnTo>
                  <a:cubicBezTo>
                    <a:pt x="70" y="4"/>
                    <a:pt x="69" y="3"/>
                    <a:pt x="68" y="3"/>
                  </a:cubicBezTo>
                  <a:lnTo>
                    <a:pt x="70" y="5"/>
                  </a:lnTo>
                  <a:cubicBezTo>
                    <a:pt x="66" y="-2"/>
                    <a:pt x="56" y="1"/>
                    <a:pt x="49" y="2"/>
                  </a:cubicBezTo>
                  <a:lnTo>
                    <a:pt x="49" y="2"/>
                  </a:lnTo>
                  <a:cubicBezTo>
                    <a:pt x="43" y="3"/>
                    <a:pt x="37" y="5"/>
                    <a:pt x="31" y="8"/>
                  </a:cubicBezTo>
                  <a:lnTo>
                    <a:pt x="31" y="8"/>
                  </a:lnTo>
                  <a:cubicBezTo>
                    <a:pt x="26" y="9"/>
                    <a:pt x="22" y="11"/>
                    <a:pt x="18" y="14"/>
                  </a:cubicBezTo>
                  <a:cubicBezTo>
                    <a:pt x="17" y="14"/>
                    <a:pt x="15" y="16"/>
                    <a:pt x="14" y="16"/>
                  </a:cubicBezTo>
                  <a:cubicBezTo>
                    <a:pt x="9" y="20"/>
                    <a:pt x="3" y="24"/>
                    <a:pt x="0" y="29"/>
                  </a:cubicBezTo>
                  <a:cubicBezTo>
                    <a:pt x="-1" y="31"/>
                    <a:pt x="1" y="33"/>
                    <a:pt x="3" y="3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3" name="Google Shape;1183;p32"/>
            <p:cNvSpPr/>
            <p:nvPr/>
          </p:nvSpPr>
          <p:spPr>
            <a:xfrm>
              <a:off x="4463307" y="140903"/>
              <a:ext cx="33248" cy="18580"/>
            </a:xfrm>
            <a:custGeom>
              <a:rect b="b" l="l" r="r" t="t"/>
              <a:pathLst>
                <a:path extrusionOk="0" h="38" w="68">
                  <a:moveTo>
                    <a:pt x="2" y="38"/>
                  </a:moveTo>
                  <a:cubicBezTo>
                    <a:pt x="12" y="35"/>
                    <a:pt x="22" y="30"/>
                    <a:pt x="31" y="26"/>
                  </a:cubicBezTo>
                  <a:lnTo>
                    <a:pt x="31" y="26"/>
                  </a:lnTo>
                  <a:cubicBezTo>
                    <a:pt x="36" y="24"/>
                    <a:pt x="42" y="22"/>
                    <a:pt x="47" y="21"/>
                  </a:cubicBezTo>
                  <a:cubicBezTo>
                    <a:pt x="50" y="20"/>
                    <a:pt x="52" y="20"/>
                    <a:pt x="55" y="19"/>
                  </a:cubicBezTo>
                  <a:cubicBezTo>
                    <a:pt x="58" y="19"/>
                    <a:pt x="61" y="18"/>
                    <a:pt x="64" y="16"/>
                  </a:cubicBezTo>
                  <a:cubicBezTo>
                    <a:pt x="66" y="14"/>
                    <a:pt x="69" y="12"/>
                    <a:pt x="68" y="8"/>
                  </a:cubicBezTo>
                  <a:lnTo>
                    <a:pt x="68" y="8"/>
                  </a:lnTo>
                  <a:cubicBezTo>
                    <a:pt x="68" y="7"/>
                    <a:pt x="68" y="6"/>
                    <a:pt x="67" y="5"/>
                  </a:cubicBezTo>
                  <a:cubicBezTo>
                    <a:pt x="66" y="4"/>
                    <a:pt x="65" y="3"/>
                    <a:pt x="64" y="2"/>
                  </a:cubicBezTo>
                  <a:cubicBezTo>
                    <a:pt x="64" y="2"/>
                    <a:pt x="63" y="1"/>
                    <a:pt x="62" y="1"/>
                  </a:cubicBezTo>
                  <a:cubicBezTo>
                    <a:pt x="56" y="0"/>
                    <a:pt x="49" y="3"/>
                    <a:pt x="43" y="5"/>
                  </a:cubicBezTo>
                  <a:lnTo>
                    <a:pt x="43" y="5"/>
                  </a:lnTo>
                  <a:cubicBezTo>
                    <a:pt x="37" y="7"/>
                    <a:pt x="31" y="10"/>
                    <a:pt x="26" y="12"/>
                  </a:cubicBezTo>
                  <a:cubicBezTo>
                    <a:pt x="16" y="18"/>
                    <a:pt x="5" y="25"/>
                    <a:pt x="0" y="35"/>
                  </a:cubicBezTo>
                  <a:lnTo>
                    <a:pt x="0" y="35"/>
                  </a:lnTo>
                  <a:lnTo>
                    <a:pt x="0" y="36"/>
                  </a:lnTo>
                  <a:lnTo>
                    <a:pt x="0" y="37"/>
                  </a:lnTo>
                  <a:lnTo>
                    <a:pt x="1" y="37"/>
                  </a:lnTo>
                  <a:lnTo>
                    <a:pt x="1" y="38"/>
                  </a:lnTo>
                  <a:lnTo>
                    <a:pt x="2" y="38"/>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4" name="Google Shape;1184;p32"/>
            <p:cNvSpPr/>
            <p:nvPr/>
          </p:nvSpPr>
          <p:spPr>
            <a:xfrm>
              <a:off x="4494110" y="152638"/>
              <a:ext cx="27869" cy="24447"/>
            </a:xfrm>
            <a:custGeom>
              <a:rect b="b" l="l" r="r" t="t"/>
              <a:pathLst>
                <a:path extrusionOk="0" h="50" w="57">
                  <a:moveTo>
                    <a:pt x="8" y="49"/>
                  </a:moveTo>
                  <a:cubicBezTo>
                    <a:pt x="16" y="42"/>
                    <a:pt x="25" y="34"/>
                    <a:pt x="33" y="28"/>
                  </a:cubicBezTo>
                  <a:cubicBezTo>
                    <a:pt x="36" y="26"/>
                    <a:pt x="38" y="24"/>
                    <a:pt x="41" y="22"/>
                  </a:cubicBezTo>
                  <a:cubicBezTo>
                    <a:pt x="42" y="21"/>
                    <a:pt x="42" y="21"/>
                    <a:pt x="43" y="21"/>
                  </a:cubicBezTo>
                  <a:lnTo>
                    <a:pt x="43" y="21"/>
                  </a:lnTo>
                  <a:cubicBezTo>
                    <a:pt x="44" y="20"/>
                    <a:pt x="46" y="19"/>
                    <a:pt x="47" y="17"/>
                  </a:cubicBezTo>
                  <a:cubicBezTo>
                    <a:pt x="49" y="15"/>
                    <a:pt x="51" y="13"/>
                    <a:pt x="52" y="11"/>
                  </a:cubicBezTo>
                  <a:lnTo>
                    <a:pt x="52" y="11"/>
                  </a:lnTo>
                  <a:cubicBezTo>
                    <a:pt x="53" y="10"/>
                    <a:pt x="54" y="8"/>
                    <a:pt x="55" y="7"/>
                  </a:cubicBezTo>
                  <a:lnTo>
                    <a:pt x="55" y="7"/>
                  </a:lnTo>
                  <a:cubicBezTo>
                    <a:pt x="56" y="6"/>
                    <a:pt x="56" y="5"/>
                    <a:pt x="57" y="4"/>
                  </a:cubicBezTo>
                  <a:cubicBezTo>
                    <a:pt x="57" y="2"/>
                    <a:pt x="56" y="0"/>
                    <a:pt x="54" y="0"/>
                  </a:cubicBezTo>
                  <a:lnTo>
                    <a:pt x="54" y="0"/>
                  </a:lnTo>
                  <a:lnTo>
                    <a:pt x="54" y="0"/>
                  </a:lnTo>
                  <a:cubicBezTo>
                    <a:pt x="51" y="0"/>
                    <a:pt x="48" y="1"/>
                    <a:pt x="46" y="2"/>
                  </a:cubicBezTo>
                  <a:cubicBezTo>
                    <a:pt x="43" y="3"/>
                    <a:pt x="40" y="4"/>
                    <a:pt x="37" y="5"/>
                  </a:cubicBezTo>
                  <a:cubicBezTo>
                    <a:pt x="32" y="8"/>
                    <a:pt x="28" y="13"/>
                    <a:pt x="24" y="17"/>
                  </a:cubicBezTo>
                  <a:lnTo>
                    <a:pt x="24" y="17"/>
                  </a:lnTo>
                  <a:cubicBezTo>
                    <a:pt x="15" y="25"/>
                    <a:pt x="7" y="34"/>
                    <a:pt x="1" y="43"/>
                  </a:cubicBezTo>
                  <a:cubicBezTo>
                    <a:pt x="-3" y="48"/>
                    <a:pt x="4" y="53"/>
                    <a:pt x="8" y="4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5" name="Google Shape;1185;p32"/>
            <p:cNvSpPr/>
            <p:nvPr/>
          </p:nvSpPr>
          <p:spPr>
            <a:xfrm>
              <a:off x="4327382" y="33337"/>
              <a:ext cx="38626" cy="12712"/>
            </a:xfrm>
            <a:custGeom>
              <a:rect b="b" l="l" r="r" t="t"/>
              <a:pathLst>
                <a:path extrusionOk="0" h="26" w="79">
                  <a:moveTo>
                    <a:pt x="5" y="26"/>
                  </a:moveTo>
                  <a:lnTo>
                    <a:pt x="5" y="26"/>
                  </a:lnTo>
                  <a:cubicBezTo>
                    <a:pt x="15" y="21"/>
                    <a:pt x="26" y="17"/>
                    <a:pt x="38" y="15"/>
                  </a:cubicBezTo>
                  <a:lnTo>
                    <a:pt x="38" y="15"/>
                  </a:lnTo>
                  <a:cubicBezTo>
                    <a:pt x="42" y="14"/>
                    <a:pt x="45" y="14"/>
                    <a:pt x="49" y="14"/>
                  </a:cubicBezTo>
                  <a:cubicBezTo>
                    <a:pt x="51" y="14"/>
                    <a:pt x="53" y="14"/>
                    <a:pt x="55" y="14"/>
                  </a:cubicBezTo>
                  <a:cubicBezTo>
                    <a:pt x="61" y="15"/>
                    <a:pt x="67" y="17"/>
                    <a:pt x="73" y="16"/>
                  </a:cubicBezTo>
                  <a:cubicBezTo>
                    <a:pt x="79" y="16"/>
                    <a:pt x="82" y="7"/>
                    <a:pt x="76" y="4"/>
                  </a:cubicBezTo>
                  <a:cubicBezTo>
                    <a:pt x="70" y="0"/>
                    <a:pt x="63" y="0"/>
                    <a:pt x="55" y="0"/>
                  </a:cubicBezTo>
                  <a:lnTo>
                    <a:pt x="55" y="0"/>
                  </a:lnTo>
                  <a:cubicBezTo>
                    <a:pt x="49" y="0"/>
                    <a:pt x="42" y="1"/>
                    <a:pt x="35" y="3"/>
                  </a:cubicBezTo>
                  <a:lnTo>
                    <a:pt x="35" y="3"/>
                  </a:lnTo>
                  <a:cubicBezTo>
                    <a:pt x="28" y="5"/>
                    <a:pt x="21" y="7"/>
                    <a:pt x="14" y="11"/>
                  </a:cubicBezTo>
                  <a:cubicBezTo>
                    <a:pt x="9" y="13"/>
                    <a:pt x="5" y="17"/>
                    <a:pt x="1" y="21"/>
                  </a:cubicBezTo>
                  <a:cubicBezTo>
                    <a:pt x="-2" y="24"/>
                    <a:pt x="2" y="28"/>
                    <a:pt x="5" y="26"/>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6" name="Google Shape;1186;p32"/>
            <p:cNvSpPr/>
            <p:nvPr/>
          </p:nvSpPr>
          <p:spPr>
            <a:xfrm>
              <a:off x="4344006" y="51427"/>
              <a:ext cx="28358" cy="21024"/>
            </a:xfrm>
            <a:custGeom>
              <a:rect b="b" l="l" r="r" t="t"/>
              <a:pathLst>
                <a:path extrusionOk="0" h="43" w="58">
                  <a:moveTo>
                    <a:pt x="4" y="42"/>
                  </a:moveTo>
                  <a:lnTo>
                    <a:pt x="4" y="42"/>
                  </a:lnTo>
                  <a:cubicBezTo>
                    <a:pt x="10" y="36"/>
                    <a:pt x="16" y="31"/>
                    <a:pt x="23" y="28"/>
                  </a:cubicBezTo>
                  <a:cubicBezTo>
                    <a:pt x="23" y="27"/>
                    <a:pt x="24" y="27"/>
                    <a:pt x="24" y="27"/>
                  </a:cubicBezTo>
                  <a:cubicBezTo>
                    <a:pt x="26" y="26"/>
                    <a:pt x="27" y="25"/>
                    <a:pt x="29" y="24"/>
                  </a:cubicBezTo>
                  <a:cubicBezTo>
                    <a:pt x="30" y="23"/>
                    <a:pt x="33" y="22"/>
                    <a:pt x="34" y="21"/>
                  </a:cubicBezTo>
                  <a:lnTo>
                    <a:pt x="34" y="21"/>
                  </a:lnTo>
                  <a:cubicBezTo>
                    <a:pt x="38" y="20"/>
                    <a:pt x="42" y="19"/>
                    <a:pt x="46" y="18"/>
                  </a:cubicBezTo>
                  <a:lnTo>
                    <a:pt x="46" y="18"/>
                  </a:lnTo>
                  <a:cubicBezTo>
                    <a:pt x="48" y="17"/>
                    <a:pt x="50" y="17"/>
                    <a:pt x="52" y="16"/>
                  </a:cubicBezTo>
                  <a:cubicBezTo>
                    <a:pt x="57" y="15"/>
                    <a:pt x="60" y="11"/>
                    <a:pt x="58" y="6"/>
                  </a:cubicBezTo>
                  <a:cubicBezTo>
                    <a:pt x="55" y="-1"/>
                    <a:pt x="47" y="0"/>
                    <a:pt x="42" y="2"/>
                  </a:cubicBezTo>
                  <a:cubicBezTo>
                    <a:pt x="33" y="5"/>
                    <a:pt x="24" y="10"/>
                    <a:pt x="17" y="16"/>
                  </a:cubicBezTo>
                  <a:lnTo>
                    <a:pt x="17" y="16"/>
                  </a:lnTo>
                  <a:cubicBezTo>
                    <a:pt x="12" y="21"/>
                    <a:pt x="7" y="26"/>
                    <a:pt x="3" y="33"/>
                  </a:cubicBezTo>
                  <a:cubicBezTo>
                    <a:pt x="2" y="35"/>
                    <a:pt x="1" y="37"/>
                    <a:pt x="0" y="39"/>
                  </a:cubicBezTo>
                  <a:cubicBezTo>
                    <a:pt x="-1" y="41"/>
                    <a:pt x="2" y="45"/>
                    <a:pt x="4" y="4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7" name="Google Shape;1187;p32"/>
            <p:cNvSpPr/>
            <p:nvPr/>
          </p:nvSpPr>
          <p:spPr>
            <a:xfrm>
              <a:off x="4370898" y="67562"/>
              <a:ext cx="19557" cy="24936"/>
            </a:xfrm>
            <a:custGeom>
              <a:rect b="b" l="l" r="r" t="t"/>
              <a:pathLst>
                <a:path extrusionOk="0" h="51" w="40">
                  <a:moveTo>
                    <a:pt x="8" y="48"/>
                  </a:moveTo>
                  <a:cubicBezTo>
                    <a:pt x="10" y="41"/>
                    <a:pt x="13" y="34"/>
                    <a:pt x="18" y="28"/>
                  </a:cubicBezTo>
                  <a:cubicBezTo>
                    <a:pt x="18" y="27"/>
                    <a:pt x="17" y="29"/>
                    <a:pt x="18" y="28"/>
                  </a:cubicBezTo>
                  <a:cubicBezTo>
                    <a:pt x="18" y="27"/>
                    <a:pt x="18" y="27"/>
                    <a:pt x="19" y="27"/>
                  </a:cubicBezTo>
                  <a:cubicBezTo>
                    <a:pt x="19" y="26"/>
                    <a:pt x="20" y="25"/>
                    <a:pt x="21" y="24"/>
                  </a:cubicBezTo>
                  <a:lnTo>
                    <a:pt x="21" y="24"/>
                  </a:lnTo>
                  <a:cubicBezTo>
                    <a:pt x="22" y="23"/>
                    <a:pt x="23" y="21"/>
                    <a:pt x="25" y="20"/>
                  </a:cubicBezTo>
                  <a:cubicBezTo>
                    <a:pt x="25" y="19"/>
                    <a:pt x="26" y="19"/>
                    <a:pt x="27" y="18"/>
                  </a:cubicBezTo>
                  <a:cubicBezTo>
                    <a:pt x="27" y="18"/>
                    <a:pt x="29" y="17"/>
                    <a:pt x="28" y="18"/>
                  </a:cubicBezTo>
                  <a:cubicBezTo>
                    <a:pt x="27" y="18"/>
                    <a:pt x="28" y="17"/>
                    <a:pt x="28" y="17"/>
                  </a:cubicBezTo>
                  <a:cubicBezTo>
                    <a:pt x="31" y="15"/>
                    <a:pt x="34" y="13"/>
                    <a:pt x="34" y="10"/>
                  </a:cubicBezTo>
                  <a:lnTo>
                    <a:pt x="33" y="13"/>
                  </a:lnTo>
                  <a:cubicBezTo>
                    <a:pt x="35" y="10"/>
                    <a:pt x="37" y="9"/>
                    <a:pt x="39" y="7"/>
                  </a:cubicBezTo>
                  <a:cubicBezTo>
                    <a:pt x="42" y="4"/>
                    <a:pt x="40" y="0"/>
                    <a:pt x="36" y="0"/>
                  </a:cubicBezTo>
                  <a:cubicBezTo>
                    <a:pt x="33" y="0"/>
                    <a:pt x="30" y="1"/>
                    <a:pt x="26" y="1"/>
                  </a:cubicBezTo>
                  <a:lnTo>
                    <a:pt x="30" y="1"/>
                  </a:lnTo>
                  <a:cubicBezTo>
                    <a:pt x="26" y="0"/>
                    <a:pt x="23" y="2"/>
                    <a:pt x="20" y="4"/>
                  </a:cubicBezTo>
                  <a:lnTo>
                    <a:pt x="20" y="4"/>
                  </a:lnTo>
                  <a:cubicBezTo>
                    <a:pt x="18" y="5"/>
                    <a:pt x="16" y="7"/>
                    <a:pt x="14" y="9"/>
                  </a:cubicBezTo>
                  <a:lnTo>
                    <a:pt x="14" y="9"/>
                  </a:lnTo>
                  <a:cubicBezTo>
                    <a:pt x="11" y="12"/>
                    <a:pt x="8" y="14"/>
                    <a:pt x="6" y="18"/>
                  </a:cubicBezTo>
                  <a:cubicBezTo>
                    <a:pt x="5" y="18"/>
                    <a:pt x="6" y="20"/>
                    <a:pt x="5" y="21"/>
                  </a:cubicBezTo>
                  <a:lnTo>
                    <a:pt x="5" y="21"/>
                  </a:lnTo>
                  <a:cubicBezTo>
                    <a:pt x="3" y="25"/>
                    <a:pt x="1" y="30"/>
                    <a:pt x="1" y="35"/>
                  </a:cubicBezTo>
                  <a:lnTo>
                    <a:pt x="1" y="35"/>
                  </a:lnTo>
                  <a:cubicBezTo>
                    <a:pt x="0" y="37"/>
                    <a:pt x="0" y="39"/>
                    <a:pt x="0" y="40"/>
                  </a:cubicBezTo>
                  <a:cubicBezTo>
                    <a:pt x="0" y="43"/>
                    <a:pt x="1" y="46"/>
                    <a:pt x="1" y="48"/>
                  </a:cubicBezTo>
                  <a:cubicBezTo>
                    <a:pt x="2" y="52"/>
                    <a:pt x="7" y="52"/>
                    <a:pt x="8" y="4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8" name="Google Shape;1188;p32"/>
            <p:cNvSpPr/>
            <p:nvPr/>
          </p:nvSpPr>
          <p:spPr>
            <a:xfrm>
              <a:off x="4391433" y="-319188"/>
              <a:ext cx="26403" cy="40582"/>
            </a:xfrm>
            <a:custGeom>
              <a:rect b="b" l="l" r="r" t="t"/>
              <a:pathLst>
                <a:path extrusionOk="0" h="83" w="54">
                  <a:moveTo>
                    <a:pt x="0" y="2"/>
                  </a:moveTo>
                  <a:lnTo>
                    <a:pt x="0" y="2"/>
                  </a:lnTo>
                  <a:cubicBezTo>
                    <a:pt x="4" y="16"/>
                    <a:pt x="10" y="29"/>
                    <a:pt x="17" y="41"/>
                  </a:cubicBezTo>
                  <a:cubicBezTo>
                    <a:pt x="18" y="43"/>
                    <a:pt x="19" y="45"/>
                    <a:pt x="20" y="46"/>
                  </a:cubicBezTo>
                  <a:cubicBezTo>
                    <a:pt x="24" y="53"/>
                    <a:pt x="28" y="60"/>
                    <a:pt x="33" y="66"/>
                  </a:cubicBezTo>
                  <a:lnTo>
                    <a:pt x="33" y="66"/>
                  </a:lnTo>
                  <a:cubicBezTo>
                    <a:pt x="35" y="69"/>
                    <a:pt x="38" y="72"/>
                    <a:pt x="41" y="75"/>
                  </a:cubicBezTo>
                  <a:cubicBezTo>
                    <a:pt x="43" y="78"/>
                    <a:pt x="46" y="82"/>
                    <a:pt x="50" y="83"/>
                  </a:cubicBezTo>
                  <a:cubicBezTo>
                    <a:pt x="52" y="84"/>
                    <a:pt x="55" y="83"/>
                    <a:pt x="54" y="80"/>
                  </a:cubicBezTo>
                  <a:cubicBezTo>
                    <a:pt x="53" y="77"/>
                    <a:pt x="50" y="74"/>
                    <a:pt x="48" y="71"/>
                  </a:cubicBezTo>
                  <a:cubicBezTo>
                    <a:pt x="45" y="68"/>
                    <a:pt x="43" y="65"/>
                    <a:pt x="40" y="62"/>
                  </a:cubicBezTo>
                  <a:cubicBezTo>
                    <a:pt x="35" y="56"/>
                    <a:pt x="31" y="49"/>
                    <a:pt x="26" y="42"/>
                  </a:cubicBezTo>
                  <a:lnTo>
                    <a:pt x="26" y="42"/>
                  </a:lnTo>
                  <a:cubicBezTo>
                    <a:pt x="23" y="37"/>
                    <a:pt x="20" y="32"/>
                    <a:pt x="16" y="26"/>
                  </a:cubicBezTo>
                  <a:cubicBezTo>
                    <a:pt x="12" y="18"/>
                    <a:pt x="7" y="9"/>
                    <a:pt x="3" y="1"/>
                  </a:cubicBezTo>
                  <a:cubicBezTo>
                    <a:pt x="2" y="-1"/>
                    <a:pt x="-1" y="0"/>
                    <a:pt x="0" y="2"/>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89" name="Google Shape;1189;p32"/>
            <p:cNvSpPr/>
            <p:nvPr/>
          </p:nvSpPr>
          <p:spPr>
            <a:xfrm>
              <a:off x="4395833" y="-283984"/>
              <a:ext cx="13690" cy="19557"/>
            </a:xfrm>
            <a:custGeom>
              <a:rect b="b" l="l" r="r" t="t"/>
              <a:pathLst>
                <a:path extrusionOk="0" h="40" w="28">
                  <a:moveTo>
                    <a:pt x="0" y="3"/>
                  </a:moveTo>
                  <a:cubicBezTo>
                    <a:pt x="7" y="15"/>
                    <a:pt x="14" y="28"/>
                    <a:pt x="23" y="40"/>
                  </a:cubicBezTo>
                  <a:cubicBezTo>
                    <a:pt x="25" y="42"/>
                    <a:pt x="29" y="39"/>
                    <a:pt x="28" y="37"/>
                  </a:cubicBezTo>
                  <a:cubicBezTo>
                    <a:pt x="20" y="24"/>
                    <a:pt x="11" y="12"/>
                    <a:pt x="3" y="1"/>
                  </a:cubicBezTo>
                  <a:cubicBezTo>
                    <a:pt x="1" y="-1"/>
                    <a:pt x="-1" y="1"/>
                    <a:pt x="0" y="3"/>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0" name="Google Shape;1190;p32"/>
            <p:cNvSpPr/>
            <p:nvPr/>
          </p:nvSpPr>
          <p:spPr>
            <a:xfrm>
              <a:off x="4608521" y="-488850"/>
              <a:ext cx="95343" cy="69918"/>
            </a:xfrm>
            <a:custGeom>
              <a:rect b="b" l="l" r="r" t="t"/>
              <a:pathLst>
                <a:path extrusionOk="0" h="143" w="195">
                  <a:moveTo>
                    <a:pt x="2" y="143"/>
                  </a:moveTo>
                  <a:cubicBezTo>
                    <a:pt x="32" y="134"/>
                    <a:pt x="60" y="119"/>
                    <a:pt x="87" y="102"/>
                  </a:cubicBezTo>
                  <a:lnTo>
                    <a:pt x="87" y="102"/>
                  </a:lnTo>
                  <a:cubicBezTo>
                    <a:pt x="113" y="86"/>
                    <a:pt x="138" y="66"/>
                    <a:pt x="160" y="44"/>
                  </a:cubicBezTo>
                  <a:cubicBezTo>
                    <a:pt x="167" y="38"/>
                    <a:pt x="173" y="32"/>
                    <a:pt x="179" y="26"/>
                  </a:cubicBezTo>
                  <a:cubicBezTo>
                    <a:pt x="185" y="20"/>
                    <a:pt x="192" y="13"/>
                    <a:pt x="195" y="5"/>
                  </a:cubicBezTo>
                  <a:cubicBezTo>
                    <a:pt x="196" y="3"/>
                    <a:pt x="192" y="0"/>
                    <a:pt x="190" y="1"/>
                  </a:cubicBezTo>
                  <a:cubicBezTo>
                    <a:pt x="184" y="5"/>
                    <a:pt x="179" y="12"/>
                    <a:pt x="174" y="18"/>
                  </a:cubicBezTo>
                  <a:cubicBezTo>
                    <a:pt x="169" y="24"/>
                    <a:pt x="164" y="29"/>
                    <a:pt x="159" y="34"/>
                  </a:cubicBezTo>
                  <a:cubicBezTo>
                    <a:pt x="148" y="45"/>
                    <a:pt x="136" y="56"/>
                    <a:pt x="125" y="65"/>
                  </a:cubicBezTo>
                  <a:lnTo>
                    <a:pt x="125" y="65"/>
                  </a:lnTo>
                  <a:cubicBezTo>
                    <a:pt x="104" y="82"/>
                    <a:pt x="82" y="97"/>
                    <a:pt x="59" y="111"/>
                  </a:cubicBezTo>
                  <a:cubicBezTo>
                    <a:pt x="55" y="113"/>
                    <a:pt x="52" y="115"/>
                    <a:pt x="48" y="117"/>
                  </a:cubicBezTo>
                  <a:cubicBezTo>
                    <a:pt x="33" y="125"/>
                    <a:pt x="16" y="132"/>
                    <a:pt x="1" y="140"/>
                  </a:cubicBezTo>
                  <a:cubicBezTo>
                    <a:pt x="-1" y="141"/>
                    <a:pt x="0" y="143"/>
                    <a:pt x="2" y="143"/>
                  </a:cubicBezTo>
                  <a:close/>
                </a:path>
              </a:pathLst>
            </a:custGeom>
            <a:solidFill>
              <a:srgbClr val="522207"/>
            </a:solidFill>
            <a:ln>
              <a:noFill/>
            </a:ln>
          </p:spPr>
          <p:txBody>
            <a:bodyPr anchorCtr="1" anchor="ctr" bIns="6475" lIns="90000" spcFirstLastPara="1" rIns="90000" wrap="square" tIns="64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1" name="Google Shape;1191;p32"/>
            <p:cNvSpPr/>
            <p:nvPr/>
          </p:nvSpPr>
          <p:spPr>
            <a:xfrm>
              <a:off x="4680884" y="-449735"/>
              <a:ext cx="13690" cy="10268"/>
            </a:xfrm>
            <a:custGeom>
              <a:rect b="b" l="l" r="r" t="t"/>
              <a:pathLst>
                <a:path extrusionOk="0" h="21" w="28">
                  <a:moveTo>
                    <a:pt x="3" y="21"/>
                  </a:moveTo>
                  <a:cubicBezTo>
                    <a:pt x="7" y="18"/>
                    <a:pt x="11" y="16"/>
                    <a:pt x="15" y="13"/>
                  </a:cubicBezTo>
                  <a:lnTo>
                    <a:pt x="21" y="8"/>
                  </a:lnTo>
                  <a:lnTo>
                    <a:pt x="24" y="6"/>
                  </a:lnTo>
                  <a:cubicBezTo>
                    <a:pt x="25" y="6"/>
                    <a:pt x="25" y="5"/>
                    <a:pt x="26" y="5"/>
                  </a:cubicBezTo>
                  <a:lnTo>
                    <a:pt x="26" y="5"/>
                  </a:lnTo>
                  <a:cubicBezTo>
                    <a:pt x="26" y="4"/>
                    <a:pt x="27" y="4"/>
                    <a:pt x="27" y="3"/>
                  </a:cubicBezTo>
                  <a:lnTo>
                    <a:pt x="27" y="3"/>
                  </a:lnTo>
                  <a:lnTo>
                    <a:pt x="27" y="3"/>
                  </a:lnTo>
                  <a:lnTo>
                    <a:pt x="28" y="2"/>
                  </a:lnTo>
                  <a:lnTo>
                    <a:pt x="27" y="1"/>
                  </a:lnTo>
                  <a:cubicBezTo>
                    <a:pt x="27" y="0"/>
                    <a:pt x="27" y="0"/>
                    <a:pt x="26" y="0"/>
                  </a:cubicBezTo>
                  <a:lnTo>
                    <a:pt x="25" y="0"/>
                  </a:lnTo>
                  <a:lnTo>
                    <a:pt x="25" y="0"/>
                  </a:lnTo>
                  <a:lnTo>
                    <a:pt x="25" y="0"/>
                  </a:lnTo>
                  <a:cubicBezTo>
                    <a:pt x="24" y="0"/>
                    <a:pt x="23" y="0"/>
                    <a:pt x="23" y="0"/>
                  </a:cubicBezTo>
                  <a:lnTo>
                    <a:pt x="23" y="0"/>
                  </a:lnTo>
                  <a:cubicBezTo>
                    <a:pt x="22" y="1"/>
                    <a:pt x="21" y="1"/>
                    <a:pt x="21" y="2"/>
                  </a:cubicBezTo>
                  <a:lnTo>
                    <a:pt x="18" y="4"/>
                  </a:lnTo>
                  <a:lnTo>
                    <a:pt x="12" y="9"/>
                  </a:lnTo>
                  <a:cubicBezTo>
                    <a:pt x="8" y="12"/>
                    <a:pt x="5" y="15"/>
                    <a:pt x="1" y="18"/>
                  </a:cubicBezTo>
                  <a:cubicBezTo>
                    <a:pt x="-1" y="20"/>
                    <a:pt x="1" y="22"/>
                    <a:pt x="3" y="21"/>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2" name="Google Shape;1192;p32"/>
            <p:cNvSpPr/>
            <p:nvPr/>
          </p:nvSpPr>
          <p:spPr>
            <a:xfrm>
              <a:off x="4811920" y="95921"/>
              <a:ext cx="27869" cy="23958"/>
            </a:xfrm>
            <a:custGeom>
              <a:rect b="b" l="l" r="r" t="t"/>
              <a:pathLst>
                <a:path extrusionOk="0" h="49" w="57">
                  <a:moveTo>
                    <a:pt x="6" y="48"/>
                  </a:moveTo>
                  <a:cubicBezTo>
                    <a:pt x="12" y="40"/>
                    <a:pt x="20" y="32"/>
                    <a:pt x="28" y="27"/>
                  </a:cubicBezTo>
                  <a:lnTo>
                    <a:pt x="28" y="27"/>
                  </a:lnTo>
                  <a:cubicBezTo>
                    <a:pt x="30" y="25"/>
                    <a:pt x="33" y="23"/>
                    <a:pt x="36" y="21"/>
                  </a:cubicBezTo>
                  <a:cubicBezTo>
                    <a:pt x="38" y="20"/>
                    <a:pt x="39" y="20"/>
                    <a:pt x="41" y="19"/>
                  </a:cubicBezTo>
                  <a:cubicBezTo>
                    <a:pt x="42" y="18"/>
                    <a:pt x="43" y="18"/>
                    <a:pt x="44" y="17"/>
                  </a:cubicBezTo>
                  <a:lnTo>
                    <a:pt x="46" y="16"/>
                  </a:lnTo>
                  <a:cubicBezTo>
                    <a:pt x="45" y="17"/>
                    <a:pt x="47" y="16"/>
                    <a:pt x="47" y="16"/>
                  </a:cubicBezTo>
                  <a:cubicBezTo>
                    <a:pt x="48" y="15"/>
                    <a:pt x="50" y="15"/>
                    <a:pt x="51" y="14"/>
                  </a:cubicBezTo>
                  <a:lnTo>
                    <a:pt x="51" y="14"/>
                  </a:lnTo>
                  <a:lnTo>
                    <a:pt x="51" y="14"/>
                  </a:lnTo>
                  <a:cubicBezTo>
                    <a:pt x="53" y="13"/>
                    <a:pt x="54" y="12"/>
                    <a:pt x="56" y="11"/>
                  </a:cubicBezTo>
                  <a:lnTo>
                    <a:pt x="56" y="11"/>
                  </a:lnTo>
                  <a:cubicBezTo>
                    <a:pt x="56" y="10"/>
                    <a:pt x="56" y="10"/>
                    <a:pt x="56" y="10"/>
                  </a:cubicBezTo>
                  <a:cubicBezTo>
                    <a:pt x="57" y="9"/>
                    <a:pt x="57" y="7"/>
                    <a:pt x="57" y="6"/>
                  </a:cubicBezTo>
                  <a:cubicBezTo>
                    <a:pt x="57" y="5"/>
                    <a:pt x="57" y="5"/>
                    <a:pt x="57" y="4"/>
                  </a:cubicBezTo>
                  <a:cubicBezTo>
                    <a:pt x="56" y="1"/>
                    <a:pt x="54" y="0"/>
                    <a:pt x="51" y="0"/>
                  </a:cubicBezTo>
                  <a:lnTo>
                    <a:pt x="51" y="0"/>
                  </a:lnTo>
                  <a:cubicBezTo>
                    <a:pt x="50" y="0"/>
                    <a:pt x="49" y="0"/>
                    <a:pt x="49" y="0"/>
                  </a:cubicBezTo>
                  <a:cubicBezTo>
                    <a:pt x="47" y="0"/>
                    <a:pt x="46" y="0"/>
                    <a:pt x="45" y="0"/>
                  </a:cubicBezTo>
                  <a:lnTo>
                    <a:pt x="45" y="0"/>
                  </a:lnTo>
                  <a:cubicBezTo>
                    <a:pt x="44" y="1"/>
                    <a:pt x="42" y="1"/>
                    <a:pt x="40" y="2"/>
                  </a:cubicBezTo>
                  <a:cubicBezTo>
                    <a:pt x="38" y="3"/>
                    <a:pt x="36" y="5"/>
                    <a:pt x="33" y="6"/>
                  </a:cubicBezTo>
                  <a:lnTo>
                    <a:pt x="33" y="6"/>
                  </a:lnTo>
                  <a:cubicBezTo>
                    <a:pt x="28" y="9"/>
                    <a:pt x="23" y="13"/>
                    <a:pt x="19" y="17"/>
                  </a:cubicBezTo>
                  <a:lnTo>
                    <a:pt x="19" y="17"/>
                  </a:lnTo>
                  <a:cubicBezTo>
                    <a:pt x="15" y="21"/>
                    <a:pt x="11" y="25"/>
                    <a:pt x="8" y="30"/>
                  </a:cubicBezTo>
                  <a:lnTo>
                    <a:pt x="8" y="30"/>
                  </a:lnTo>
                  <a:cubicBezTo>
                    <a:pt x="7" y="31"/>
                    <a:pt x="6" y="33"/>
                    <a:pt x="5" y="35"/>
                  </a:cubicBezTo>
                  <a:cubicBezTo>
                    <a:pt x="3" y="38"/>
                    <a:pt x="1" y="41"/>
                    <a:pt x="0" y="45"/>
                  </a:cubicBezTo>
                  <a:cubicBezTo>
                    <a:pt x="-1" y="48"/>
                    <a:pt x="4" y="51"/>
                    <a:pt x="6" y="48"/>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3" name="Google Shape;1193;p32"/>
            <p:cNvSpPr/>
            <p:nvPr/>
          </p:nvSpPr>
          <p:spPr>
            <a:xfrm>
              <a:off x="4832455" y="108633"/>
              <a:ext cx="23958" cy="32270"/>
            </a:xfrm>
            <a:custGeom>
              <a:rect b="b" l="l" r="r" t="t"/>
              <a:pathLst>
                <a:path extrusionOk="0" h="66" w="49">
                  <a:moveTo>
                    <a:pt x="4" y="65"/>
                  </a:moveTo>
                  <a:lnTo>
                    <a:pt x="4" y="65"/>
                  </a:lnTo>
                  <a:cubicBezTo>
                    <a:pt x="5" y="63"/>
                    <a:pt x="7" y="61"/>
                    <a:pt x="9" y="58"/>
                  </a:cubicBezTo>
                  <a:cubicBezTo>
                    <a:pt x="11" y="56"/>
                    <a:pt x="12" y="54"/>
                    <a:pt x="14" y="51"/>
                  </a:cubicBezTo>
                  <a:cubicBezTo>
                    <a:pt x="17" y="47"/>
                    <a:pt x="20" y="42"/>
                    <a:pt x="24" y="38"/>
                  </a:cubicBezTo>
                  <a:cubicBezTo>
                    <a:pt x="28" y="33"/>
                    <a:pt x="31" y="30"/>
                    <a:pt x="35" y="26"/>
                  </a:cubicBezTo>
                  <a:cubicBezTo>
                    <a:pt x="37" y="24"/>
                    <a:pt x="39" y="22"/>
                    <a:pt x="41" y="20"/>
                  </a:cubicBezTo>
                  <a:lnTo>
                    <a:pt x="41" y="20"/>
                  </a:lnTo>
                  <a:cubicBezTo>
                    <a:pt x="44" y="18"/>
                    <a:pt x="46" y="15"/>
                    <a:pt x="48" y="12"/>
                  </a:cubicBezTo>
                  <a:cubicBezTo>
                    <a:pt x="52" y="6"/>
                    <a:pt x="44" y="-2"/>
                    <a:pt x="37" y="2"/>
                  </a:cubicBezTo>
                  <a:lnTo>
                    <a:pt x="37" y="2"/>
                  </a:lnTo>
                  <a:lnTo>
                    <a:pt x="37" y="2"/>
                  </a:lnTo>
                  <a:cubicBezTo>
                    <a:pt x="34" y="4"/>
                    <a:pt x="32" y="6"/>
                    <a:pt x="29" y="8"/>
                  </a:cubicBezTo>
                  <a:cubicBezTo>
                    <a:pt x="27" y="10"/>
                    <a:pt x="25" y="12"/>
                    <a:pt x="24" y="15"/>
                  </a:cubicBezTo>
                  <a:lnTo>
                    <a:pt x="24" y="15"/>
                  </a:lnTo>
                  <a:cubicBezTo>
                    <a:pt x="19" y="20"/>
                    <a:pt x="16" y="25"/>
                    <a:pt x="12" y="31"/>
                  </a:cubicBezTo>
                  <a:lnTo>
                    <a:pt x="12" y="31"/>
                  </a:lnTo>
                  <a:cubicBezTo>
                    <a:pt x="9" y="36"/>
                    <a:pt x="7" y="41"/>
                    <a:pt x="5" y="47"/>
                  </a:cubicBezTo>
                  <a:cubicBezTo>
                    <a:pt x="3" y="50"/>
                    <a:pt x="2" y="53"/>
                    <a:pt x="2" y="56"/>
                  </a:cubicBezTo>
                  <a:lnTo>
                    <a:pt x="2" y="57"/>
                  </a:lnTo>
                  <a:cubicBezTo>
                    <a:pt x="2" y="56"/>
                    <a:pt x="2" y="56"/>
                    <a:pt x="2" y="57"/>
                  </a:cubicBezTo>
                  <a:cubicBezTo>
                    <a:pt x="1" y="58"/>
                    <a:pt x="1" y="58"/>
                    <a:pt x="1" y="59"/>
                  </a:cubicBezTo>
                  <a:cubicBezTo>
                    <a:pt x="0" y="60"/>
                    <a:pt x="0" y="62"/>
                    <a:pt x="0" y="64"/>
                  </a:cubicBezTo>
                  <a:lnTo>
                    <a:pt x="0" y="64"/>
                  </a:lnTo>
                  <a:lnTo>
                    <a:pt x="0" y="64"/>
                  </a:lnTo>
                  <a:lnTo>
                    <a:pt x="0" y="65"/>
                  </a:lnTo>
                  <a:cubicBezTo>
                    <a:pt x="0" y="65"/>
                    <a:pt x="0" y="66"/>
                    <a:pt x="1" y="66"/>
                  </a:cubicBezTo>
                  <a:lnTo>
                    <a:pt x="2" y="66"/>
                  </a:lnTo>
                  <a:lnTo>
                    <a:pt x="3" y="66"/>
                  </a:lnTo>
                  <a:cubicBezTo>
                    <a:pt x="3" y="66"/>
                    <a:pt x="3" y="65"/>
                    <a:pt x="4" y="65"/>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4" name="Google Shape;1194;p32"/>
            <p:cNvSpPr/>
            <p:nvPr/>
          </p:nvSpPr>
          <p:spPr>
            <a:xfrm>
              <a:off x="4865703" y="118901"/>
              <a:ext cx="15646" cy="24936"/>
            </a:xfrm>
            <a:custGeom>
              <a:rect b="b" l="l" r="r" t="t"/>
              <a:pathLst>
                <a:path extrusionOk="0" h="51" w="32">
                  <a:moveTo>
                    <a:pt x="9" y="49"/>
                  </a:moveTo>
                  <a:cubicBezTo>
                    <a:pt x="11" y="46"/>
                    <a:pt x="13" y="42"/>
                    <a:pt x="16" y="39"/>
                  </a:cubicBezTo>
                  <a:cubicBezTo>
                    <a:pt x="18" y="36"/>
                    <a:pt x="20" y="32"/>
                    <a:pt x="22" y="29"/>
                  </a:cubicBezTo>
                  <a:cubicBezTo>
                    <a:pt x="24" y="25"/>
                    <a:pt x="26" y="23"/>
                    <a:pt x="27" y="19"/>
                  </a:cubicBezTo>
                  <a:cubicBezTo>
                    <a:pt x="28" y="18"/>
                    <a:pt x="29" y="16"/>
                    <a:pt x="30" y="14"/>
                  </a:cubicBezTo>
                  <a:lnTo>
                    <a:pt x="30" y="14"/>
                  </a:lnTo>
                  <a:cubicBezTo>
                    <a:pt x="31" y="13"/>
                    <a:pt x="31" y="12"/>
                    <a:pt x="32" y="11"/>
                  </a:cubicBezTo>
                  <a:lnTo>
                    <a:pt x="32" y="11"/>
                  </a:lnTo>
                  <a:cubicBezTo>
                    <a:pt x="32" y="10"/>
                    <a:pt x="32" y="9"/>
                    <a:pt x="32" y="8"/>
                  </a:cubicBezTo>
                  <a:cubicBezTo>
                    <a:pt x="32" y="8"/>
                    <a:pt x="32" y="7"/>
                    <a:pt x="32" y="6"/>
                  </a:cubicBezTo>
                  <a:cubicBezTo>
                    <a:pt x="31" y="2"/>
                    <a:pt x="27" y="-2"/>
                    <a:pt x="22" y="1"/>
                  </a:cubicBezTo>
                  <a:lnTo>
                    <a:pt x="22" y="1"/>
                  </a:lnTo>
                  <a:lnTo>
                    <a:pt x="22" y="1"/>
                  </a:lnTo>
                  <a:cubicBezTo>
                    <a:pt x="21" y="2"/>
                    <a:pt x="20" y="3"/>
                    <a:pt x="19" y="3"/>
                  </a:cubicBezTo>
                  <a:lnTo>
                    <a:pt x="19" y="3"/>
                  </a:lnTo>
                  <a:cubicBezTo>
                    <a:pt x="19" y="4"/>
                    <a:pt x="18" y="5"/>
                    <a:pt x="18" y="6"/>
                  </a:cubicBezTo>
                  <a:cubicBezTo>
                    <a:pt x="17" y="6"/>
                    <a:pt x="17" y="6"/>
                    <a:pt x="17" y="7"/>
                  </a:cubicBezTo>
                  <a:cubicBezTo>
                    <a:pt x="16" y="9"/>
                    <a:pt x="15" y="10"/>
                    <a:pt x="14" y="12"/>
                  </a:cubicBezTo>
                  <a:cubicBezTo>
                    <a:pt x="13" y="15"/>
                    <a:pt x="11" y="19"/>
                    <a:pt x="9" y="23"/>
                  </a:cubicBezTo>
                  <a:cubicBezTo>
                    <a:pt x="6" y="30"/>
                    <a:pt x="3" y="38"/>
                    <a:pt x="1" y="45"/>
                  </a:cubicBezTo>
                  <a:cubicBezTo>
                    <a:pt x="0" y="47"/>
                    <a:pt x="1" y="50"/>
                    <a:pt x="3" y="51"/>
                  </a:cubicBezTo>
                  <a:lnTo>
                    <a:pt x="3" y="51"/>
                  </a:lnTo>
                  <a:cubicBezTo>
                    <a:pt x="4" y="51"/>
                    <a:pt x="4" y="51"/>
                    <a:pt x="5" y="51"/>
                  </a:cubicBezTo>
                  <a:cubicBezTo>
                    <a:pt x="6" y="51"/>
                    <a:pt x="7" y="51"/>
                    <a:pt x="7" y="51"/>
                  </a:cubicBezTo>
                  <a:cubicBezTo>
                    <a:pt x="8" y="50"/>
                    <a:pt x="9" y="50"/>
                    <a:pt x="9" y="49"/>
                  </a:cubicBez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5" name="Google Shape;1195;p32"/>
            <p:cNvSpPr/>
            <p:nvPr/>
          </p:nvSpPr>
          <p:spPr>
            <a:xfrm>
              <a:off x="4891127" y="-357325"/>
              <a:ext cx="29825" cy="38137"/>
            </a:xfrm>
            <a:custGeom>
              <a:rect b="b" l="l" r="r" t="t"/>
              <a:pathLst>
                <a:path extrusionOk="0" h="78" w="61">
                  <a:moveTo>
                    <a:pt x="4" y="77"/>
                  </a:moveTo>
                  <a:cubicBezTo>
                    <a:pt x="11" y="73"/>
                    <a:pt x="16" y="68"/>
                    <a:pt x="22" y="62"/>
                  </a:cubicBezTo>
                  <a:cubicBezTo>
                    <a:pt x="27" y="56"/>
                    <a:pt x="32" y="50"/>
                    <a:pt x="38" y="44"/>
                  </a:cubicBezTo>
                  <a:cubicBezTo>
                    <a:pt x="43" y="38"/>
                    <a:pt x="48" y="32"/>
                    <a:pt x="52" y="25"/>
                  </a:cubicBezTo>
                  <a:cubicBezTo>
                    <a:pt x="56" y="19"/>
                    <a:pt x="62" y="11"/>
                    <a:pt x="61" y="3"/>
                  </a:cubicBezTo>
                  <a:lnTo>
                    <a:pt x="61" y="3"/>
                  </a:lnTo>
                  <a:cubicBezTo>
                    <a:pt x="61" y="2"/>
                    <a:pt x="61" y="2"/>
                    <a:pt x="61" y="1"/>
                  </a:cubicBezTo>
                  <a:lnTo>
                    <a:pt x="60" y="0"/>
                  </a:lnTo>
                  <a:cubicBezTo>
                    <a:pt x="59" y="0"/>
                    <a:pt x="59" y="0"/>
                    <a:pt x="58" y="0"/>
                  </a:cubicBezTo>
                  <a:lnTo>
                    <a:pt x="57" y="0"/>
                  </a:lnTo>
                  <a:cubicBezTo>
                    <a:pt x="50" y="3"/>
                    <a:pt x="45" y="11"/>
                    <a:pt x="41" y="17"/>
                  </a:cubicBezTo>
                  <a:cubicBezTo>
                    <a:pt x="36" y="23"/>
                    <a:pt x="32" y="30"/>
                    <a:pt x="28" y="36"/>
                  </a:cubicBezTo>
                  <a:cubicBezTo>
                    <a:pt x="23" y="43"/>
                    <a:pt x="19" y="49"/>
                    <a:pt x="14" y="55"/>
                  </a:cubicBezTo>
                  <a:cubicBezTo>
                    <a:pt x="9" y="61"/>
                    <a:pt x="4" y="67"/>
                    <a:pt x="1" y="74"/>
                  </a:cubicBezTo>
                  <a:lnTo>
                    <a:pt x="1" y="74"/>
                  </a:lnTo>
                  <a:cubicBezTo>
                    <a:pt x="0" y="75"/>
                    <a:pt x="0" y="75"/>
                    <a:pt x="0" y="76"/>
                  </a:cubicBezTo>
                  <a:lnTo>
                    <a:pt x="1" y="77"/>
                  </a:lnTo>
                  <a:lnTo>
                    <a:pt x="1" y="77"/>
                  </a:lnTo>
                  <a:cubicBezTo>
                    <a:pt x="2" y="78"/>
                    <a:pt x="2" y="78"/>
                    <a:pt x="3" y="78"/>
                  </a:cubicBezTo>
                  <a:lnTo>
                    <a:pt x="4" y="77"/>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6" name="Google Shape;1196;p32"/>
            <p:cNvSpPr/>
            <p:nvPr/>
          </p:nvSpPr>
          <p:spPr>
            <a:xfrm>
              <a:off x="4894550" y="-355858"/>
              <a:ext cx="9290" cy="11246"/>
            </a:xfrm>
            <a:custGeom>
              <a:rect b="b" l="l" r="r" t="t"/>
              <a:pathLst>
                <a:path extrusionOk="0" h="23" w="19">
                  <a:moveTo>
                    <a:pt x="5" y="22"/>
                  </a:moveTo>
                  <a:lnTo>
                    <a:pt x="5" y="22"/>
                  </a:lnTo>
                  <a:cubicBezTo>
                    <a:pt x="5" y="22"/>
                    <a:pt x="6" y="22"/>
                    <a:pt x="7" y="21"/>
                  </a:cubicBezTo>
                  <a:cubicBezTo>
                    <a:pt x="8" y="21"/>
                    <a:pt x="9" y="20"/>
                    <a:pt x="9" y="20"/>
                  </a:cubicBezTo>
                  <a:lnTo>
                    <a:pt x="9" y="20"/>
                  </a:lnTo>
                  <a:cubicBezTo>
                    <a:pt x="11" y="19"/>
                    <a:pt x="12" y="17"/>
                    <a:pt x="14" y="15"/>
                  </a:cubicBezTo>
                  <a:lnTo>
                    <a:pt x="14" y="15"/>
                  </a:lnTo>
                  <a:cubicBezTo>
                    <a:pt x="15" y="14"/>
                    <a:pt x="16" y="12"/>
                    <a:pt x="17" y="11"/>
                  </a:cubicBezTo>
                  <a:lnTo>
                    <a:pt x="17" y="10"/>
                  </a:lnTo>
                  <a:cubicBezTo>
                    <a:pt x="17" y="10"/>
                    <a:pt x="18" y="9"/>
                    <a:pt x="18" y="8"/>
                  </a:cubicBezTo>
                  <a:lnTo>
                    <a:pt x="18" y="8"/>
                  </a:lnTo>
                  <a:cubicBezTo>
                    <a:pt x="19" y="7"/>
                    <a:pt x="19" y="6"/>
                    <a:pt x="19" y="5"/>
                  </a:cubicBezTo>
                  <a:lnTo>
                    <a:pt x="19" y="5"/>
                  </a:lnTo>
                  <a:lnTo>
                    <a:pt x="19" y="5"/>
                  </a:lnTo>
                  <a:lnTo>
                    <a:pt x="19" y="4"/>
                  </a:lnTo>
                  <a:lnTo>
                    <a:pt x="19" y="4"/>
                  </a:lnTo>
                  <a:cubicBezTo>
                    <a:pt x="19" y="3"/>
                    <a:pt x="19" y="3"/>
                    <a:pt x="18" y="2"/>
                  </a:cubicBezTo>
                  <a:cubicBezTo>
                    <a:pt x="18" y="2"/>
                    <a:pt x="18" y="1"/>
                    <a:pt x="17" y="1"/>
                  </a:cubicBezTo>
                  <a:lnTo>
                    <a:pt x="17" y="1"/>
                  </a:lnTo>
                  <a:lnTo>
                    <a:pt x="17" y="1"/>
                  </a:lnTo>
                  <a:cubicBezTo>
                    <a:pt x="16" y="1"/>
                    <a:pt x="16" y="0"/>
                    <a:pt x="15" y="0"/>
                  </a:cubicBezTo>
                  <a:lnTo>
                    <a:pt x="14" y="1"/>
                  </a:lnTo>
                  <a:cubicBezTo>
                    <a:pt x="13" y="1"/>
                    <a:pt x="13" y="1"/>
                    <a:pt x="13" y="1"/>
                  </a:cubicBezTo>
                  <a:cubicBezTo>
                    <a:pt x="13" y="2"/>
                    <a:pt x="12" y="2"/>
                    <a:pt x="12" y="2"/>
                  </a:cubicBezTo>
                  <a:lnTo>
                    <a:pt x="12" y="2"/>
                  </a:lnTo>
                  <a:cubicBezTo>
                    <a:pt x="12" y="3"/>
                    <a:pt x="11" y="2"/>
                    <a:pt x="11" y="3"/>
                  </a:cubicBezTo>
                  <a:cubicBezTo>
                    <a:pt x="10" y="3"/>
                    <a:pt x="11" y="4"/>
                    <a:pt x="11" y="5"/>
                  </a:cubicBezTo>
                  <a:cubicBezTo>
                    <a:pt x="11" y="4"/>
                    <a:pt x="11" y="4"/>
                    <a:pt x="11" y="4"/>
                  </a:cubicBezTo>
                  <a:lnTo>
                    <a:pt x="11" y="5"/>
                  </a:lnTo>
                  <a:lnTo>
                    <a:pt x="11" y="5"/>
                  </a:lnTo>
                  <a:cubicBezTo>
                    <a:pt x="10" y="6"/>
                    <a:pt x="10" y="6"/>
                    <a:pt x="10" y="6"/>
                  </a:cubicBezTo>
                  <a:lnTo>
                    <a:pt x="10" y="6"/>
                  </a:lnTo>
                  <a:cubicBezTo>
                    <a:pt x="10" y="7"/>
                    <a:pt x="10" y="7"/>
                    <a:pt x="9" y="8"/>
                  </a:cubicBezTo>
                  <a:cubicBezTo>
                    <a:pt x="9" y="9"/>
                    <a:pt x="8" y="10"/>
                    <a:pt x="7" y="11"/>
                  </a:cubicBezTo>
                  <a:lnTo>
                    <a:pt x="7" y="11"/>
                  </a:lnTo>
                  <a:lnTo>
                    <a:pt x="7" y="11"/>
                  </a:lnTo>
                  <a:lnTo>
                    <a:pt x="7" y="11"/>
                  </a:lnTo>
                  <a:lnTo>
                    <a:pt x="7" y="11"/>
                  </a:lnTo>
                  <a:lnTo>
                    <a:pt x="6" y="12"/>
                  </a:lnTo>
                  <a:cubicBezTo>
                    <a:pt x="5" y="13"/>
                    <a:pt x="5" y="14"/>
                    <a:pt x="4" y="15"/>
                  </a:cubicBezTo>
                  <a:lnTo>
                    <a:pt x="4" y="15"/>
                  </a:lnTo>
                  <a:lnTo>
                    <a:pt x="4" y="14"/>
                  </a:lnTo>
                  <a:cubicBezTo>
                    <a:pt x="4" y="15"/>
                    <a:pt x="4" y="15"/>
                    <a:pt x="4" y="15"/>
                  </a:cubicBezTo>
                  <a:cubicBezTo>
                    <a:pt x="3" y="15"/>
                    <a:pt x="3" y="16"/>
                    <a:pt x="3" y="16"/>
                  </a:cubicBezTo>
                  <a:cubicBezTo>
                    <a:pt x="2" y="17"/>
                    <a:pt x="2" y="17"/>
                    <a:pt x="1" y="18"/>
                  </a:cubicBezTo>
                  <a:lnTo>
                    <a:pt x="1" y="18"/>
                  </a:lnTo>
                  <a:lnTo>
                    <a:pt x="1" y="18"/>
                  </a:lnTo>
                  <a:cubicBezTo>
                    <a:pt x="0" y="19"/>
                    <a:pt x="0" y="19"/>
                    <a:pt x="0" y="20"/>
                  </a:cubicBezTo>
                  <a:lnTo>
                    <a:pt x="1" y="21"/>
                  </a:lnTo>
                  <a:lnTo>
                    <a:pt x="1" y="22"/>
                  </a:lnTo>
                  <a:lnTo>
                    <a:pt x="1" y="22"/>
                  </a:lnTo>
                  <a:cubicBezTo>
                    <a:pt x="1" y="22"/>
                    <a:pt x="1" y="21"/>
                    <a:pt x="2" y="22"/>
                  </a:cubicBezTo>
                  <a:lnTo>
                    <a:pt x="3" y="23"/>
                  </a:lnTo>
                  <a:cubicBezTo>
                    <a:pt x="4" y="23"/>
                    <a:pt x="4" y="23"/>
                    <a:pt x="5" y="23"/>
                  </a:cubicBezTo>
                  <a:lnTo>
                    <a:pt x="5" y="22"/>
                  </a:lnTo>
                  <a:close/>
                </a:path>
              </a:pathLst>
            </a:custGeom>
            <a:solidFill>
              <a:srgbClr val="522207"/>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1197" name="Google Shape;1197;p32"/>
            <p:cNvSpPr/>
            <p:nvPr/>
          </p:nvSpPr>
          <p:spPr>
            <a:xfrm>
              <a:off x="4333249" y="-363192"/>
              <a:ext cx="19069" cy="88987"/>
            </a:xfrm>
            <a:custGeom>
              <a:rect b="b" l="l" r="r" t="t"/>
              <a:pathLst>
                <a:path extrusionOk="0" h="182" w="39">
                  <a:moveTo>
                    <a:pt x="1" y="41"/>
                  </a:moveTo>
                  <a:cubicBezTo>
                    <a:pt x="3" y="61"/>
                    <a:pt x="11" y="81"/>
                    <a:pt x="10" y="101"/>
                  </a:cubicBezTo>
                  <a:cubicBezTo>
                    <a:pt x="10" y="122"/>
                    <a:pt x="-1" y="143"/>
                    <a:pt x="0" y="164"/>
                  </a:cubicBezTo>
                  <a:cubicBezTo>
                    <a:pt x="0" y="173"/>
                    <a:pt x="6" y="183"/>
                    <a:pt x="14" y="182"/>
                  </a:cubicBezTo>
                  <a:cubicBezTo>
                    <a:pt x="18" y="182"/>
                    <a:pt x="21" y="179"/>
                    <a:pt x="24" y="175"/>
                  </a:cubicBezTo>
                  <a:cubicBezTo>
                    <a:pt x="35" y="157"/>
                    <a:pt x="24" y="134"/>
                    <a:pt x="24" y="113"/>
                  </a:cubicBezTo>
                  <a:cubicBezTo>
                    <a:pt x="23" y="93"/>
                    <a:pt x="32" y="74"/>
                    <a:pt x="36" y="55"/>
                  </a:cubicBezTo>
                  <a:cubicBezTo>
                    <a:pt x="41" y="38"/>
                    <a:pt x="43" y="10"/>
                    <a:pt x="22" y="2"/>
                  </a:cubicBezTo>
                  <a:cubicBezTo>
                    <a:pt x="2" y="-7"/>
                    <a:pt x="-1" y="28"/>
                    <a:pt x="1" y="41"/>
                  </a:cubicBezTo>
                  <a:close/>
                </a:path>
              </a:pathLst>
            </a:custGeom>
            <a:solidFill>
              <a:srgbClr val="FFFFFF"/>
            </a:solidFill>
            <a:ln>
              <a:noFill/>
            </a:ln>
          </p:spPr>
          <p:txBody>
            <a:bodyPr anchorCtr="1" anchor="ctr" bIns="20500" lIns="90000" spcFirstLastPara="1" rIns="90000" wrap="square" tIns="205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98" name="Google Shape;1198;p32"/>
            <p:cNvSpPr/>
            <p:nvPr/>
          </p:nvSpPr>
          <p:spPr>
            <a:xfrm>
              <a:off x="4530780" y="-811549"/>
              <a:ext cx="53783" cy="64051"/>
            </a:xfrm>
            <a:custGeom>
              <a:rect b="b" l="l" r="r" t="t"/>
              <a:pathLst>
                <a:path extrusionOk="0" h="131" w="110">
                  <a:moveTo>
                    <a:pt x="70" y="27"/>
                  </a:moveTo>
                  <a:cubicBezTo>
                    <a:pt x="70" y="36"/>
                    <a:pt x="79" y="42"/>
                    <a:pt x="87" y="46"/>
                  </a:cubicBezTo>
                  <a:cubicBezTo>
                    <a:pt x="95" y="50"/>
                    <a:pt x="105" y="54"/>
                    <a:pt x="109" y="62"/>
                  </a:cubicBezTo>
                  <a:cubicBezTo>
                    <a:pt x="113" y="70"/>
                    <a:pt x="106" y="83"/>
                    <a:pt x="97" y="80"/>
                  </a:cubicBezTo>
                  <a:cubicBezTo>
                    <a:pt x="93" y="79"/>
                    <a:pt x="91" y="75"/>
                    <a:pt x="87" y="73"/>
                  </a:cubicBezTo>
                  <a:lnTo>
                    <a:pt x="87" y="73"/>
                  </a:lnTo>
                  <a:cubicBezTo>
                    <a:pt x="87" y="72"/>
                    <a:pt x="87" y="72"/>
                    <a:pt x="86" y="72"/>
                  </a:cubicBezTo>
                  <a:cubicBezTo>
                    <a:pt x="83" y="70"/>
                    <a:pt x="81" y="70"/>
                    <a:pt x="78" y="70"/>
                  </a:cubicBezTo>
                  <a:cubicBezTo>
                    <a:pt x="76" y="70"/>
                    <a:pt x="74" y="70"/>
                    <a:pt x="71" y="71"/>
                  </a:cubicBezTo>
                  <a:cubicBezTo>
                    <a:pt x="66" y="77"/>
                    <a:pt x="77" y="86"/>
                    <a:pt x="75" y="95"/>
                  </a:cubicBezTo>
                  <a:cubicBezTo>
                    <a:pt x="74" y="99"/>
                    <a:pt x="70" y="101"/>
                    <a:pt x="67" y="103"/>
                  </a:cubicBezTo>
                  <a:lnTo>
                    <a:pt x="22" y="127"/>
                  </a:lnTo>
                  <a:cubicBezTo>
                    <a:pt x="16" y="130"/>
                    <a:pt x="8" y="133"/>
                    <a:pt x="3" y="129"/>
                  </a:cubicBezTo>
                  <a:cubicBezTo>
                    <a:pt x="1" y="126"/>
                    <a:pt x="0" y="123"/>
                    <a:pt x="0" y="119"/>
                  </a:cubicBezTo>
                  <a:cubicBezTo>
                    <a:pt x="0" y="105"/>
                    <a:pt x="8" y="91"/>
                    <a:pt x="15" y="78"/>
                  </a:cubicBezTo>
                  <a:cubicBezTo>
                    <a:pt x="20" y="69"/>
                    <a:pt x="25" y="58"/>
                    <a:pt x="24" y="47"/>
                  </a:cubicBezTo>
                  <a:cubicBezTo>
                    <a:pt x="24" y="38"/>
                    <a:pt x="19" y="30"/>
                    <a:pt x="20" y="20"/>
                  </a:cubicBezTo>
                  <a:cubicBezTo>
                    <a:pt x="23" y="3"/>
                    <a:pt x="41" y="-3"/>
                    <a:pt x="56" y="2"/>
                  </a:cubicBezTo>
                  <a:cubicBezTo>
                    <a:pt x="70" y="6"/>
                    <a:pt x="69" y="15"/>
                    <a:pt x="70" y="27"/>
                  </a:cubicBezTo>
                  <a:close/>
                </a:path>
              </a:pathLst>
            </a:custGeom>
            <a:solidFill>
              <a:srgbClr val="FFFFFF"/>
            </a:solidFill>
            <a:ln>
              <a:noFill/>
            </a:ln>
          </p:spPr>
          <p:txBody>
            <a:bodyPr anchorCtr="1" anchor="ctr" bIns="2150" lIns="90000" spcFirstLastPara="1" rIns="90000" wrap="square" tIns="21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199" name="Google Shape;1199;p32"/>
            <p:cNvSpPr/>
            <p:nvPr/>
          </p:nvSpPr>
          <p:spPr>
            <a:xfrm>
              <a:off x="4330316" y="-278606"/>
              <a:ext cx="78230" cy="251803"/>
            </a:xfrm>
            <a:custGeom>
              <a:rect b="b" l="l" r="r" t="t"/>
              <a:pathLst>
                <a:path extrusionOk="0" h="515" w="160">
                  <a:moveTo>
                    <a:pt x="28" y="84"/>
                  </a:moveTo>
                  <a:cubicBezTo>
                    <a:pt x="24" y="96"/>
                    <a:pt x="19" y="109"/>
                    <a:pt x="20" y="121"/>
                  </a:cubicBezTo>
                  <a:cubicBezTo>
                    <a:pt x="21" y="141"/>
                    <a:pt x="36" y="158"/>
                    <a:pt x="42" y="177"/>
                  </a:cubicBezTo>
                  <a:cubicBezTo>
                    <a:pt x="67" y="248"/>
                    <a:pt x="-22" y="325"/>
                    <a:pt x="6" y="395"/>
                  </a:cubicBezTo>
                  <a:cubicBezTo>
                    <a:pt x="9" y="400"/>
                    <a:pt x="12" y="405"/>
                    <a:pt x="17" y="406"/>
                  </a:cubicBezTo>
                  <a:cubicBezTo>
                    <a:pt x="30" y="408"/>
                    <a:pt x="30" y="387"/>
                    <a:pt x="26" y="375"/>
                  </a:cubicBezTo>
                  <a:cubicBezTo>
                    <a:pt x="15" y="334"/>
                    <a:pt x="37" y="293"/>
                    <a:pt x="58" y="256"/>
                  </a:cubicBezTo>
                  <a:cubicBezTo>
                    <a:pt x="62" y="250"/>
                    <a:pt x="66" y="243"/>
                    <a:pt x="72" y="240"/>
                  </a:cubicBezTo>
                  <a:cubicBezTo>
                    <a:pt x="78" y="236"/>
                    <a:pt x="88" y="238"/>
                    <a:pt x="91" y="244"/>
                  </a:cubicBezTo>
                  <a:cubicBezTo>
                    <a:pt x="94" y="250"/>
                    <a:pt x="90" y="257"/>
                    <a:pt x="89" y="263"/>
                  </a:cubicBezTo>
                  <a:cubicBezTo>
                    <a:pt x="85" y="287"/>
                    <a:pt x="114" y="306"/>
                    <a:pt x="116" y="330"/>
                  </a:cubicBezTo>
                  <a:cubicBezTo>
                    <a:pt x="117" y="351"/>
                    <a:pt x="98" y="368"/>
                    <a:pt x="97" y="388"/>
                  </a:cubicBezTo>
                  <a:cubicBezTo>
                    <a:pt x="95" y="406"/>
                    <a:pt x="108" y="423"/>
                    <a:pt x="108" y="441"/>
                  </a:cubicBezTo>
                  <a:cubicBezTo>
                    <a:pt x="108" y="457"/>
                    <a:pt x="97" y="471"/>
                    <a:pt x="96" y="487"/>
                  </a:cubicBezTo>
                  <a:cubicBezTo>
                    <a:pt x="94" y="503"/>
                    <a:pt x="112" y="522"/>
                    <a:pt x="125" y="513"/>
                  </a:cubicBezTo>
                  <a:cubicBezTo>
                    <a:pt x="131" y="509"/>
                    <a:pt x="132" y="501"/>
                    <a:pt x="134" y="494"/>
                  </a:cubicBezTo>
                  <a:lnTo>
                    <a:pt x="157" y="357"/>
                  </a:lnTo>
                  <a:cubicBezTo>
                    <a:pt x="159" y="343"/>
                    <a:pt x="162" y="329"/>
                    <a:pt x="158" y="316"/>
                  </a:cubicBezTo>
                  <a:cubicBezTo>
                    <a:pt x="153" y="300"/>
                    <a:pt x="139" y="288"/>
                    <a:pt x="129" y="273"/>
                  </a:cubicBezTo>
                  <a:cubicBezTo>
                    <a:pt x="106" y="239"/>
                    <a:pt x="110" y="194"/>
                    <a:pt x="95" y="155"/>
                  </a:cubicBezTo>
                  <a:cubicBezTo>
                    <a:pt x="88" y="137"/>
                    <a:pt x="77" y="121"/>
                    <a:pt x="70" y="103"/>
                  </a:cubicBezTo>
                  <a:cubicBezTo>
                    <a:pt x="61" y="77"/>
                    <a:pt x="61" y="50"/>
                    <a:pt x="65" y="24"/>
                  </a:cubicBezTo>
                  <a:cubicBezTo>
                    <a:pt x="65" y="21"/>
                    <a:pt x="68" y="-1"/>
                    <a:pt x="61" y="1"/>
                  </a:cubicBezTo>
                  <a:cubicBezTo>
                    <a:pt x="58" y="2"/>
                    <a:pt x="54" y="16"/>
                    <a:pt x="54" y="19"/>
                  </a:cubicBezTo>
                  <a:lnTo>
                    <a:pt x="46" y="38"/>
                  </a:lnTo>
                  <a:lnTo>
                    <a:pt x="28" y="84"/>
                  </a:lnTo>
                  <a:close/>
                </a:path>
              </a:pathLst>
            </a:custGeom>
            <a:solidFill>
              <a:srgbClr val="FFFFFF"/>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0" name="Google Shape;1200;p32"/>
            <p:cNvSpPr/>
            <p:nvPr/>
          </p:nvSpPr>
          <p:spPr>
            <a:xfrm>
              <a:off x="4996738" y="-229223"/>
              <a:ext cx="112456" cy="256203"/>
            </a:xfrm>
            <a:custGeom>
              <a:rect b="b" l="l" r="r" t="t"/>
              <a:pathLst>
                <a:path extrusionOk="0" h="524" w="230">
                  <a:moveTo>
                    <a:pt x="227" y="55"/>
                  </a:moveTo>
                  <a:cubicBezTo>
                    <a:pt x="226" y="81"/>
                    <a:pt x="213" y="106"/>
                    <a:pt x="215" y="131"/>
                  </a:cubicBezTo>
                  <a:cubicBezTo>
                    <a:pt x="217" y="150"/>
                    <a:pt x="228" y="168"/>
                    <a:pt x="230" y="187"/>
                  </a:cubicBezTo>
                  <a:cubicBezTo>
                    <a:pt x="232" y="206"/>
                    <a:pt x="220" y="230"/>
                    <a:pt x="201" y="228"/>
                  </a:cubicBezTo>
                  <a:lnTo>
                    <a:pt x="201" y="228"/>
                  </a:lnTo>
                  <a:cubicBezTo>
                    <a:pt x="200" y="223"/>
                    <a:pt x="199" y="218"/>
                    <a:pt x="199" y="213"/>
                  </a:cubicBezTo>
                  <a:cubicBezTo>
                    <a:pt x="199" y="203"/>
                    <a:pt x="202" y="192"/>
                    <a:pt x="208" y="183"/>
                  </a:cubicBezTo>
                  <a:cubicBezTo>
                    <a:pt x="209" y="181"/>
                    <a:pt x="210" y="179"/>
                    <a:pt x="211" y="178"/>
                  </a:cubicBezTo>
                  <a:cubicBezTo>
                    <a:pt x="212" y="171"/>
                    <a:pt x="199" y="174"/>
                    <a:pt x="196" y="181"/>
                  </a:cubicBezTo>
                  <a:lnTo>
                    <a:pt x="196" y="181"/>
                  </a:lnTo>
                  <a:cubicBezTo>
                    <a:pt x="189" y="194"/>
                    <a:pt x="185" y="209"/>
                    <a:pt x="185" y="224"/>
                  </a:cubicBezTo>
                  <a:cubicBezTo>
                    <a:pt x="185" y="233"/>
                    <a:pt x="187" y="243"/>
                    <a:pt x="189" y="252"/>
                  </a:cubicBezTo>
                  <a:cubicBezTo>
                    <a:pt x="193" y="264"/>
                    <a:pt x="199" y="275"/>
                    <a:pt x="199" y="288"/>
                  </a:cubicBezTo>
                  <a:cubicBezTo>
                    <a:pt x="199" y="310"/>
                    <a:pt x="180" y="327"/>
                    <a:pt x="176" y="348"/>
                  </a:cubicBezTo>
                  <a:cubicBezTo>
                    <a:pt x="171" y="372"/>
                    <a:pt x="184" y="395"/>
                    <a:pt x="191" y="418"/>
                  </a:cubicBezTo>
                  <a:cubicBezTo>
                    <a:pt x="198" y="441"/>
                    <a:pt x="197" y="471"/>
                    <a:pt x="175" y="481"/>
                  </a:cubicBezTo>
                  <a:lnTo>
                    <a:pt x="175" y="481"/>
                  </a:lnTo>
                  <a:cubicBezTo>
                    <a:pt x="173" y="482"/>
                    <a:pt x="171" y="483"/>
                    <a:pt x="168" y="483"/>
                  </a:cubicBezTo>
                  <a:lnTo>
                    <a:pt x="168" y="483"/>
                  </a:lnTo>
                  <a:cubicBezTo>
                    <a:pt x="160" y="483"/>
                    <a:pt x="155" y="472"/>
                    <a:pt x="157" y="464"/>
                  </a:cubicBezTo>
                  <a:cubicBezTo>
                    <a:pt x="158" y="456"/>
                    <a:pt x="164" y="450"/>
                    <a:pt x="167" y="442"/>
                  </a:cubicBezTo>
                  <a:cubicBezTo>
                    <a:pt x="174" y="423"/>
                    <a:pt x="166" y="402"/>
                    <a:pt x="161" y="383"/>
                  </a:cubicBezTo>
                  <a:cubicBezTo>
                    <a:pt x="156" y="363"/>
                    <a:pt x="156" y="339"/>
                    <a:pt x="171" y="326"/>
                  </a:cubicBezTo>
                  <a:cubicBezTo>
                    <a:pt x="155" y="326"/>
                    <a:pt x="149" y="347"/>
                    <a:pt x="146" y="363"/>
                  </a:cubicBezTo>
                  <a:cubicBezTo>
                    <a:pt x="138" y="404"/>
                    <a:pt x="113" y="441"/>
                    <a:pt x="81" y="468"/>
                  </a:cubicBezTo>
                  <a:cubicBezTo>
                    <a:pt x="73" y="474"/>
                    <a:pt x="64" y="480"/>
                    <a:pt x="55" y="486"/>
                  </a:cubicBezTo>
                  <a:lnTo>
                    <a:pt x="2" y="524"/>
                  </a:lnTo>
                  <a:cubicBezTo>
                    <a:pt x="-6" y="505"/>
                    <a:pt x="9" y="485"/>
                    <a:pt x="22" y="468"/>
                  </a:cubicBezTo>
                  <a:lnTo>
                    <a:pt x="22" y="468"/>
                  </a:lnTo>
                  <a:cubicBezTo>
                    <a:pt x="35" y="452"/>
                    <a:pt x="46" y="434"/>
                    <a:pt x="57" y="416"/>
                  </a:cubicBezTo>
                  <a:cubicBezTo>
                    <a:pt x="83" y="371"/>
                    <a:pt x="101" y="321"/>
                    <a:pt x="110" y="269"/>
                  </a:cubicBezTo>
                  <a:cubicBezTo>
                    <a:pt x="119" y="218"/>
                    <a:pt x="120" y="165"/>
                    <a:pt x="138" y="117"/>
                  </a:cubicBezTo>
                  <a:cubicBezTo>
                    <a:pt x="149" y="88"/>
                    <a:pt x="166" y="61"/>
                    <a:pt x="176" y="32"/>
                  </a:cubicBezTo>
                  <a:cubicBezTo>
                    <a:pt x="180" y="22"/>
                    <a:pt x="180" y="7"/>
                    <a:pt x="191" y="2"/>
                  </a:cubicBezTo>
                  <a:lnTo>
                    <a:pt x="191" y="2"/>
                  </a:lnTo>
                  <a:cubicBezTo>
                    <a:pt x="193" y="0"/>
                    <a:pt x="196" y="0"/>
                    <a:pt x="199" y="0"/>
                  </a:cubicBezTo>
                  <a:cubicBezTo>
                    <a:pt x="202" y="0"/>
                    <a:pt x="205" y="0"/>
                    <a:pt x="208" y="2"/>
                  </a:cubicBezTo>
                  <a:cubicBezTo>
                    <a:pt x="211" y="3"/>
                    <a:pt x="213" y="5"/>
                    <a:pt x="214" y="8"/>
                  </a:cubicBezTo>
                  <a:cubicBezTo>
                    <a:pt x="223" y="20"/>
                    <a:pt x="227" y="40"/>
                    <a:pt x="227" y="55"/>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1" name="Google Shape;1201;p32"/>
            <p:cNvSpPr/>
            <p:nvPr/>
          </p:nvSpPr>
          <p:spPr>
            <a:xfrm>
              <a:off x="4727333" y="-127524"/>
              <a:ext cx="121745" cy="162816"/>
            </a:xfrm>
            <a:custGeom>
              <a:rect b="b" l="l" r="r" t="t"/>
              <a:pathLst>
                <a:path extrusionOk="0" h="333" w="249">
                  <a:moveTo>
                    <a:pt x="2" y="329"/>
                  </a:moveTo>
                  <a:cubicBezTo>
                    <a:pt x="18" y="311"/>
                    <a:pt x="35" y="293"/>
                    <a:pt x="51" y="274"/>
                  </a:cubicBezTo>
                  <a:cubicBezTo>
                    <a:pt x="57" y="267"/>
                    <a:pt x="64" y="259"/>
                    <a:pt x="74" y="258"/>
                  </a:cubicBezTo>
                  <a:cubicBezTo>
                    <a:pt x="83" y="257"/>
                    <a:pt x="91" y="262"/>
                    <a:pt x="91" y="271"/>
                  </a:cubicBezTo>
                  <a:cubicBezTo>
                    <a:pt x="91" y="290"/>
                    <a:pt x="69" y="308"/>
                    <a:pt x="83" y="326"/>
                  </a:cubicBezTo>
                  <a:cubicBezTo>
                    <a:pt x="87" y="332"/>
                    <a:pt x="95" y="336"/>
                    <a:pt x="102" y="332"/>
                  </a:cubicBezTo>
                  <a:cubicBezTo>
                    <a:pt x="109" y="328"/>
                    <a:pt x="114" y="317"/>
                    <a:pt x="117" y="310"/>
                  </a:cubicBezTo>
                  <a:lnTo>
                    <a:pt x="117" y="310"/>
                  </a:lnTo>
                  <a:cubicBezTo>
                    <a:pt x="121" y="301"/>
                    <a:pt x="123" y="291"/>
                    <a:pt x="123" y="281"/>
                  </a:cubicBezTo>
                  <a:cubicBezTo>
                    <a:pt x="123" y="270"/>
                    <a:pt x="121" y="260"/>
                    <a:pt x="119" y="251"/>
                  </a:cubicBezTo>
                  <a:cubicBezTo>
                    <a:pt x="113" y="230"/>
                    <a:pt x="106" y="209"/>
                    <a:pt x="120" y="190"/>
                  </a:cubicBezTo>
                  <a:cubicBezTo>
                    <a:pt x="126" y="183"/>
                    <a:pt x="133" y="176"/>
                    <a:pt x="138" y="168"/>
                  </a:cubicBezTo>
                  <a:cubicBezTo>
                    <a:pt x="142" y="161"/>
                    <a:pt x="144" y="154"/>
                    <a:pt x="147" y="146"/>
                  </a:cubicBezTo>
                  <a:cubicBezTo>
                    <a:pt x="150" y="140"/>
                    <a:pt x="154" y="132"/>
                    <a:pt x="160" y="128"/>
                  </a:cubicBezTo>
                  <a:cubicBezTo>
                    <a:pt x="168" y="123"/>
                    <a:pt x="177" y="125"/>
                    <a:pt x="183" y="132"/>
                  </a:cubicBezTo>
                  <a:cubicBezTo>
                    <a:pt x="200" y="151"/>
                    <a:pt x="182" y="180"/>
                    <a:pt x="177" y="201"/>
                  </a:cubicBezTo>
                  <a:cubicBezTo>
                    <a:pt x="171" y="222"/>
                    <a:pt x="170" y="246"/>
                    <a:pt x="182" y="265"/>
                  </a:cubicBezTo>
                  <a:lnTo>
                    <a:pt x="182" y="265"/>
                  </a:lnTo>
                  <a:cubicBezTo>
                    <a:pt x="182" y="266"/>
                    <a:pt x="182" y="266"/>
                    <a:pt x="183" y="266"/>
                  </a:cubicBezTo>
                  <a:lnTo>
                    <a:pt x="184" y="267"/>
                  </a:lnTo>
                  <a:cubicBezTo>
                    <a:pt x="185" y="267"/>
                    <a:pt x="185" y="266"/>
                    <a:pt x="185" y="266"/>
                  </a:cubicBezTo>
                  <a:cubicBezTo>
                    <a:pt x="201" y="259"/>
                    <a:pt x="211" y="242"/>
                    <a:pt x="209" y="224"/>
                  </a:cubicBezTo>
                  <a:cubicBezTo>
                    <a:pt x="208" y="219"/>
                    <a:pt x="205" y="212"/>
                    <a:pt x="209" y="207"/>
                  </a:cubicBezTo>
                  <a:cubicBezTo>
                    <a:pt x="211" y="203"/>
                    <a:pt x="216" y="200"/>
                    <a:pt x="219" y="196"/>
                  </a:cubicBezTo>
                  <a:lnTo>
                    <a:pt x="219" y="196"/>
                  </a:lnTo>
                  <a:cubicBezTo>
                    <a:pt x="221" y="194"/>
                    <a:pt x="223" y="190"/>
                    <a:pt x="225" y="188"/>
                  </a:cubicBezTo>
                  <a:cubicBezTo>
                    <a:pt x="227" y="182"/>
                    <a:pt x="230" y="178"/>
                    <a:pt x="231" y="173"/>
                  </a:cubicBezTo>
                  <a:cubicBezTo>
                    <a:pt x="236" y="153"/>
                    <a:pt x="232" y="133"/>
                    <a:pt x="226" y="115"/>
                  </a:cubicBezTo>
                  <a:cubicBezTo>
                    <a:pt x="219" y="94"/>
                    <a:pt x="210" y="71"/>
                    <a:pt x="212" y="49"/>
                  </a:cubicBezTo>
                  <a:cubicBezTo>
                    <a:pt x="215" y="30"/>
                    <a:pt x="226" y="10"/>
                    <a:pt x="247" y="6"/>
                  </a:cubicBezTo>
                  <a:cubicBezTo>
                    <a:pt x="250" y="6"/>
                    <a:pt x="249" y="0"/>
                    <a:pt x="246" y="0"/>
                  </a:cubicBezTo>
                  <a:cubicBezTo>
                    <a:pt x="228" y="2"/>
                    <a:pt x="216" y="15"/>
                    <a:pt x="210" y="31"/>
                  </a:cubicBezTo>
                  <a:cubicBezTo>
                    <a:pt x="202" y="50"/>
                    <a:pt x="205" y="71"/>
                    <a:pt x="211" y="90"/>
                  </a:cubicBezTo>
                  <a:cubicBezTo>
                    <a:pt x="218" y="111"/>
                    <a:pt x="227" y="132"/>
                    <a:pt x="227" y="154"/>
                  </a:cubicBezTo>
                  <a:cubicBezTo>
                    <a:pt x="227" y="164"/>
                    <a:pt x="226" y="174"/>
                    <a:pt x="222" y="183"/>
                  </a:cubicBezTo>
                  <a:lnTo>
                    <a:pt x="222" y="183"/>
                  </a:lnTo>
                  <a:cubicBezTo>
                    <a:pt x="221" y="184"/>
                    <a:pt x="221" y="184"/>
                    <a:pt x="220" y="185"/>
                  </a:cubicBezTo>
                  <a:cubicBezTo>
                    <a:pt x="218" y="188"/>
                    <a:pt x="216" y="191"/>
                    <a:pt x="214" y="194"/>
                  </a:cubicBezTo>
                  <a:cubicBezTo>
                    <a:pt x="211" y="197"/>
                    <a:pt x="207" y="200"/>
                    <a:pt x="204" y="204"/>
                  </a:cubicBezTo>
                  <a:cubicBezTo>
                    <a:pt x="201" y="209"/>
                    <a:pt x="202" y="214"/>
                    <a:pt x="203" y="219"/>
                  </a:cubicBezTo>
                  <a:cubicBezTo>
                    <a:pt x="204" y="225"/>
                    <a:pt x="205" y="231"/>
                    <a:pt x="204" y="237"/>
                  </a:cubicBezTo>
                  <a:cubicBezTo>
                    <a:pt x="201" y="248"/>
                    <a:pt x="194" y="257"/>
                    <a:pt x="183" y="261"/>
                  </a:cubicBezTo>
                  <a:lnTo>
                    <a:pt x="186" y="263"/>
                  </a:lnTo>
                  <a:cubicBezTo>
                    <a:pt x="175" y="243"/>
                    <a:pt x="177" y="220"/>
                    <a:pt x="183" y="199"/>
                  </a:cubicBezTo>
                  <a:cubicBezTo>
                    <a:pt x="189" y="180"/>
                    <a:pt x="202" y="158"/>
                    <a:pt x="193" y="137"/>
                  </a:cubicBezTo>
                  <a:cubicBezTo>
                    <a:pt x="187" y="123"/>
                    <a:pt x="169" y="113"/>
                    <a:pt x="155" y="125"/>
                  </a:cubicBezTo>
                  <a:cubicBezTo>
                    <a:pt x="143" y="135"/>
                    <a:pt x="141" y="153"/>
                    <a:pt x="132" y="166"/>
                  </a:cubicBezTo>
                  <a:cubicBezTo>
                    <a:pt x="127" y="175"/>
                    <a:pt x="120" y="181"/>
                    <a:pt x="115" y="189"/>
                  </a:cubicBezTo>
                  <a:lnTo>
                    <a:pt x="115" y="189"/>
                  </a:lnTo>
                  <a:cubicBezTo>
                    <a:pt x="114" y="190"/>
                    <a:pt x="113" y="190"/>
                    <a:pt x="112" y="192"/>
                  </a:cubicBezTo>
                  <a:cubicBezTo>
                    <a:pt x="108" y="198"/>
                    <a:pt x="106" y="207"/>
                    <a:pt x="106" y="215"/>
                  </a:cubicBezTo>
                  <a:lnTo>
                    <a:pt x="106" y="216"/>
                  </a:lnTo>
                  <a:cubicBezTo>
                    <a:pt x="107" y="238"/>
                    <a:pt x="119" y="258"/>
                    <a:pt x="119" y="281"/>
                  </a:cubicBezTo>
                  <a:lnTo>
                    <a:pt x="119" y="281"/>
                  </a:lnTo>
                  <a:cubicBezTo>
                    <a:pt x="119" y="292"/>
                    <a:pt x="116" y="303"/>
                    <a:pt x="111" y="313"/>
                  </a:cubicBezTo>
                  <a:cubicBezTo>
                    <a:pt x="108" y="317"/>
                    <a:pt x="106" y="322"/>
                    <a:pt x="102" y="326"/>
                  </a:cubicBezTo>
                  <a:cubicBezTo>
                    <a:pt x="97" y="330"/>
                    <a:pt x="91" y="328"/>
                    <a:pt x="88" y="323"/>
                  </a:cubicBezTo>
                  <a:cubicBezTo>
                    <a:pt x="81" y="313"/>
                    <a:pt x="89" y="301"/>
                    <a:pt x="94" y="293"/>
                  </a:cubicBezTo>
                  <a:cubicBezTo>
                    <a:pt x="98" y="284"/>
                    <a:pt x="102" y="274"/>
                    <a:pt x="100" y="264"/>
                  </a:cubicBezTo>
                  <a:cubicBezTo>
                    <a:pt x="97" y="254"/>
                    <a:pt x="88" y="249"/>
                    <a:pt x="78" y="248"/>
                  </a:cubicBezTo>
                  <a:cubicBezTo>
                    <a:pt x="67" y="248"/>
                    <a:pt x="57" y="254"/>
                    <a:pt x="50" y="262"/>
                  </a:cubicBezTo>
                  <a:cubicBezTo>
                    <a:pt x="41" y="271"/>
                    <a:pt x="34" y="282"/>
                    <a:pt x="26" y="292"/>
                  </a:cubicBezTo>
                  <a:cubicBezTo>
                    <a:pt x="18" y="304"/>
                    <a:pt x="9" y="316"/>
                    <a:pt x="0" y="328"/>
                  </a:cubicBezTo>
                  <a:cubicBezTo>
                    <a:pt x="0" y="329"/>
                    <a:pt x="1" y="330"/>
                    <a:pt x="2" y="329"/>
                  </a:cubicBez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2" name="Google Shape;1202;p32"/>
            <p:cNvSpPr/>
            <p:nvPr/>
          </p:nvSpPr>
          <p:spPr>
            <a:xfrm>
              <a:off x="4592386" y="-456580"/>
              <a:ext cx="145214" cy="197042"/>
            </a:xfrm>
            <a:custGeom>
              <a:rect b="b" l="l" r="r" t="t"/>
              <a:pathLst>
                <a:path extrusionOk="0" h="403" w="297">
                  <a:moveTo>
                    <a:pt x="1" y="181"/>
                  </a:moveTo>
                  <a:cubicBezTo>
                    <a:pt x="6" y="178"/>
                    <a:pt x="15" y="183"/>
                    <a:pt x="20" y="186"/>
                  </a:cubicBezTo>
                  <a:lnTo>
                    <a:pt x="20" y="186"/>
                  </a:lnTo>
                  <a:cubicBezTo>
                    <a:pt x="25" y="189"/>
                    <a:pt x="29" y="194"/>
                    <a:pt x="33" y="200"/>
                  </a:cubicBezTo>
                  <a:lnTo>
                    <a:pt x="33" y="200"/>
                  </a:lnTo>
                  <a:cubicBezTo>
                    <a:pt x="40" y="213"/>
                    <a:pt x="42" y="229"/>
                    <a:pt x="39" y="243"/>
                  </a:cubicBezTo>
                  <a:cubicBezTo>
                    <a:pt x="36" y="260"/>
                    <a:pt x="31" y="275"/>
                    <a:pt x="31" y="292"/>
                  </a:cubicBezTo>
                  <a:lnTo>
                    <a:pt x="31" y="292"/>
                  </a:lnTo>
                  <a:cubicBezTo>
                    <a:pt x="31" y="292"/>
                    <a:pt x="31" y="293"/>
                    <a:pt x="31" y="294"/>
                  </a:cubicBezTo>
                  <a:cubicBezTo>
                    <a:pt x="31" y="305"/>
                    <a:pt x="34" y="317"/>
                    <a:pt x="40" y="327"/>
                  </a:cubicBezTo>
                  <a:cubicBezTo>
                    <a:pt x="46" y="337"/>
                    <a:pt x="56" y="346"/>
                    <a:pt x="68" y="348"/>
                  </a:cubicBezTo>
                  <a:lnTo>
                    <a:pt x="68" y="348"/>
                  </a:lnTo>
                  <a:cubicBezTo>
                    <a:pt x="71" y="349"/>
                    <a:pt x="74" y="349"/>
                    <a:pt x="77" y="349"/>
                  </a:cubicBezTo>
                  <a:lnTo>
                    <a:pt x="77" y="349"/>
                  </a:lnTo>
                  <a:cubicBezTo>
                    <a:pt x="79" y="349"/>
                    <a:pt x="80" y="349"/>
                    <a:pt x="81" y="349"/>
                  </a:cubicBezTo>
                  <a:lnTo>
                    <a:pt x="81" y="349"/>
                  </a:lnTo>
                  <a:lnTo>
                    <a:pt x="82" y="350"/>
                  </a:lnTo>
                  <a:lnTo>
                    <a:pt x="82" y="350"/>
                  </a:lnTo>
                  <a:cubicBezTo>
                    <a:pt x="83" y="350"/>
                    <a:pt x="82" y="349"/>
                    <a:pt x="83" y="350"/>
                  </a:cubicBezTo>
                  <a:cubicBezTo>
                    <a:pt x="83" y="351"/>
                    <a:pt x="84" y="352"/>
                    <a:pt x="83" y="350"/>
                  </a:cubicBezTo>
                  <a:lnTo>
                    <a:pt x="83" y="350"/>
                  </a:lnTo>
                  <a:cubicBezTo>
                    <a:pt x="83" y="351"/>
                    <a:pt x="83" y="351"/>
                    <a:pt x="83" y="351"/>
                  </a:cubicBezTo>
                  <a:lnTo>
                    <a:pt x="83" y="351"/>
                  </a:lnTo>
                  <a:cubicBezTo>
                    <a:pt x="84" y="353"/>
                    <a:pt x="83" y="350"/>
                    <a:pt x="83" y="352"/>
                  </a:cubicBezTo>
                  <a:lnTo>
                    <a:pt x="83" y="352"/>
                  </a:lnTo>
                  <a:lnTo>
                    <a:pt x="84" y="353"/>
                  </a:lnTo>
                  <a:lnTo>
                    <a:pt x="84" y="354"/>
                  </a:lnTo>
                  <a:cubicBezTo>
                    <a:pt x="84" y="354"/>
                    <a:pt x="84" y="353"/>
                    <a:pt x="84" y="355"/>
                  </a:cubicBezTo>
                  <a:cubicBezTo>
                    <a:pt x="84" y="356"/>
                    <a:pt x="84" y="357"/>
                    <a:pt x="84" y="358"/>
                  </a:cubicBezTo>
                  <a:cubicBezTo>
                    <a:pt x="84" y="368"/>
                    <a:pt x="81" y="378"/>
                    <a:pt x="84" y="388"/>
                  </a:cubicBezTo>
                  <a:cubicBezTo>
                    <a:pt x="88" y="399"/>
                    <a:pt x="98" y="406"/>
                    <a:pt x="110" y="403"/>
                  </a:cubicBezTo>
                  <a:cubicBezTo>
                    <a:pt x="122" y="400"/>
                    <a:pt x="130" y="389"/>
                    <a:pt x="133" y="378"/>
                  </a:cubicBezTo>
                  <a:cubicBezTo>
                    <a:pt x="136" y="365"/>
                    <a:pt x="134" y="352"/>
                    <a:pt x="132" y="340"/>
                  </a:cubicBezTo>
                  <a:cubicBezTo>
                    <a:pt x="130" y="327"/>
                    <a:pt x="127" y="315"/>
                    <a:pt x="132" y="303"/>
                  </a:cubicBezTo>
                  <a:cubicBezTo>
                    <a:pt x="134" y="296"/>
                    <a:pt x="139" y="291"/>
                    <a:pt x="144" y="286"/>
                  </a:cubicBezTo>
                  <a:lnTo>
                    <a:pt x="144" y="286"/>
                  </a:lnTo>
                  <a:cubicBezTo>
                    <a:pt x="146" y="283"/>
                    <a:pt x="148" y="280"/>
                    <a:pt x="150" y="277"/>
                  </a:cubicBezTo>
                  <a:cubicBezTo>
                    <a:pt x="151" y="275"/>
                    <a:pt x="152" y="273"/>
                    <a:pt x="153" y="271"/>
                  </a:cubicBezTo>
                  <a:cubicBezTo>
                    <a:pt x="157" y="261"/>
                    <a:pt x="158" y="250"/>
                    <a:pt x="161" y="239"/>
                  </a:cubicBezTo>
                  <a:cubicBezTo>
                    <a:pt x="163" y="229"/>
                    <a:pt x="168" y="219"/>
                    <a:pt x="179" y="217"/>
                  </a:cubicBezTo>
                  <a:cubicBezTo>
                    <a:pt x="186" y="215"/>
                    <a:pt x="194" y="216"/>
                    <a:pt x="200" y="214"/>
                  </a:cubicBezTo>
                  <a:lnTo>
                    <a:pt x="200" y="214"/>
                  </a:lnTo>
                  <a:cubicBezTo>
                    <a:pt x="204" y="213"/>
                    <a:pt x="207" y="211"/>
                    <a:pt x="210" y="210"/>
                  </a:cubicBezTo>
                  <a:cubicBezTo>
                    <a:pt x="212" y="208"/>
                    <a:pt x="214" y="207"/>
                    <a:pt x="216" y="205"/>
                  </a:cubicBezTo>
                  <a:cubicBezTo>
                    <a:pt x="227" y="198"/>
                    <a:pt x="234" y="187"/>
                    <a:pt x="241" y="176"/>
                  </a:cubicBezTo>
                  <a:cubicBezTo>
                    <a:pt x="248" y="165"/>
                    <a:pt x="256" y="152"/>
                    <a:pt x="259" y="138"/>
                  </a:cubicBezTo>
                  <a:cubicBezTo>
                    <a:pt x="261" y="130"/>
                    <a:pt x="260" y="122"/>
                    <a:pt x="260" y="114"/>
                  </a:cubicBezTo>
                  <a:cubicBezTo>
                    <a:pt x="260" y="107"/>
                    <a:pt x="264" y="101"/>
                    <a:pt x="268" y="95"/>
                  </a:cubicBezTo>
                  <a:cubicBezTo>
                    <a:pt x="276" y="84"/>
                    <a:pt x="285" y="75"/>
                    <a:pt x="291" y="62"/>
                  </a:cubicBezTo>
                  <a:lnTo>
                    <a:pt x="291" y="62"/>
                  </a:lnTo>
                  <a:cubicBezTo>
                    <a:pt x="295" y="52"/>
                    <a:pt x="297" y="42"/>
                    <a:pt x="297" y="32"/>
                  </a:cubicBezTo>
                  <a:cubicBezTo>
                    <a:pt x="297" y="28"/>
                    <a:pt x="296" y="25"/>
                    <a:pt x="296" y="22"/>
                  </a:cubicBezTo>
                  <a:lnTo>
                    <a:pt x="296" y="22"/>
                  </a:lnTo>
                  <a:cubicBezTo>
                    <a:pt x="295" y="15"/>
                    <a:pt x="293" y="9"/>
                    <a:pt x="291" y="2"/>
                  </a:cubicBezTo>
                  <a:cubicBezTo>
                    <a:pt x="289" y="-1"/>
                    <a:pt x="283" y="0"/>
                    <a:pt x="285" y="4"/>
                  </a:cubicBezTo>
                  <a:lnTo>
                    <a:pt x="285" y="4"/>
                  </a:lnTo>
                  <a:cubicBezTo>
                    <a:pt x="288" y="12"/>
                    <a:pt x="289" y="21"/>
                    <a:pt x="289" y="29"/>
                  </a:cubicBezTo>
                  <a:cubicBezTo>
                    <a:pt x="289" y="35"/>
                    <a:pt x="289" y="40"/>
                    <a:pt x="288" y="45"/>
                  </a:cubicBezTo>
                  <a:cubicBezTo>
                    <a:pt x="285" y="59"/>
                    <a:pt x="278" y="70"/>
                    <a:pt x="268" y="80"/>
                  </a:cubicBezTo>
                  <a:cubicBezTo>
                    <a:pt x="260" y="90"/>
                    <a:pt x="251" y="100"/>
                    <a:pt x="250" y="114"/>
                  </a:cubicBezTo>
                  <a:cubicBezTo>
                    <a:pt x="250" y="122"/>
                    <a:pt x="251" y="130"/>
                    <a:pt x="248" y="139"/>
                  </a:cubicBezTo>
                  <a:cubicBezTo>
                    <a:pt x="246" y="145"/>
                    <a:pt x="242" y="152"/>
                    <a:pt x="239" y="158"/>
                  </a:cubicBezTo>
                  <a:cubicBezTo>
                    <a:pt x="227" y="179"/>
                    <a:pt x="214" y="202"/>
                    <a:pt x="188" y="208"/>
                  </a:cubicBezTo>
                  <a:cubicBezTo>
                    <a:pt x="181" y="209"/>
                    <a:pt x="174" y="210"/>
                    <a:pt x="169" y="213"/>
                  </a:cubicBezTo>
                  <a:lnTo>
                    <a:pt x="169" y="213"/>
                  </a:lnTo>
                  <a:cubicBezTo>
                    <a:pt x="165" y="216"/>
                    <a:pt x="162" y="219"/>
                    <a:pt x="159" y="223"/>
                  </a:cubicBezTo>
                  <a:lnTo>
                    <a:pt x="159" y="223"/>
                  </a:lnTo>
                  <a:cubicBezTo>
                    <a:pt x="154" y="232"/>
                    <a:pt x="153" y="243"/>
                    <a:pt x="151" y="252"/>
                  </a:cubicBezTo>
                  <a:lnTo>
                    <a:pt x="151" y="252"/>
                  </a:lnTo>
                  <a:cubicBezTo>
                    <a:pt x="150" y="258"/>
                    <a:pt x="148" y="263"/>
                    <a:pt x="146" y="268"/>
                  </a:cubicBezTo>
                  <a:cubicBezTo>
                    <a:pt x="144" y="274"/>
                    <a:pt x="140" y="279"/>
                    <a:pt x="136" y="283"/>
                  </a:cubicBezTo>
                  <a:cubicBezTo>
                    <a:pt x="127" y="293"/>
                    <a:pt x="122" y="303"/>
                    <a:pt x="121" y="316"/>
                  </a:cubicBezTo>
                  <a:cubicBezTo>
                    <a:pt x="121" y="328"/>
                    <a:pt x="124" y="341"/>
                    <a:pt x="125" y="354"/>
                  </a:cubicBezTo>
                  <a:cubicBezTo>
                    <a:pt x="126" y="365"/>
                    <a:pt x="126" y="379"/>
                    <a:pt x="118" y="387"/>
                  </a:cubicBezTo>
                  <a:cubicBezTo>
                    <a:pt x="114" y="390"/>
                    <a:pt x="108" y="393"/>
                    <a:pt x="104" y="391"/>
                  </a:cubicBezTo>
                  <a:cubicBezTo>
                    <a:pt x="100" y="390"/>
                    <a:pt x="99" y="386"/>
                    <a:pt x="99" y="384"/>
                  </a:cubicBezTo>
                  <a:cubicBezTo>
                    <a:pt x="99" y="375"/>
                    <a:pt x="101" y="366"/>
                    <a:pt x="101" y="356"/>
                  </a:cubicBezTo>
                  <a:cubicBezTo>
                    <a:pt x="100" y="345"/>
                    <a:pt x="94" y="335"/>
                    <a:pt x="81" y="334"/>
                  </a:cubicBezTo>
                  <a:cubicBezTo>
                    <a:pt x="76" y="333"/>
                    <a:pt x="71" y="334"/>
                    <a:pt x="65" y="332"/>
                  </a:cubicBezTo>
                  <a:lnTo>
                    <a:pt x="65" y="332"/>
                  </a:lnTo>
                  <a:cubicBezTo>
                    <a:pt x="64" y="331"/>
                    <a:pt x="64" y="330"/>
                    <a:pt x="63" y="330"/>
                  </a:cubicBezTo>
                  <a:cubicBezTo>
                    <a:pt x="59" y="327"/>
                    <a:pt x="56" y="326"/>
                    <a:pt x="54" y="322"/>
                  </a:cubicBezTo>
                  <a:cubicBezTo>
                    <a:pt x="36" y="300"/>
                    <a:pt x="44" y="269"/>
                    <a:pt x="45" y="243"/>
                  </a:cubicBezTo>
                  <a:cubicBezTo>
                    <a:pt x="45" y="229"/>
                    <a:pt x="45" y="216"/>
                    <a:pt x="39" y="204"/>
                  </a:cubicBezTo>
                  <a:cubicBezTo>
                    <a:pt x="34" y="194"/>
                    <a:pt x="26" y="185"/>
                    <a:pt x="16" y="181"/>
                  </a:cubicBezTo>
                  <a:lnTo>
                    <a:pt x="16" y="181"/>
                  </a:lnTo>
                  <a:cubicBezTo>
                    <a:pt x="14" y="180"/>
                    <a:pt x="11" y="180"/>
                    <a:pt x="9" y="179"/>
                  </a:cubicBezTo>
                  <a:cubicBezTo>
                    <a:pt x="6" y="179"/>
                    <a:pt x="3" y="180"/>
                    <a:pt x="1" y="180"/>
                  </a:cubicBezTo>
                  <a:cubicBezTo>
                    <a:pt x="0" y="179"/>
                    <a:pt x="0" y="181"/>
                    <a:pt x="1" y="181"/>
                  </a:cubicBezTo>
                  <a:close/>
                </a:path>
              </a:pathLst>
            </a:custGeom>
            <a:solidFill>
              <a:srgbClr val="45A2CB"/>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3" name="Google Shape;1203;p32"/>
            <p:cNvSpPr/>
            <p:nvPr/>
          </p:nvSpPr>
          <p:spPr>
            <a:xfrm>
              <a:off x="4653015" y="-245847"/>
              <a:ext cx="7334" cy="17602"/>
            </a:xfrm>
            <a:custGeom>
              <a:rect b="b" l="l" r="r" t="t"/>
              <a:pathLst>
                <a:path extrusionOk="0" h="36" w="15">
                  <a:moveTo>
                    <a:pt x="2" y="3"/>
                  </a:moveTo>
                  <a:cubicBezTo>
                    <a:pt x="1" y="5"/>
                    <a:pt x="2" y="6"/>
                    <a:pt x="2" y="8"/>
                  </a:cubicBezTo>
                  <a:cubicBezTo>
                    <a:pt x="2" y="8"/>
                    <a:pt x="2" y="9"/>
                    <a:pt x="3" y="10"/>
                  </a:cubicBezTo>
                  <a:cubicBezTo>
                    <a:pt x="3" y="10"/>
                    <a:pt x="3" y="11"/>
                    <a:pt x="3" y="10"/>
                  </a:cubicBezTo>
                  <a:lnTo>
                    <a:pt x="3" y="10"/>
                  </a:lnTo>
                  <a:cubicBezTo>
                    <a:pt x="3" y="11"/>
                    <a:pt x="3" y="12"/>
                    <a:pt x="3" y="14"/>
                  </a:cubicBezTo>
                  <a:cubicBezTo>
                    <a:pt x="3" y="15"/>
                    <a:pt x="3" y="16"/>
                    <a:pt x="3" y="17"/>
                  </a:cubicBezTo>
                  <a:cubicBezTo>
                    <a:pt x="2" y="18"/>
                    <a:pt x="3" y="16"/>
                    <a:pt x="3" y="17"/>
                  </a:cubicBezTo>
                  <a:cubicBezTo>
                    <a:pt x="2" y="17"/>
                    <a:pt x="2" y="18"/>
                    <a:pt x="2" y="18"/>
                  </a:cubicBezTo>
                  <a:lnTo>
                    <a:pt x="2" y="18"/>
                  </a:lnTo>
                  <a:cubicBezTo>
                    <a:pt x="2" y="19"/>
                    <a:pt x="2" y="20"/>
                    <a:pt x="1" y="21"/>
                  </a:cubicBezTo>
                  <a:cubicBezTo>
                    <a:pt x="0" y="25"/>
                    <a:pt x="-1" y="29"/>
                    <a:pt x="1" y="32"/>
                  </a:cubicBezTo>
                  <a:lnTo>
                    <a:pt x="0" y="29"/>
                  </a:lnTo>
                  <a:lnTo>
                    <a:pt x="0" y="30"/>
                  </a:lnTo>
                  <a:cubicBezTo>
                    <a:pt x="0" y="34"/>
                    <a:pt x="5" y="38"/>
                    <a:pt x="8" y="35"/>
                  </a:cubicBezTo>
                  <a:cubicBezTo>
                    <a:pt x="9" y="35"/>
                    <a:pt x="10" y="34"/>
                    <a:pt x="11" y="33"/>
                  </a:cubicBezTo>
                  <a:lnTo>
                    <a:pt x="6" y="35"/>
                  </a:lnTo>
                  <a:lnTo>
                    <a:pt x="7" y="35"/>
                  </a:lnTo>
                  <a:lnTo>
                    <a:pt x="7" y="35"/>
                  </a:lnTo>
                  <a:cubicBezTo>
                    <a:pt x="8" y="35"/>
                    <a:pt x="9" y="35"/>
                    <a:pt x="10" y="34"/>
                  </a:cubicBezTo>
                  <a:cubicBezTo>
                    <a:pt x="11" y="33"/>
                    <a:pt x="12" y="32"/>
                    <a:pt x="13" y="31"/>
                  </a:cubicBezTo>
                  <a:cubicBezTo>
                    <a:pt x="13" y="31"/>
                    <a:pt x="13" y="30"/>
                    <a:pt x="14" y="30"/>
                  </a:cubicBezTo>
                  <a:cubicBezTo>
                    <a:pt x="16" y="25"/>
                    <a:pt x="15" y="19"/>
                    <a:pt x="15" y="14"/>
                  </a:cubicBezTo>
                  <a:lnTo>
                    <a:pt x="15" y="14"/>
                  </a:lnTo>
                  <a:cubicBezTo>
                    <a:pt x="14" y="12"/>
                    <a:pt x="14" y="10"/>
                    <a:pt x="13" y="8"/>
                  </a:cubicBezTo>
                  <a:cubicBezTo>
                    <a:pt x="12" y="5"/>
                    <a:pt x="10" y="1"/>
                    <a:pt x="7" y="0"/>
                  </a:cubicBezTo>
                  <a:cubicBezTo>
                    <a:pt x="5" y="0"/>
                    <a:pt x="3" y="1"/>
                    <a:pt x="2" y="3"/>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4" name="Google Shape;1204;p32"/>
            <p:cNvSpPr/>
            <p:nvPr/>
          </p:nvSpPr>
          <p:spPr>
            <a:xfrm>
              <a:off x="4734178" y="-321144"/>
              <a:ext cx="148637" cy="78719"/>
            </a:xfrm>
            <a:custGeom>
              <a:rect b="b" l="l" r="r" t="t"/>
              <a:pathLst>
                <a:path extrusionOk="0" h="161" w="304">
                  <a:moveTo>
                    <a:pt x="2" y="1"/>
                  </a:moveTo>
                  <a:cubicBezTo>
                    <a:pt x="-5" y="19"/>
                    <a:pt x="13" y="39"/>
                    <a:pt x="29" y="45"/>
                  </a:cubicBezTo>
                  <a:cubicBezTo>
                    <a:pt x="38" y="48"/>
                    <a:pt x="51" y="46"/>
                    <a:pt x="57" y="55"/>
                  </a:cubicBezTo>
                  <a:cubicBezTo>
                    <a:pt x="62" y="63"/>
                    <a:pt x="63" y="74"/>
                    <a:pt x="62" y="83"/>
                  </a:cubicBezTo>
                  <a:cubicBezTo>
                    <a:pt x="60" y="95"/>
                    <a:pt x="57" y="107"/>
                    <a:pt x="59" y="120"/>
                  </a:cubicBezTo>
                  <a:lnTo>
                    <a:pt x="59" y="120"/>
                  </a:lnTo>
                  <a:cubicBezTo>
                    <a:pt x="61" y="129"/>
                    <a:pt x="63" y="138"/>
                    <a:pt x="69" y="147"/>
                  </a:cubicBezTo>
                  <a:cubicBezTo>
                    <a:pt x="70" y="148"/>
                    <a:pt x="71" y="150"/>
                    <a:pt x="72" y="152"/>
                  </a:cubicBezTo>
                  <a:cubicBezTo>
                    <a:pt x="77" y="158"/>
                    <a:pt x="84" y="163"/>
                    <a:pt x="92" y="161"/>
                  </a:cubicBezTo>
                  <a:cubicBezTo>
                    <a:pt x="99" y="158"/>
                    <a:pt x="102" y="151"/>
                    <a:pt x="104" y="145"/>
                  </a:cubicBezTo>
                  <a:cubicBezTo>
                    <a:pt x="105" y="137"/>
                    <a:pt x="104" y="129"/>
                    <a:pt x="103" y="122"/>
                  </a:cubicBezTo>
                  <a:cubicBezTo>
                    <a:pt x="101" y="114"/>
                    <a:pt x="101" y="104"/>
                    <a:pt x="106" y="97"/>
                  </a:cubicBezTo>
                  <a:cubicBezTo>
                    <a:pt x="112" y="88"/>
                    <a:pt x="122" y="95"/>
                    <a:pt x="131" y="93"/>
                  </a:cubicBezTo>
                  <a:cubicBezTo>
                    <a:pt x="137" y="92"/>
                    <a:pt x="142" y="88"/>
                    <a:pt x="147" y="83"/>
                  </a:cubicBezTo>
                  <a:cubicBezTo>
                    <a:pt x="156" y="74"/>
                    <a:pt x="165" y="56"/>
                    <a:pt x="179" y="56"/>
                  </a:cubicBezTo>
                  <a:cubicBezTo>
                    <a:pt x="202" y="56"/>
                    <a:pt x="204" y="89"/>
                    <a:pt x="211" y="104"/>
                  </a:cubicBezTo>
                  <a:cubicBezTo>
                    <a:pt x="215" y="115"/>
                    <a:pt x="223" y="123"/>
                    <a:pt x="233" y="126"/>
                  </a:cubicBezTo>
                  <a:cubicBezTo>
                    <a:pt x="244" y="130"/>
                    <a:pt x="255" y="128"/>
                    <a:pt x="265" y="123"/>
                  </a:cubicBezTo>
                  <a:cubicBezTo>
                    <a:pt x="287" y="112"/>
                    <a:pt x="297" y="87"/>
                    <a:pt x="304" y="65"/>
                  </a:cubicBezTo>
                  <a:cubicBezTo>
                    <a:pt x="306" y="59"/>
                    <a:pt x="297" y="57"/>
                    <a:pt x="295" y="63"/>
                  </a:cubicBezTo>
                  <a:cubicBezTo>
                    <a:pt x="288" y="82"/>
                    <a:pt x="281" y="104"/>
                    <a:pt x="261" y="114"/>
                  </a:cubicBezTo>
                  <a:cubicBezTo>
                    <a:pt x="253" y="118"/>
                    <a:pt x="244" y="120"/>
                    <a:pt x="235" y="117"/>
                  </a:cubicBezTo>
                  <a:cubicBezTo>
                    <a:pt x="226" y="114"/>
                    <a:pt x="220" y="105"/>
                    <a:pt x="217" y="96"/>
                  </a:cubicBezTo>
                  <a:cubicBezTo>
                    <a:pt x="211" y="80"/>
                    <a:pt x="206" y="59"/>
                    <a:pt x="188" y="53"/>
                  </a:cubicBezTo>
                  <a:cubicBezTo>
                    <a:pt x="174" y="48"/>
                    <a:pt x="162" y="59"/>
                    <a:pt x="154" y="69"/>
                  </a:cubicBezTo>
                  <a:cubicBezTo>
                    <a:pt x="149" y="75"/>
                    <a:pt x="145" y="80"/>
                    <a:pt x="140" y="85"/>
                  </a:cubicBezTo>
                  <a:lnTo>
                    <a:pt x="140" y="85"/>
                  </a:lnTo>
                  <a:cubicBezTo>
                    <a:pt x="139" y="86"/>
                    <a:pt x="137" y="86"/>
                    <a:pt x="136" y="87"/>
                  </a:cubicBezTo>
                  <a:cubicBezTo>
                    <a:pt x="134" y="88"/>
                    <a:pt x="133" y="89"/>
                    <a:pt x="131" y="89"/>
                  </a:cubicBezTo>
                  <a:cubicBezTo>
                    <a:pt x="126" y="91"/>
                    <a:pt x="122" y="89"/>
                    <a:pt x="117" y="88"/>
                  </a:cubicBezTo>
                  <a:cubicBezTo>
                    <a:pt x="100" y="86"/>
                    <a:pt x="97" y="106"/>
                    <a:pt x="98" y="118"/>
                  </a:cubicBezTo>
                  <a:cubicBezTo>
                    <a:pt x="99" y="127"/>
                    <a:pt x="101" y="134"/>
                    <a:pt x="99" y="143"/>
                  </a:cubicBezTo>
                  <a:cubicBezTo>
                    <a:pt x="98" y="150"/>
                    <a:pt x="93" y="159"/>
                    <a:pt x="84" y="155"/>
                  </a:cubicBezTo>
                  <a:cubicBezTo>
                    <a:pt x="75" y="151"/>
                    <a:pt x="71" y="137"/>
                    <a:pt x="69" y="129"/>
                  </a:cubicBezTo>
                  <a:cubicBezTo>
                    <a:pt x="65" y="116"/>
                    <a:pt x="66" y="105"/>
                    <a:pt x="69" y="92"/>
                  </a:cubicBezTo>
                  <a:cubicBezTo>
                    <a:pt x="72" y="81"/>
                    <a:pt x="74" y="69"/>
                    <a:pt x="70" y="58"/>
                  </a:cubicBezTo>
                  <a:cubicBezTo>
                    <a:pt x="67" y="48"/>
                    <a:pt x="59" y="40"/>
                    <a:pt x="48" y="38"/>
                  </a:cubicBezTo>
                  <a:cubicBezTo>
                    <a:pt x="43" y="37"/>
                    <a:pt x="37" y="37"/>
                    <a:pt x="32" y="35"/>
                  </a:cubicBezTo>
                  <a:lnTo>
                    <a:pt x="32" y="35"/>
                  </a:lnTo>
                  <a:cubicBezTo>
                    <a:pt x="30" y="34"/>
                    <a:pt x="28" y="33"/>
                    <a:pt x="26" y="32"/>
                  </a:cubicBezTo>
                  <a:cubicBezTo>
                    <a:pt x="24" y="30"/>
                    <a:pt x="21" y="29"/>
                    <a:pt x="19" y="27"/>
                  </a:cubicBezTo>
                  <a:cubicBezTo>
                    <a:pt x="11" y="20"/>
                    <a:pt x="7" y="10"/>
                    <a:pt x="3" y="1"/>
                  </a:cubicBezTo>
                  <a:cubicBezTo>
                    <a:pt x="3" y="0"/>
                    <a:pt x="2" y="0"/>
                    <a:pt x="2" y="1"/>
                  </a:cubicBezTo>
                  <a:close/>
                </a:path>
              </a:pathLst>
            </a:custGeom>
            <a:solidFill>
              <a:srgbClr val="45A2CB"/>
            </a:solidFill>
            <a:ln>
              <a:noFill/>
            </a:ln>
          </p:spPr>
          <p:txBody>
            <a:bodyPr anchorCtr="1" anchor="ctr" bIns="12950" lIns="90000" spcFirstLastPara="1" rIns="90000" wrap="square" tIns="1295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5" name="Google Shape;1205;p32"/>
            <p:cNvSpPr/>
            <p:nvPr/>
          </p:nvSpPr>
          <p:spPr>
            <a:xfrm>
              <a:off x="4858858" y="-240469"/>
              <a:ext cx="6356" cy="27380"/>
            </a:xfrm>
            <a:custGeom>
              <a:rect b="b" l="l" r="r" t="t"/>
              <a:pathLst>
                <a:path extrusionOk="0" h="56" w="13">
                  <a:moveTo>
                    <a:pt x="3" y="2"/>
                  </a:moveTo>
                  <a:lnTo>
                    <a:pt x="3" y="2"/>
                  </a:lnTo>
                  <a:cubicBezTo>
                    <a:pt x="1" y="8"/>
                    <a:pt x="0" y="15"/>
                    <a:pt x="0" y="21"/>
                  </a:cubicBezTo>
                  <a:cubicBezTo>
                    <a:pt x="0" y="24"/>
                    <a:pt x="1" y="27"/>
                    <a:pt x="1" y="30"/>
                  </a:cubicBezTo>
                  <a:lnTo>
                    <a:pt x="1" y="30"/>
                  </a:lnTo>
                  <a:cubicBezTo>
                    <a:pt x="1" y="34"/>
                    <a:pt x="2" y="38"/>
                    <a:pt x="3" y="42"/>
                  </a:cubicBezTo>
                  <a:cubicBezTo>
                    <a:pt x="4" y="44"/>
                    <a:pt x="4" y="47"/>
                    <a:pt x="5" y="49"/>
                  </a:cubicBezTo>
                  <a:cubicBezTo>
                    <a:pt x="6" y="51"/>
                    <a:pt x="6" y="53"/>
                    <a:pt x="8" y="55"/>
                  </a:cubicBezTo>
                  <a:lnTo>
                    <a:pt x="8" y="55"/>
                  </a:lnTo>
                  <a:lnTo>
                    <a:pt x="9" y="56"/>
                  </a:lnTo>
                  <a:lnTo>
                    <a:pt x="10" y="56"/>
                  </a:lnTo>
                  <a:lnTo>
                    <a:pt x="11" y="56"/>
                  </a:lnTo>
                  <a:cubicBezTo>
                    <a:pt x="12" y="55"/>
                    <a:pt x="12" y="55"/>
                    <a:pt x="12" y="55"/>
                  </a:cubicBezTo>
                  <a:cubicBezTo>
                    <a:pt x="13" y="54"/>
                    <a:pt x="13" y="54"/>
                    <a:pt x="13" y="54"/>
                  </a:cubicBezTo>
                  <a:cubicBezTo>
                    <a:pt x="13" y="52"/>
                    <a:pt x="12" y="50"/>
                    <a:pt x="12" y="48"/>
                  </a:cubicBezTo>
                  <a:cubicBezTo>
                    <a:pt x="12" y="46"/>
                    <a:pt x="11" y="43"/>
                    <a:pt x="11" y="41"/>
                  </a:cubicBezTo>
                  <a:lnTo>
                    <a:pt x="11" y="41"/>
                  </a:lnTo>
                  <a:cubicBezTo>
                    <a:pt x="10" y="37"/>
                    <a:pt x="10" y="33"/>
                    <a:pt x="10" y="29"/>
                  </a:cubicBezTo>
                  <a:cubicBezTo>
                    <a:pt x="10" y="20"/>
                    <a:pt x="9" y="12"/>
                    <a:pt x="9" y="3"/>
                  </a:cubicBezTo>
                  <a:cubicBezTo>
                    <a:pt x="9" y="0"/>
                    <a:pt x="4" y="-1"/>
                    <a:pt x="3" y="2"/>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6" name="Google Shape;1206;p32"/>
            <p:cNvSpPr/>
            <p:nvPr/>
          </p:nvSpPr>
          <p:spPr>
            <a:xfrm>
              <a:off x="4766448" y="-211133"/>
              <a:ext cx="7823" cy="21024"/>
            </a:xfrm>
            <a:custGeom>
              <a:rect b="b" l="l" r="r" t="t"/>
              <a:pathLst>
                <a:path extrusionOk="0" h="43" w="16">
                  <a:moveTo>
                    <a:pt x="6" y="3"/>
                  </a:moveTo>
                  <a:lnTo>
                    <a:pt x="6" y="3"/>
                  </a:lnTo>
                  <a:cubicBezTo>
                    <a:pt x="3" y="9"/>
                    <a:pt x="1" y="16"/>
                    <a:pt x="1" y="23"/>
                  </a:cubicBezTo>
                  <a:lnTo>
                    <a:pt x="1" y="23"/>
                  </a:lnTo>
                  <a:cubicBezTo>
                    <a:pt x="0" y="24"/>
                    <a:pt x="0" y="26"/>
                    <a:pt x="0" y="27"/>
                  </a:cubicBezTo>
                  <a:cubicBezTo>
                    <a:pt x="0" y="29"/>
                    <a:pt x="0" y="30"/>
                    <a:pt x="1" y="32"/>
                  </a:cubicBezTo>
                  <a:cubicBezTo>
                    <a:pt x="1" y="36"/>
                    <a:pt x="1" y="41"/>
                    <a:pt x="5" y="43"/>
                  </a:cubicBezTo>
                  <a:lnTo>
                    <a:pt x="5" y="43"/>
                  </a:lnTo>
                  <a:cubicBezTo>
                    <a:pt x="6" y="43"/>
                    <a:pt x="6" y="43"/>
                    <a:pt x="7" y="43"/>
                  </a:cubicBezTo>
                  <a:cubicBezTo>
                    <a:pt x="8" y="43"/>
                    <a:pt x="9" y="43"/>
                    <a:pt x="9" y="43"/>
                  </a:cubicBezTo>
                  <a:cubicBezTo>
                    <a:pt x="10" y="43"/>
                    <a:pt x="10" y="42"/>
                    <a:pt x="10" y="42"/>
                  </a:cubicBezTo>
                  <a:cubicBezTo>
                    <a:pt x="13" y="39"/>
                    <a:pt x="12" y="35"/>
                    <a:pt x="12" y="32"/>
                  </a:cubicBezTo>
                  <a:cubicBezTo>
                    <a:pt x="12" y="29"/>
                    <a:pt x="12" y="26"/>
                    <a:pt x="12" y="23"/>
                  </a:cubicBezTo>
                  <a:cubicBezTo>
                    <a:pt x="12" y="23"/>
                    <a:pt x="13" y="21"/>
                    <a:pt x="13" y="22"/>
                  </a:cubicBezTo>
                  <a:cubicBezTo>
                    <a:pt x="13" y="21"/>
                    <a:pt x="13" y="20"/>
                    <a:pt x="13" y="19"/>
                  </a:cubicBezTo>
                  <a:lnTo>
                    <a:pt x="13" y="19"/>
                  </a:lnTo>
                  <a:lnTo>
                    <a:pt x="13" y="18"/>
                  </a:lnTo>
                  <a:cubicBezTo>
                    <a:pt x="13" y="17"/>
                    <a:pt x="13" y="16"/>
                    <a:pt x="14" y="16"/>
                  </a:cubicBezTo>
                  <a:lnTo>
                    <a:pt x="14" y="16"/>
                  </a:lnTo>
                  <a:cubicBezTo>
                    <a:pt x="14" y="13"/>
                    <a:pt x="15" y="10"/>
                    <a:pt x="16" y="7"/>
                  </a:cubicBezTo>
                  <a:cubicBezTo>
                    <a:pt x="18" y="1"/>
                    <a:pt x="9" y="-2"/>
                    <a:pt x="6" y="3"/>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7" name="Google Shape;1207;p32"/>
            <p:cNvSpPr/>
            <p:nvPr/>
          </p:nvSpPr>
          <p:spPr>
            <a:xfrm>
              <a:off x="4712176" y="-55650"/>
              <a:ext cx="4889" cy="25914"/>
            </a:xfrm>
            <a:custGeom>
              <a:rect b="b" l="l" r="r" t="t"/>
              <a:pathLst>
                <a:path extrusionOk="0" h="53" w="10">
                  <a:moveTo>
                    <a:pt x="1" y="5"/>
                  </a:moveTo>
                  <a:lnTo>
                    <a:pt x="1" y="16"/>
                  </a:lnTo>
                  <a:cubicBezTo>
                    <a:pt x="1" y="18"/>
                    <a:pt x="0" y="20"/>
                    <a:pt x="0" y="22"/>
                  </a:cubicBezTo>
                  <a:cubicBezTo>
                    <a:pt x="0" y="24"/>
                    <a:pt x="1" y="26"/>
                    <a:pt x="1" y="28"/>
                  </a:cubicBezTo>
                  <a:lnTo>
                    <a:pt x="2" y="40"/>
                  </a:lnTo>
                  <a:cubicBezTo>
                    <a:pt x="2" y="43"/>
                    <a:pt x="2" y="48"/>
                    <a:pt x="3" y="51"/>
                  </a:cubicBezTo>
                  <a:lnTo>
                    <a:pt x="3" y="51"/>
                  </a:lnTo>
                  <a:lnTo>
                    <a:pt x="3" y="52"/>
                  </a:lnTo>
                  <a:cubicBezTo>
                    <a:pt x="4" y="52"/>
                    <a:pt x="3" y="52"/>
                    <a:pt x="4" y="53"/>
                  </a:cubicBezTo>
                  <a:lnTo>
                    <a:pt x="5" y="53"/>
                  </a:lnTo>
                  <a:cubicBezTo>
                    <a:pt x="6" y="53"/>
                    <a:pt x="6" y="53"/>
                    <a:pt x="7" y="53"/>
                  </a:cubicBezTo>
                  <a:cubicBezTo>
                    <a:pt x="7" y="52"/>
                    <a:pt x="7" y="52"/>
                    <a:pt x="8" y="52"/>
                  </a:cubicBezTo>
                  <a:lnTo>
                    <a:pt x="8" y="51"/>
                  </a:lnTo>
                  <a:cubicBezTo>
                    <a:pt x="9" y="48"/>
                    <a:pt x="9" y="43"/>
                    <a:pt x="9" y="40"/>
                  </a:cubicBezTo>
                  <a:cubicBezTo>
                    <a:pt x="9" y="36"/>
                    <a:pt x="9" y="32"/>
                    <a:pt x="10" y="28"/>
                  </a:cubicBezTo>
                  <a:cubicBezTo>
                    <a:pt x="10" y="26"/>
                    <a:pt x="10" y="25"/>
                    <a:pt x="10" y="23"/>
                  </a:cubicBezTo>
                  <a:cubicBezTo>
                    <a:pt x="10" y="21"/>
                    <a:pt x="10" y="18"/>
                    <a:pt x="10" y="16"/>
                  </a:cubicBezTo>
                  <a:cubicBezTo>
                    <a:pt x="10" y="12"/>
                    <a:pt x="10" y="9"/>
                    <a:pt x="10" y="5"/>
                  </a:cubicBezTo>
                  <a:cubicBezTo>
                    <a:pt x="10" y="-1"/>
                    <a:pt x="1" y="-1"/>
                    <a:pt x="1" y="5"/>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8" name="Google Shape;1208;p32"/>
            <p:cNvSpPr/>
            <p:nvPr/>
          </p:nvSpPr>
          <p:spPr>
            <a:xfrm>
              <a:off x="4401701" y="-574903"/>
              <a:ext cx="175529" cy="119790"/>
            </a:xfrm>
            <a:custGeom>
              <a:rect b="b" l="l" r="r" t="t"/>
              <a:pathLst>
                <a:path extrusionOk="0" h="245" w="359">
                  <a:moveTo>
                    <a:pt x="1" y="164"/>
                  </a:moveTo>
                  <a:cubicBezTo>
                    <a:pt x="10" y="153"/>
                    <a:pt x="26" y="148"/>
                    <a:pt x="38" y="154"/>
                  </a:cubicBezTo>
                  <a:lnTo>
                    <a:pt x="38" y="154"/>
                  </a:lnTo>
                  <a:lnTo>
                    <a:pt x="39" y="155"/>
                  </a:lnTo>
                  <a:cubicBezTo>
                    <a:pt x="43" y="157"/>
                    <a:pt x="47" y="161"/>
                    <a:pt x="49" y="165"/>
                  </a:cubicBezTo>
                  <a:cubicBezTo>
                    <a:pt x="50" y="166"/>
                    <a:pt x="50" y="167"/>
                    <a:pt x="51" y="168"/>
                  </a:cubicBezTo>
                  <a:cubicBezTo>
                    <a:pt x="54" y="175"/>
                    <a:pt x="53" y="182"/>
                    <a:pt x="51" y="189"/>
                  </a:cubicBezTo>
                  <a:cubicBezTo>
                    <a:pt x="48" y="202"/>
                    <a:pt x="44" y="215"/>
                    <a:pt x="50" y="227"/>
                  </a:cubicBezTo>
                  <a:cubicBezTo>
                    <a:pt x="56" y="237"/>
                    <a:pt x="67" y="242"/>
                    <a:pt x="77" y="235"/>
                  </a:cubicBezTo>
                  <a:cubicBezTo>
                    <a:pt x="86" y="229"/>
                    <a:pt x="88" y="216"/>
                    <a:pt x="88" y="206"/>
                  </a:cubicBezTo>
                  <a:cubicBezTo>
                    <a:pt x="88" y="200"/>
                    <a:pt x="88" y="193"/>
                    <a:pt x="91" y="187"/>
                  </a:cubicBezTo>
                  <a:cubicBezTo>
                    <a:pt x="94" y="181"/>
                    <a:pt x="101" y="180"/>
                    <a:pt x="106" y="176"/>
                  </a:cubicBezTo>
                  <a:cubicBezTo>
                    <a:pt x="117" y="168"/>
                    <a:pt x="121" y="156"/>
                    <a:pt x="128" y="145"/>
                  </a:cubicBezTo>
                  <a:cubicBezTo>
                    <a:pt x="131" y="139"/>
                    <a:pt x="137" y="134"/>
                    <a:pt x="143" y="132"/>
                  </a:cubicBezTo>
                  <a:cubicBezTo>
                    <a:pt x="150" y="129"/>
                    <a:pt x="155" y="132"/>
                    <a:pt x="160" y="137"/>
                  </a:cubicBezTo>
                  <a:cubicBezTo>
                    <a:pt x="164" y="141"/>
                    <a:pt x="167" y="146"/>
                    <a:pt x="173" y="147"/>
                  </a:cubicBezTo>
                  <a:cubicBezTo>
                    <a:pt x="180" y="149"/>
                    <a:pt x="187" y="147"/>
                    <a:pt x="194" y="147"/>
                  </a:cubicBezTo>
                  <a:cubicBezTo>
                    <a:pt x="206" y="146"/>
                    <a:pt x="213" y="156"/>
                    <a:pt x="216" y="167"/>
                  </a:cubicBezTo>
                  <a:cubicBezTo>
                    <a:pt x="221" y="188"/>
                    <a:pt x="211" y="211"/>
                    <a:pt x="221" y="231"/>
                  </a:cubicBezTo>
                  <a:cubicBezTo>
                    <a:pt x="226" y="240"/>
                    <a:pt x="235" y="246"/>
                    <a:pt x="244" y="245"/>
                  </a:cubicBezTo>
                  <a:cubicBezTo>
                    <a:pt x="255" y="243"/>
                    <a:pt x="264" y="235"/>
                    <a:pt x="269" y="226"/>
                  </a:cubicBezTo>
                  <a:cubicBezTo>
                    <a:pt x="284" y="198"/>
                    <a:pt x="265" y="167"/>
                    <a:pt x="279" y="139"/>
                  </a:cubicBezTo>
                  <a:cubicBezTo>
                    <a:pt x="285" y="126"/>
                    <a:pt x="295" y="116"/>
                    <a:pt x="300" y="103"/>
                  </a:cubicBezTo>
                  <a:cubicBezTo>
                    <a:pt x="306" y="89"/>
                    <a:pt x="305" y="73"/>
                    <a:pt x="308" y="58"/>
                  </a:cubicBezTo>
                  <a:cubicBezTo>
                    <a:pt x="310" y="46"/>
                    <a:pt x="315" y="33"/>
                    <a:pt x="327" y="27"/>
                  </a:cubicBezTo>
                  <a:cubicBezTo>
                    <a:pt x="336" y="23"/>
                    <a:pt x="347" y="22"/>
                    <a:pt x="354" y="15"/>
                  </a:cubicBezTo>
                  <a:lnTo>
                    <a:pt x="354" y="15"/>
                  </a:lnTo>
                  <a:cubicBezTo>
                    <a:pt x="355" y="14"/>
                    <a:pt x="356" y="13"/>
                    <a:pt x="357" y="12"/>
                  </a:cubicBezTo>
                  <a:cubicBezTo>
                    <a:pt x="358" y="10"/>
                    <a:pt x="359" y="7"/>
                    <a:pt x="359" y="4"/>
                  </a:cubicBezTo>
                  <a:lnTo>
                    <a:pt x="359" y="3"/>
                  </a:lnTo>
                  <a:cubicBezTo>
                    <a:pt x="359" y="-1"/>
                    <a:pt x="353" y="-1"/>
                    <a:pt x="352" y="3"/>
                  </a:cubicBezTo>
                  <a:cubicBezTo>
                    <a:pt x="352" y="13"/>
                    <a:pt x="336" y="15"/>
                    <a:pt x="329" y="17"/>
                  </a:cubicBezTo>
                  <a:cubicBezTo>
                    <a:pt x="318" y="21"/>
                    <a:pt x="309" y="28"/>
                    <a:pt x="305" y="40"/>
                  </a:cubicBezTo>
                  <a:cubicBezTo>
                    <a:pt x="299" y="53"/>
                    <a:pt x="299" y="66"/>
                    <a:pt x="298" y="80"/>
                  </a:cubicBezTo>
                  <a:cubicBezTo>
                    <a:pt x="297" y="88"/>
                    <a:pt x="296" y="96"/>
                    <a:pt x="292" y="103"/>
                  </a:cubicBezTo>
                  <a:cubicBezTo>
                    <a:pt x="289" y="110"/>
                    <a:pt x="285" y="116"/>
                    <a:pt x="282" y="122"/>
                  </a:cubicBezTo>
                  <a:cubicBezTo>
                    <a:pt x="274" y="134"/>
                    <a:pt x="268" y="146"/>
                    <a:pt x="268" y="161"/>
                  </a:cubicBezTo>
                  <a:cubicBezTo>
                    <a:pt x="268" y="177"/>
                    <a:pt x="272" y="192"/>
                    <a:pt x="270" y="208"/>
                  </a:cubicBezTo>
                  <a:cubicBezTo>
                    <a:pt x="269" y="220"/>
                    <a:pt x="262" y="234"/>
                    <a:pt x="250" y="239"/>
                  </a:cubicBezTo>
                  <a:cubicBezTo>
                    <a:pt x="238" y="245"/>
                    <a:pt x="226" y="237"/>
                    <a:pt x="222" y="226"/>
                  </a:cubicBezTo>
                  <a:cubicBezTo>
                    <a:pt x="215" y="204"/>
                    <a:pt x="226" y="182"/>
                    <a:pt x="219" y="160"/>
                  </a:cubicBezTo>
                  <a:cubicBezTo>
                    <a:pt x="216" y="152"/>
                    <a:pt x="210" y="144"/>
                    <a:pt x="201" y="142"/>
                  </a:cubicBezTo>
                  <a:cubicBezTo>
                    <a:pt x="194" y="140"/>
                    <a:pt x="187" y="142"/>
                    <a:pt x="180" y="142"/>
                  </a:cubicBezTo>
                  <a:cubicBezTo>
                    <a:pt x="172" y="142"/>
                    <a:pt x="169" y="137"/>
                    <a:pt x="164" y="132"/>
                  </a:cubicBezTo>
                  <a:cubicBezTo>
                    <a:pt x="156" y="122"/>
                    <a:pt x="144" y="122"/>
                    <a:pt x="134" y="129"/>
                  </a:cubicBezTo>
                  <a:cubicBezTo>
                    <a:pt x="123" y="136"/>
                    <a:pt x="118" y="148"/>
                    <a:pt x="111" y="159"/>
                  </a:cubicBezTo>
                  <a:lnTo>
                    <a:pt x="111" y="159"/>
                  </a:lnTo>
                  <a:cubicBezTo>
                    <a:pt x="108" y="164"/>
                    <a:pt x="104" y="166"/>
                    <a:pt x="99" y="170"/>
                  </a:cubicBezTo>
                  <a:cubicBezTo>
                    <a:pt x="98" y="170"/>
                    <a:pt x="97" y="171"/>
                    <a:pt x="96" y="172"/>
                  </a:cubicBezTo>
                  <a:cubicBezTo>
                    <a:pt x="90" y="175"/>
                    <a:pt x="86" y="178"/>
                    <a:pt x="83" y="184"/>
                  </a:cubicBezTo>
                  <a:cubicBezTo>
                    <a:pt x="78" y="195"/>
                    <a:pt x="81" y="207"/>
                    <a:pt x="78" y="218"/>
                  </a:cubicBezTo>
                  <a:cubicBezTo>
                    <a:pt x="77" y="223"/>
                    <a:pt x="74" y="228"/>
                    <a:pt x="69" y="230"/>
                  </a:cubicBezTo>
                  <a:cubicBezTo>
                    <a:pt x="64" y="231"/>
                    <a:pt x="59" y="227"/>
                    <a:pt x="57" y="222"/>
                  </a:cubicBezTo>
                  <a:cubicBezTo>
                    <a:pt x="51" y="209"/>
                    <a:pt x="60" y="195"/>
                    <a:pt x="61" y="181"/>
                  </a:cubicBezTo>
                  <a:cubicBezTo>
                    <a:pt x="63" y="156"/>
                    <a:pt x="33" y="134"/>
                    <a:pt x="11" y="150"/>
                  </a:cubicBezTo>
                  <a:lnTo>
                    <a:pt x="11" y="150"/>
                  </a:lnTo>
                  <a:cubicBezTo>
                    <a:pt x="7" y="153"/>
                    <a:pt x="4" y="156"/>
                    <a:pt x="2" y="160"/>
                  </a:cubicBezTo>
                  <a:cubicBezTo>
                    <a:pt x="1" y="161"/>
                    <a:pt x="1" y="162"/>
                    <a:pt x="0" y="163"/>
                  </a:cubicBezTo>
                  <a:lnTo>
                    <a:pt x="1" y="164"/>
                  </a:lnTo>
                  <a:close/>
                </a:path>
              </a:pathLst>
            </a:custGeom>
            <a:solidFill>
              <a:srgbClr val="45A2CB"/>
            </a:solidFill>
            <a:ln>
              <a:noFill/>
            </a:ln>
          </p:spPr>
          <p:txBody>
            <a:bodyPr anchorCtr="1" anchor="ctr" bIns="43200" lIns="90000" spcFirstLastPara="1" rIns="90000" wrap="square" tIns="432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09" name="Google Shape;1209;p32"/>
            <p:cNvSpPr/>
            <p:nvPr/>
          </p:nvSpPr>
          <p:spPr>
            <a:xfrm>
              <a:off x="4598254" y="-619885"/>
              <a:ext cx="14179" cy="21024"/>
            </a:xfrm>
            <a:custGeom>
              <a:rect b="b" l="l" r="r" t="t"/>
              <a:pathLst>
                <a:path extrusionOk="0" h="43" w="29">
                  <a:moveTo>
                    <a:pt x="2" y="43"/>
                  </a:moveTo>
                  <a:lnTo>
                    <a:pt x="2" y="43"/>
                  </a:lnTo>
                  <a:cubicBezTo>
                    <a:pt x="3" y="43"/>
                    <a:pt x="5" y="43"/>
                    <a:pt x="6" y="42"/>
                  </a:cubicBezTo>
                  <a:cubicBezTo>
                    <a:pt x="7" y="41"/>
                    <a:pt x="7" y="41"/>
                    <a:pt x="8" y="41"/>
                  </a:cubicBezTo>
                  <a:lnTo>
                    <a:pt x="8" y="41"/>
                  </a:lnTo>
                  <a:cubicBezTo>
                    <a:pt x="9" y="39"/>
                    <a:pt x="11" y="38"/>
                    <a:pt x="12" y="37"/>
                  </a:cubicBezTo>
                  <a:lnTo>
                    <a:pt x="12" y="37"/>
                  </a:lnTo>
                  <a:cubicBezTo>
                    <a:pt x="16" y="34"/>
                    <a:pt x="19" y="30"/>
                    <a:pt x="21" y="27"/>
                  </a:cubicBezTo>
                  <a:lnTo>
                    <a:pt x="21" y="27"/>
                  </a:lnTo>
                  <a:cubicBezTo>
                    <a:pt x="21" y="26"/>
                    <a:pt x="21" y="26"/>
                    <a:pt x="22" y="25"/>
                  </a:cubicBezTo>
                  <a:cubicBezTo>
                    <a:pt x="23" y="21"/>
                    <a:pt x="25" y="18"/>
                    <a:pt x="27" y="15"/>
                  </a:cubicBezTo>
                  <a:lnTo>
                    <a:pt x="27" y="15"/>
                  </a:lnTo>
                  <a:cubicBezTo>
                    <a:pt x="27" y="13"/>
                    <a:pt x="28" y="11"/>
                    <a:pt x="28" y="9"/>
                  </a:cubicBezTo>
                  <a:cubicBezTo>
                    <a:pt x="29" y="6"/>
                    <a:pt x="30" y="3"/>
                    <a:pt x="28" y="1"/>
                  </a:cubicBezTo>
                  <a:lnTo>
                    <a:pt x="28" y="1"/>
                  </a:lnTo>
                  <a:cubicBezTo>
                    <a:pt x="27" y="1"/>
                    <a:pt x="27" y="0"/>
                    <a:pt x="27" y="0"/>
                  </a:cubicBezTo>
                  <a:cubicBezTo>
                    <a:pt x="26" y="0"/>
                    <a:pt x="26" y="0"/>
                    <a:pt x="25" y="0"/>
                  </a:cubicBezTo>
                  <a:cubicBezTo>
                    <a:pt x="24" y="0"/>
                    <a:pt x="24" y="0"/>
                    <a:pt x="23" y="0"/>
                  </a:cubicBezTo>
                  <a:cubicBezTo>
                    <a:pt x="21" y="1"/>
                    <a:pt x="21" y="4"/>
                    <a:pt x="20" y="6"/>
                  </a:cubicBezTo>
                  <a:lnTo>
                    <a:pt x="20" y="6"/>
                  </a:lnTo>
                  <a:cubicBezTo>
                    <a:pt x="20" y="8"/>
                    <a:pt x="19" y="10"/>
                    <a:pt x="18" y="12"/>
                  </a:cubicBezTo>
                  <a:lnTo>
                    <a:pt x="18" y="12"/>
                  </a:lnTo>
                  <a:cubicBezTo>
                    <a:pt x="17" y="16"/>
                    <a:pt x="15" y="19"/>
                    <a:pt x="14" y="22"/>
                  </a:cubicBezTo>
                  <a:lnTo>
                    <a:pt x="14" y="22"/>
                  </a:lnTo>
                  <a:cubicBezTo>
                    <a:pt x="13" y="23"/>
                    <a:pt x="12" y="23"/>
                    <a:pt x="12" y="25"/>
                  </a:cubicBezTo>
                  <a:cubicBezTo>
                    <a:pt x="10" y="27"/>
                    <a:pt x="9" y="30"/>
                    <a:pt x="8" y="32"/>
                  </a:cubicBezTo>
                  <a:lnTo>
                    <a:pt x="8" y="32"/>
                  </a:lnTo>
                  <a:cubicBezTo>
                    <a:pt x="6" y="33"/>
                    <a:pt x="5" y="35"/>
                    <a:pt x="4" y="36"/>
                  </a:cubicBezTo>
                  <a:lnTo>
                    <a:pt x="4" y="36"/>
                  </a:lnTo>
                  <a:cubicBezTo>
                    <a:pt x="2" y="38"/>
                    <a:pt x="1" y="39"/>
                    <a:pt x="1" y="40"/>
                  </a:cubicBezTo>
                  <a:cubicBezTo>
                    <a:pt x="0" y="41"/>
                    <a:pt x="0" y="41"/>
                    <a:pt x="0" y="41"/>
                  </a:cubicBezTo>
                  <a:lnTo>
                    <a:pt x="0" y="41"/>
                  </a:lnTo>
                  <a:lnTo>
                    <a:pt x="0" y="42"/>
                  </a:lnTo>
                  <a:lnTo>
                    <a:pt x="0" y="43"/>
                  </a:lnTo>
                  <a:lnTo>
                    <a:pt x="1" y="43"/>
                  </a:lnTo>
                  <a:lnTo>
                    <a:pt x="1" y="43"/>
                  </a:lnTo>
                  <a:cubicBezTo>
                    <a:pt x="2" y="43"/>
                    <a:pt x="2" y="43"/>
                    <a:pt x="2" y="43"/>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0" name="Google Shape;1210;p32"/>
            <p:cNvSpPr/>
            <p:nvPr/>
          </p:nvSpPr>
          <p:spPr>
            <a:xfrm>
              <a:off x="4988426" y="-246336"/>
              <a:ext cx="78719" cy="100232"/>
            </a:xfrm>
            <a:custGeom>
              <a:rect b="b" l="l" r="r" t="t"/>
              <a:pathLst>
                <a:path extrusionOk="0" h="205" w="161">
                  <a:moveTo>
                    <a:pt x="18" y="2"/>
                  </a:moveTo>
                  <a:cubicBezTo>
                    <a:pt x="9" y="13"/>
                    <a:pt x="-1" y="27"/>
                    <a:pt x="0" y="42"/>
                  </a:cubicBezTo>
                  <a:cubicBezTo>
                    <a:pt x="1" y="56"/>
                    <a:pt x="9" y="67"/>
                    <a:pt x="23" y="69"/>
                  </a:cubicBezTo>
                  <a:cubicBezTo>
                    <a:pt x="26" y="70"/>
                    <a:pt x="30" y="70"/>
                    <a:pt x="33" y="71"/>
                  </a:cubicBezTo>
                  <a:cubicBezTo>
                    <a:pt x="37" y="73"/>
                    <a:pt x="39" y="76"/>
                    <a:pt x="40" y="80"/>
                  </a:cubicBezTo>
                  <a:lnTo>
                    <a:pt x="40" y="80"/>
                  </a:lnTo>
                  <a:cubicBezTo>
                    <a:pt x="42" y="86"/>
                    <a:pt x="42" y="91"/>
                    <a:pt x="42" y="96"/>
                  </a:cubicBezTo>
                  <a:cubicBezTo>
                    <a:pt x="42" y="98"/>
                    <a:pt x="42" y="100"/>
                    <a:pt x="42" y="102"/>
                  </a:cubicBezTo>
                  <a:cubicBezTo>
                    <a:pt x="41" y="117"/>
                    <a:pt x="37" y="131"/>
                    <a:pt x="34" y="146"/>
                  </a:cubicBezTo>
                  <a:cubicBezTo>
                    <a:pt x="32" y="159"/>
                    <a:pt x="31" y="174"/>
                    <a:pt x="36" y="187"/>
                  </a:cubicBezTo>
                  <a:cubicBezTo>
                    <a:pt x="41" y="199"/>
                    <a:pt x="53" y="210"/>
                    <a:pt x="67" y="204"/>
                  </a:cubicBezTo>
                  <a:cubicBezTo>
                    <a:pt x="82" y="197"/>
                    <a:pt x="86" y="180"/>
                    <a:pt x="85" y="165"/>
                  </a:cubicBezTo>
                  <a:cubicBezTo>
                    <a:pt x="85" y="151"/>
                    <a:pt x="81" y="132"/>
                    <a:pt x="93" y="121"/>
                  </a:cubicBezTo>
                  <a:cubicBezTo>
                    <a:pt x="100" y="114"/>
                    <a:pt x="110" y="116"/>
                    <a:pt x="118" y="116"/>
                  </a:cubicBezTo>
                  <a:lnTo>
                    <a:pt x="118" y="116"/>
                  </a:lnTo>
                  <a:cubicBezTo>
                    <a:pt x="125" y="115"/>
                    <a:pt x="131" y="113"/>
                    <a:pt x="137" y="110"/>
                  </a:cubicBezTo>
                  <a:cubicBezTo>
                    <a:pt x="138" y="109"/>
                    <a:pt x="139" y="109"/>
                    <a:pt x="140" y="108"/>
                  </a:cubicBezTo>
                  <a:cubicBezTo>
                    <a:pt x="153" y="100"/>
                    <a:pt x="161" y="85"/>
                    <a:pt x="161" y="69"/>
                  </a:cubicBezTo>
                  <a:cubicBezTo>
                    <a:pt x="161" y="63"/>
                    <a:pt x="152" y="63"/>
                    <a:pt x="152" y="69"/>
                  </a:cubicBezTo>
                  <a:lnTo>
                    <a:pt x="152" y="69"/>
                  </a:lnTo>
                  <a:cubicBezTo>
                    <a:pt x="152" y="70"/>
                    <a:pt x="152" y="70"/>
                    <a:pt x="152" y="70"/>
                  </a:cubicBezTo>
                  <a:cubicBezTo>
                    <a:pt x="152" y="76"/>
                    <a:pt x="150" y="83"/>
                    <a:pt x="147" y="89"/>
                  </a:cubicBezTo>
                  <a:cubicBezTo>
                    <a:pt x="144" y="94"/>
                    <a:pt x="139" y="99"/>
                    <a:pt x="134" y="102"/>
                  </a:cubicBezTo>
                  <a:lnTo>
                    <a:pt x="134" y="102"/>
                  </a:lnTo>
                  <a:cubicBezTo>
                    <a:pt x="134" y="102"/>
                    <a:pt x="133" y="102"/>
                    <a:pt x="132" y="103"/>
                  </a:cubicBezTo>
                  <a:cubicBezTo>
                    <a:pt x="127" y="105"/>
                    <a:pt x="122" y="108"/>
                    <a:pt x="116" y="108"/>
                  </a:cubicBezTo>
                  <a:cubicBezTo>
                    <a:pt x="109" y="108"/>
                    <a:pt x="101" y="107"/>
                    <a:pt x="94" y="111"/>
                  </a:cubicBezTo>
                  <a:cubicBezTo>
                    <a:pt x="83" y="116"/>
                    <a:pt x="78" y="128"/>
                    <a:pt x="77" y="140"/>
                  </a:cubicBezTo>
                  <a:cubicBezTo>
                    <a:pt x="75" y="155"/>
                    <a:pt x="82" y="173"/>
                    <a:pt x="74" y="187"/>
                  </a:cubicBezTo>
                  <a:cubicBezTo>
                    <a:pt x="71" y="193"/>
                    <a:pt x="65" y="199"/>
                    <a:pt x="58" y="198"/>
                  </a:cubicBezTo>
                  <a:cubicBezTo>
                    <a:pt x="51" y="198"/>
                    <a:pt x="46" y="191"/>
                    <a:pt x="43" y="185"/>
                  </a:cubicBezTo>
                  <a:cubicBezTo>
                    <a:pt x="38" y="173"/>
                    <a:pt x="39" y="159"/>
                    <a:pt x="41" y="146"/>
                  </a:cubicBezTo>
                  <a:cubicBezTo>
                    <a:pt x="44" y="133"/>
                    <a:pt x="47" y="120"/>
                    <a:pt x="49" y="107"/>
                  </a:cubicBezTo>
                  <a:cubicBezTo>
                    <a:pt x="50" y="95"/>
                    <a:pt x="51" y="78"/>
                    <a:pt x="43" y="69"/>
                  </a:cubicBezTo>
                  <a:cubicBezTo>
                    <a:pt x="38" y="63"/>
                    <a:pt x="30" y="63"/>
                    <a:pt x="23" y="62"/>
                  </a:cubicBezTo>
                  <a:lnTo>
                    <a:pt x="23" y="62"/>
                  </a:lnTo>
                  <a:cubicBezTo>
                    <a:pt x="21" y="61"/>
                    <a:pt x="19" y="60"/>
                    <a:pt x="17" y="59"/>
                  </a:cubicBezTo>
                  <a:cubicBezTo>
                    <a:pt x="14" y="57"/>
                    <a:pt x="11" y="55"/>
                    <a:pt x="10" y="53"/>
                  </a:cubicBezTo>
                  <a:cubicBezTo>
                    <a:pt x="9" y="51"/>
                    <a:pt x="9" y="50"/>
                    <a:pt x="9" y="49"/>
                  </a:cubicBezTo>
                  <a:cubicBezTo>
                    <a:pt x="3" y="33"/>
                    <a:pt x="14" y="17"/>
                    <a:pt x="23" y="5"/>
                  </a:cubicBezTo>
                  <a:cubicBezTo>
                    <a:pt x="25" y="1"/>
                    <a:pt x="20" y="-1"/>
                    <a:pt x="18" y="2"/>
                  </a:cubicBezTo>
                  <a:close/>
                </a:path>
              </a:pathLst>
            </a:custGeom>
            <a:solidFill>
              <a:srgbClr val="45A2CB"/>
            </a:solidFill>
            <a:ln>
              <a:noFill/>
            </a:ln>
          </p:spPr>
          <p:txBody>
            <a:bodyPr anchorCtr="1" anchor="ctr" bIns="28800" lIns="90000" spcFirstLastPara="1" rIns="90000" wrap="square" tIns="2880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1" name="Google Shape;1211;p32"/>
            <p:cNvSpPr/>
            <p:nvPr/>
          </p:nvSpPr>
          <p:spPr>
            <a:xfrm>
              <a:off x="5048565" y="-160283"/>
              <a:ext cx="24936" cy="14668"/>
            </a:xfrm>
            <a:custGeom>
              <a:rect b="b" l="l" r="r" t="t"/>
              <a:pathLst>
                <a:path extrusionOk="0" h="30" w="51">
                  <a:moveTo>
                    <a:pt x="1" y="23"/>
                  </a:moveTo>
                  <a:cubicBezTo>
                    <a:pt x="7" y="31"/>
                    <a:pt x="20" y="32"/>
                    <a:pt x="30" y="29"/>
                  </a:cubicBezTo>
                  <a:lnTo>
                    <a:pt x="30" y="29"/>
                  </a:lnTo>
                  <a:cubicBezTo>
                    <a:pt x="32" y="28"/>
                    <a:pt x="34" y="27"/>
                    <a:pt x="36" y="26"/>
                  </a:cubicBezTo>
                  <a:cubicBezTo>
                    <a:pt x="39" y="24"/>
                    <a:pt x="42" y="22"/>
                    <a:pt x="44" y="20"/>
                  </a:cubicBezTo>
                  <a:cubicBezTo>
                    <a:pt x="47" y="16"/>
                    <a:pt x="53" y="9"/>
                    <a:pt x="50" y="3"/>
                  </a:cubicBezTo>
                  <a:cubicBezTo>
                    <a:pt x="49" y="2"/>
                    <a:pt x="47" y="0"/>
                    <a:pt x="45" y="1"/>
                  </a:cubicBezTo>
                  <a:lnTo>
                    <a:pt x="45" y="1"/>
                  </a:lnTo>
                  <a:cubicBezTo>
                    <a:pt x="44" y="1"/>
                    <a:pt x="44" y="2"/>
                    <a:pt x="43" y="2"/>
                  </a:cubicBezTo>
                  <a:cubicBezTo>
                    <a:pt x="42" y="2"/>
                    <a:pt x="41" y="3"/>
                    <a:pt x="41" y="4"/>
                  </a:cubicBezTo>
                  <a:lnTo>
                    <a:pt x="41" y="4"/>
                  </a:lnTo>
                  <a:cubicBezTo>
                    <a:pt x="40" y="5"/>
                    <a:pt x="39" y="6"/>
                    <a:pt x="39" y="7"/>
                  </a:cubicBezTo>
                  <a:cubicBezTo>
                    <a:pt x="38" y="8"/>
                    <a:pt x="38" y="9"/>
                    <a:pt x="37" y="10"/>
                  </a:cubicBezTo>
                  <a:lnTo>
                    <a:pt x="37" y="11"/>
                  </a:lnTo>
                  <a:cubicBezTo>
                    <a:pt x="37" y="10"/>
                    <a:pt x="37" y="10"/>
                    <a:pt x="37" y="11"/>
                  </a:cubicBezTo>
                  <a:lnTo>
                    <a:pt x="36" y="12"/>
                  </a:lnTo>
                  <a:cubicBezTo>
                    <a:pt x="33" y="15"/>
                    <a:pt x="30" y="17"/>
                    <a:pt x="26" y="19"/>
                  </a:cubicBezTo>
                  <a:lnTo>
                    <a:pt x="26" y="19"/>
                  </a:lnTo>
                  <a:cubicBezTo>
                    <a:pt x="22" y="21"/>
                    <a:pt x="18" y="22"/>
                    <a:pt x="14" y="22"/>
                  </a:cubicBezTo>
                  <a:cubicBezTo>
                    <a:pt x="10" y="23"/>
                    <a:pt x="6" y="22"/>
                    <a:pt x="2" y="21"/>
                  </a:cubicBezTo>
                  <a:lnTo>
                    <a:pt x="2" y="21"/>
                  </a:lnTo>
                  <a:lnTo>
                    <a:pt x="2" y="21"/>
                  </a:lnTo>
                  <a:cubicBezTo>
                    <a:pt x="1" y="21"/>
                    <a:pt x="1" y="21"/>
                    <a:pt x="1" y="21"/>
                  </a:cubicBezTo>
                  <a:lnTo>
                    <a:pt x="1" y="22"/>
                  </a:lnTo>
                  <a:lnTo>
                    <a:pt x="0" y="22"/>
                  </a:lnTo>
                  <a:lnTo>
                    <a:pt x="1" y="23"/>
                  </a:ln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2" name="Google Shape;1212;p32"/>
            <p:cNvSpPr/>
            <p:nvPr/>
          </p:nvSpPr>
          <p:spPr>
            <a:xfrm>
              <a:off x="4936599" y="-177396"/>
              <a:ext cx="31292" cy="18091"/>
            </a:xfrm>
            <a:custGeom>
              <a:rect b="b" l="l" r="r" t="t"/>
              <a:pathLst>
                <a:path extrusionOk="0" h="37" w="64">
                  <a:moveTo>
                    <a:pt x="0" y="3"/>
                  </a:moveTo>
                  <a:cubicBezTo>
                    <a:pt x="-2" y="19"/>
                    <a:pt x="11" y="33"/>
                    <a:pt x="25" y="36"/>
                  </a:cubicBezTo>
                  <a:lnTo>
                    <a:pt x="25" y="36"/>
                  </a:lnTo>
                  <a:cubicBezTo>
                    <a:pt x="28" y="37"/>
                    <a:pt x="30" y="37"/>
                    <a:pt x="33" y="37"/>
                  </a:cubicBezTo>
                  <a:cubicBezTo>
                    <a:pt x="39" y="37"/>
                    <a:pt x="46" y="35"/>
                    <a:pt x="52" y="32"/>
                  </a:cubicBezTo>
                  <a:cubicBezTo>
                    <a:pt x="54" y="31"/>
                    <a:pt x="56" y="29"/>
                    <a:pt x="58" y="27"/>
                  </a:cubicBezTo>
                  <a:lnTo>
                    <a:pt x="58" y="27"/>
                  </a:lnTo>
                  <a:cubicBezTo>
                    <a:pt x="60" y="26"/>
                    <a:pt x="61" y="24"/>
                    <a:pt x="62" y="22"/>
                  </a:cubicBezTo>
                  <a:lnTo>
                    <a:pt x="62" y="22"/>
                  </a:lnTo>
                  <a:cubicBezTo>
                    <a:pt x="63" y="22"/>
                    <a:pt x="62" y="21"/>
                    <a:pt x="63" y="21"/>
                  </a:cubicBezTo>
                  <a:cubicBezTo>
                    <a:pt x="63" y="20"/>
                    <a:pt x="64" y="20"/>
                    <a:pt x="64" y="19"/>
                  </a:cubicBezTo>
                  <a:cubicBezTo>
                    <a:pt x="65" y="17"/>
                    <a:pt x="64" y="16"/>
                    <a:pt x="63" y="14"/>
                  </a:cubicBezTo>
                  <a:cubicBezTo>
                    <a:pt x="63" y="12"/>
                    <a:pt x="60" y="10"/>
                    <a:pt x="57" y="11"/>
                  </a:cubicBezTo>
                  <a:lnTo>
                    <a:pt x="57" y="11"/>
                  </a:lnTo>
                  <a:cubicBezTo>
                    <a:pt x="56" y="11"/>
                    <a:pt x="55" y="11"/>
                    <a:pt x="54" y="12"/>
                  </a:cubicBezTo>
                  <a:lnTo>
                    <a:pt x="54" y="12"/>
                  </a:lnTo>
                  <a:cubicBezTo>
                    <a:pt x="53" y="13"/>
                    <a:pt x="52" y="14"/>
                    <a:pt x="51" y="15"/>
                  </a:cubicBezTo>
                  <a:lnTo>
                    <a:pt x="51" y="15"/>
                  </a:lnTo>
                  <a:cubicBezTo>
                    <a:pt x="51" y="16"/>
                    <a:pt x="50" y="17"/>
                    <a:pt x="49" y="17"/>
                  </a:cubicBezTo>
                  <a:lnTo>
                    <a:pt x="49" y="17"/>
                  </a:lnTo>
                  <a:cubicBezTo>
                    <a:pt x="47" y="19"/>
                    <a:pt x="45" y="21"/>
                    <a:pt x="43" y="22"/>
                  </a:cubicBezTo>
                  <a:lnTo>
                    <a:pt x="43" y="22"/>
                  </a:lnTo>
                  <a:lnTo>
                    <a:pt x="43" y="22"/>
                  </a:lnTo>
                  <a:cubicBezTo>
                    <a:pt x="39" y="24"/>
                    <a:pt x="35" y="25"/>
                    <a:pt x="31" y="25"/>
                  </a:cubicBezTo>
                  <a:cubicBezTo>
                    <a:pt x="30" y="25"/>
                    <a:pt x="29" y="25"/>
                    <a:pt x="28" y="25"/>
                  </a:cubicBezTo>
                  <a:cubicBezTo>
                    <a:pt x="16" y="24"/>
                    <a:pt x="8" y="13"/>
                    <a:pt x="6" y="3"/>
                  </a:cubicBezTo>
                  <a:cubicBezTo>
                    <a:pt x="5" y="-1"/>
                    <a:pt x="0" y="0"/>
                    <a:pt x="0" y="3"/>
                  </a:cubicBezTo>
                  <a:close/>
                </a:path>
              </a:pathLst>
            </a:custGeom>
            <a:solidFill>
              <a:srgbClr val="45A2CB"/>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3" name="Google Shape;1213;p32"/>
            <p:cNvSpPr/>
            <p:nvPr/>
          </p:nvSpPr>
          <p:spPr>
            <a:xfrm>
              <a:off x="4013973" y="-459024"/>
              <a:ext cx="9779" cy="10268"/>
            </a:xfrm>
            <a:custGeom>
              <a:rect b="b" l="l" r="r" t="t"/>
              <a:pathLst>
                <a:path extrusionOk="0" h="21" w="20">
                  <a:moveTo>
                    <a:pt x="10" y="21"/>
                  </a:moveTo>
                  <a:cubicBezTo>
                    <a:pt x="24" y="21"/>
                    <a:pt x="23" y="0"/>
                    <a:pt x="10" y="0"/>
                  </a:cubicBezTo>
                  <a:cubicBezTo>
                    <a:pt x="-4" y="0"/>
                    <a:pt x="-3" y="21"/>
                    <a:pt x="10"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4" name="Google Shape;1214;p32"/>
            <p:cNvSpPr/>
            <p:nvPr/>
          </p:nvSpPr>
          <p:spPr>
            <a:xfrm>
              <a:off x="4111760" y="-765100"/>
              <a:ext cx="9779" cy="10757"/>
            </a:xfrm>
            <a:custGeom>
              <a:rect b="b" l="l" r="r" t="t"/>
              <a:pathLst>
                <a:path extrusionOk="0" h="22" w="20">
                  <a:moveTo>
                    <a:pt x="10" y="22"/>
                  </a:moveTo>
                  <a:cubicBezTo>
                    <a:pt x="24" y="22"/>
                    <a:pt x="23" y="0"/>
                    <a:pt x="10" y="0"/>
                  </a:cubicBezTo>
                  <a:cubicBezTo>
                    <a:pt x="-4" y="0"/>
                    <a:pt x="-3" y="22"/>
                    <a:pt x="10" y="2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5" name="Google Shape;1215;p32"/>
            <p:cNvSpPr/>
            <p:nvPr/>
          </p:nvSpPr>
          <p:spPr>
            <a:xfrm>
              <a:off x="4205637" y="-283496"/>
              <a:ext cx="9779" cy="10268"/>
            </a:xfrm>
            <a:custGeom>
              <a:rect b="b" l="l" r="r" t="t"/>
              <a:pathLst>
                <a:path extrusionOk="0" h="21" w="20">
                  <a:moveTo>
                    <a:pt x="10" y="21"/>
                  </a:moveTo>
                  <a:cubicBezTo>
                    <a:pt x="24" y="21"/>
                    <a:pt x="23" y="0"/>
                    <a:pt x="10" y="0"/>
                  </a:cubicBezTo>
                  <a:cubicBezTo>
                    <a:pt x="-4" y="0"/>
                    <a:pt x="-3" y="21"/>
                    <a:pt x="10"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6" name="Google Shape;1216;p32"/>
            <p:cNvSpPr/>
            <p:nvPr/>
          </p:nvSpPr>
          <p:spPr>
            <a:xfrm>
              <a:off x="4817298" y="-769011"/>
              <a:ext cx="9779" cy="10268"/>
            </a:xfrm>
            <a:custGeom>
              <a:rect b="b" l="l" r="r" t="t"/>
              <a:pathLst>
                <a:path extrusionOk="0" h="21" w="20">
                  <a:moveTo>
                    <a:pt x="10" y="21"/>
                  </a:moveTo>
                  <a:cubicBezTo>
                    <a:pt x="24" y="21"/>
                    <a:pt x="23" y="0"/>
                    <a:pt x="10" y="0"/>
                  </a:cubicBezTo>
                  <a:cubicBezTo>
                    <a:pt x="-4" y="0"/>
                    <a:pt x="-3" y="21"/>
                    <a:pt x="10"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7" name="Google Shape;1217;p32"/>
            <p:cNvSpPr/>
            <p:nvPr/>
          </p:nvSpPr>
          <p:spPr>
            <a:xfrm>
              <a:off x="4963979" y="-512319"/>
              <a:ext cx="10268" cy="10757"/>
            </a:xfrm>
            <a:custGeom>
              <a:rect b="b" l="l" r="r" t="t"/>
              <a:pathLst>
                <a:path extrusionOk="0" h="22" w="21">
                  <a:moveTo>
                    <a:pt x="11" y="22"/>
                  </a:moveTo>
                  <a:cubicBezTo>
                    <a:pt x="24" y="22"/>
                    <a:pt x="24" y="0"/>
                    <a:pt x="11" y="0"/>
                  </a:cubicBezTo>
                  <a:cubicBezTo>
                    <a:pt x="-3" y="0"/>
                    <a:pt x="-3" y="22"/>
                    <a:pt x="11" y="2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8" name="Google Shape;1218;p32"/>
            <p:cNvSpPr/>
            <p:nvPr/>
          </p:nvSpPr>
          <p:spPr>
            <a:xfrm>
              <a:off x="3227272" y="-830129"/>
              <a:ext cx="9779" cy="10268"/>
            </a:xfrm>
            <a:custGeom>
              <a:rect b="b" l="l" r="r" t="t"/>
              <a:pathLst>
                <a:path extrusionOk="0" h="21" w="20">
                  <a:moveTo>
                    <a:pt x="10" y="21"/>
                  </a:moveTo>
                  <a:cubicBezTo>
                    <a:pt x="23" y="21"/>
                    <a:pt x="23" y="0"/>
                    <a:pt x="10" y="0"/>
                  </a:cubicBezTo>
                  <a:cubicBezTo>
                    <a:pt x="-4" y="0"/>
                    <a:pt x="-4" y="21"/>
                    <a:pt x="10"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19" name="Google Shape;1219;p32"/>
            <p:cNvSpPr/>
            <p:nvPr/>
          </p:nvSpPr>
          <p:spPr>
            <a:xfrm>
              <a:off x="3149042" y="-239002"/>
              <a:ext cx="10268" cy="10757"/>
            </a:xfrm>
            <a:custGeom>
              <a:rect b="b" l="l" r="r" t="t"/>
              <a:pathLst>
                <a:path extrusionOk="0" h="22" w="21">
                  <a:moveTo>
                    <a:pt x="11" y="22"/>
                  </a:moveTo>
                  <a:cubicBezTo>
                    <a:pt x="25" y="22"/>
                    <a:pt x="25" y="0"/>
                    <a:pt x="11" y="0"/>
                  </a:cubicBezTo>
                  <a:cubicBezTo>
                    <a:pt x="-3" y="0"/>
                    <a:pt x="-3" y="22"/>
                    <a:pt x="11" y="2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0" name="Google Shape;1220;p32"/>
            <p:cNvSpPr/>
            <p:nvPr/>
          </p:nvSpPr>
          <p:spPr>
            <a:xfrm>
              <a:off x="3924008" y="-352925"/>
              <a:ext cx="10268" cy="10268"/>
            </a:xfrm>
            <a:custGeom>
              <a:rect b="b" l="l" r="r" t="t"/>
              <a:pathLst>
                <a:path extrusionOk="0" h="21" w="21">
                  <a:moveTo>
                    <a:pt x="11" y="21"/>
                  </a:moveTo>
                  <a:cubicBezTo>
                    <a:pt x="25" y="21"/>
                    <a:pt x="25" y="0"/>
                    <a:pt x="11" y="0"/>
                  </a:cubicBezTo>
                  <a:cubicBezTo>
                    <a:pt x="-3" y="0"/>
                    <a:pt x="-3" y="21"/>
                    <a:pt x="11"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1" name="Google Shape;1221;p32"/>
            <p:cNvSpPr/>
            <p:nvPr/>
          </p:nvSpPr>
          <p:spPr>
            <a:xfrm>
              <a:off x="3993926" y="-732341"/>
              <a:ext cx="9779" cy="10268"/>
            </a:xfrm>
            <a:custGeom>
              <a:rect b="b" l="l" r="r" t="t"/>
              <a:pathLst>
                <a:path extrusionOk="0" h="21" w="20">
                  <a:moveTo>
                    <a:pt x="10" y="21"/>
                  </a:moveTo>
                  <a:cubicBezTo>
                    <a:pt x="23" y="21"/>
                    <a:pt x="23" y="0"/>
                    <a:pt x="10" y="0"/>
                  </a:cubicBezTo>
                  <a:cubicBezTo>
                    <a:pt x="-4" y="0"/>
                    <a:pt x="-4" y="21"/>
                    <a:pt x="10"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2" name="Google Shape;1222;p32"/>
            <p:cNvSpPr/>
            <p:nvPr/>
          </p:nvSpPr>
          <p:spPr>
            <a:xfrm>
              <a:off x="5061767" y="-838441"/>
              <a:ext cx="10268" cy="10268"/>
            </a:xfrm>
            <a:custGeom>
              <a:rect b="b" l="l" r="r" t="t"/>
              <a:pathLst>
                <a:path extrusionOk="0" h="21" w="21">
                  <a:moveTo>
                    <a:pt x="11" y="21"/>
                  </a:moveTo>
                  <a:cubicBezTo>
                    <a:pt x="25" y="21"/>
                    <a:pt x="25" y="0"/>
                    <a:pt x="11" y="0"/>
                  </a:cubicBezTo>
                  <a:cubicBezTo>
                    <a:pt x="-3" y="0"/>
                    <a:pt x="-3" y="21"/>
                    <a:pt x="11" y="2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3" name="Google Shape;1223;p32"/>
            <p:cNvSpPr/>
            <p:nvPr/>
          </p:nvSpPr>
          <p:spPr>
            <a:xfrm>
              <a:off x="4441794" y="-895646"/>
              <a:ext cx="10268" cy="10757"/>
            </a:xfrm>
            <a:custGeom>
              <a:rect b="b" l="l" r="r" t="t"/>
              <a:pathLst>
                <a:path extrusionOk="0" h="22" w="21">
                  <a:moveTo>
                    <a:pt x="11" y="22"/>
                  </a:moveTo>
                  <a:cubicBezTo>
                    <a:pt x="25" y="22"/>
                    <a:pt x="25" y="0"/>
                    <a:pt x="11" y="0"/>
                  </a:cubicBezTo>
                  <a:cubicBezTo>
                    <a:pt x="-3" y="0"/>
                    <a:pt x="-3" y="22"/>
                    <a:pt x="11" y="22"/>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4" name="Google Shape;1224;p32"/>
            <p:cNvSpPr/>
            <p:nvPr/>
          </p:nvSpPr>
          <p:spPr>
            <a:xfrm>
              <a:off x="3155887" y="-688825"/>
              <a:ext cx="4889" cy="4889"/>
            </a:xfrm>
            <a:custGeom>
              <a:rect b="b" l="l" r="r" t="t"/>
              <a:pathLst>
                <a:path extrusionOk="0" h="10" w="10">
                  <a:moveTo>
                    <a:pt x="5" y="10"/>
                  </a:moveTo>
                  <a:cubicBezTo>
                    <a:pt x="12" y="10"/>
                    <a:pt x="11" y="0"/>
                    <a:pt x="5" y="0"/>
                  </a:cubicBezTo>
                  <a:cubicBezTo>
                    <a:pt x="-2" y="0"/>
                    <a:pt x="-1" y="10"/>
                    <a:pt x="5" y="1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5" name="Google Shape;1225;p32"/>
            <p:cNvSpPr/>
            <p:nvPr/>
          </p:nvSpPr>
          <p:spPr>
            <a:xfrm>
              <a:off x="3241940" y="-281051"/>
              <a:ext cx="4889" cy="5378"/>
            </a:xfrm>
            <a:custGeom>
              <a:rect b="b" l="l" r="r" t="t"/>
              <a:pathLst>
                <a:path extrusionOk="0" h="11" w="10">
                  <a:moveTo>
                    <a:pt x="5" y="11"/>
                  </a:moveTo>
                  <a:cubicBezTo>
                    <a:pt x="11" y="11"/>
                    <a:pt x="11"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6" name="Google Shape;1226;p32"/>
            <p:cNvSpPr/>
            <p:nvPr/>
          </p:nvSpPr>
          <p:spPr>
            <a:xfrm>
              <a:off x="4028641" y="-856042"/>
              <a:ext cx="4889" cy="4889"/>
            </a:xfrm>
            <a:custGeom>
              <a:rect b="b" l="l" r="r" t="t"/>
              <a:pathLst>
                <a:path extrusionOk="0" h="10" w="10">
                  <a:moveTo>
                    <a:pt x="5" y="10"/>
                  </a:moveTo>
                  <a:cubicBezTo>
                    <a:pt x="12" y="10"/>
                    <a:pt x="12" y="0"/>
                    <a:pt x="5" y="0"/>
                  </a:cubicBezTo>
                  <a:cubicBezTo>
                    <a:pt x="-2" y="0"/>
                    <a:pt x="-2" y="10"/>
                    <a:pt x="5" y="1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7" name="Google Shape;1227;p32"/>
            <p:cNvSpPr/>
            <p:nvPr/>
          </p:nvSpPr>
          <p:spPr>
            <a:xfrm>
              <a:off x="4179723" y="-489339"/>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8" name="Google Shape;1228;p32"/>
            <p:cNvSpPr/>
            <p:nvPr/>
          </p:nvSpPr>
          <p:spPr>
            <a:xfrm>
              <a:off x="4045265" y="-252692"/>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29" name="Google Shape;1229;p32"/>
            <p:cNvSpPr/>
            <p:nvPr/>
          </p:nvSpPr>
          <p:spPr>
            <a:xfrm>
              <a:off x="4709732" y="-766567"/>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0" name="Google Shape;1230;p32"/>
            <p:cNvSpPr/>
            <p:nvPr/>
          </p:nvSpPr>
          <p:spPr>
            <a:xfrm>
              <a:off x="4885260" y="-615485"/>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1" name="Google Shape;1231;p32"/>
            <p:cNvSpPr/>
            <p:nvPr/>
          </p:nvSpPr>
          <p:spPr>
            <a:xfrm>
              <a:off x="5048565" y="-664379"/>
              <a:ext cx="4400" cy="4889"/>
            </a:xfrm>
            <a:custGeom>
              <a:rect b="b" l="l" r="r" t="t"/>
              <a:pathLst>
                <a:path extrusionOk="0" h="10" w="9">
                  <a:moveTo>
                    <a:pt x="5" y="10"/>
                  </a:moveTo>
                  <a:cubicBezTo>
                    <a:pt x="11" y="10"/>
                    <a:pt x="11" y="0"/>
                    <a:pt x="5" y="0"/>
                  </a:cubicBezTo>
                  <a:cubicBezTo>
                    <a:pt x="-2" y="0"/>
                    <a:pt x="-2" y="10"/>
                    <a:pt x="5" y="10"/>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2" name="Google Shape;1232;p32"/>
            <p:cNvSpPr/>
            <p:nvPr/>
          </p:nvSpPr>
          <p:spPr>
            <a:xfrm>
              <a:off x="4885260" y="-872666"/>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3" name="Google Shape;1233;p32"/>
            <p:cNvSpPr/>
            <p:nvPr/>
          </p:nvSpPr>
          <p:spPr>
            <a:xfrm>
              <a:off x="4681373" y="-864354"/>
              <a:ext cx="4889" cy="5378"/>
            </a:xfrm>
            <a:custGeom>
              <a:rect b="b" l="l" r="r" t="t"/>
              <a:pathLst>
                <a:path extrusionOk="0" h="11" w="10">
                  <a:moveTo>
                    <a:pt x="5" y="11"/>
                  </a:moveTo>
                  <a:cubicBezTo>
                    <a:pt x="12" y="11"/>
                    <a:pt x="12"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4" name="Google Shape;1234;p32"/>
            <p:cNvSpPr/>
            <p:nvPr/>
          </p:nvSpPr>
          <p:spPr>
            <a:xfrm>
              <a:off x="4256975" y="-876578"/>
              <a:ext cx="4889" cy="5378"/>
            </a:xfrm>
            <a:custGeom>
              <a:rect b="b" l="l" r="r" t="t"/>
              <a:pathLst>
                <a:path extrusionOk="0" h="11" w="10">
                  <a:moveTo>
                    <a:pt x="5" y="11"/>
                  </a:moveTo>
                  <a:cubicBezTo>
                    <a:pt x="12" y="11"/>
                    <a:pt x="11" y="0"/>
                    <a:pt x="5" y="0"/>
                  </a:cubicBezTo>
                  <a:cubicBezTo>
                    <a:pt x="-2" y="0"/>
                    <a:pt x="-1"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1235" name="Google Shape;1235;p32"/>
            <p:cNvSpPr/>
            <p:nvPr/>
          </p:nvSpPr>
          <p:spPr>
            <a:xfrm>
              <a:off x="3829154" y="-913248"/>
              <a:ext cx="4889" cy="5378"/>
            </a:xfrm>
            <a:custGeom>
              <a:rect b="b" l="l" r="r" t="t"/>
              <a:pathLst>
                <a:path extrusionOk="0" h="11" w="10">
                  <a:moveTo>
                    <a:pt x="5" y="11"/>
                  </a:moveTo>
                  <a:cubicBezTo>
                    <a:pt x="11" y="11"/>
                    <a:pt x="11" y="0"/>
                    <a:pt x="5" y="0"/>
                  </a:cubicBezTo>
                  <a:cubicBezTo>
                    <a:pt x="-2" y="0"/>
                    <a:pt x="-2" y="11"/>
                    <a:pt x="5" y="11"/>
                  </a:cubicBezTo>
                  <a:close/>
                </a:path>
              </a:pathLst>
            </a:custGeom>
            <a:solidFill>
              <a:srgbClr val="FFFFFF"/>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grpSp>
      <p:sp>
        <p:nvSpPr>
          <p:cNvPr id="1236" name="Google Shape;1236;p32"/>
          <p:cNvSpPr txBox="1"/>
          <p:nvPr/>
        </p:nvSpPr>
        <p:spPr>
          <a:xfrm>
            <a:off x="4572000" y="2423525"/>
            <a:ext cx="4034700" cy="179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br>
              <a:rPr lang="nl">
                <a:solidFill>
                  <a:schemeClr val="dk1"/>
                </a:solidFill>
                <a:latin typeface="Lato"/>
                <a:ea typeface="Lato"/>
                <a:cs typeface="Lato"/>
                <a:sym typeface="Lato"/>
              </a:rPr>
            </a:br>
            <a:r>
              <a:rPr lang="nl">
                <a:solidFill>
                  <a:schemeClr val="dk1"/>
                </a:solidFill>
                <a:latin typeface="Lato"/>
                <a:ea typeface="Lato"/>
                <a:cs typeface="Lato"/>
                <a:sym typeface="Lato"/>
              </a:rPr>
              <a:t>Zo ook in landen waar Wilde Ganzen actief is of projecten steunt: </a:t>
            </a:r>
            <a:endParaRPr>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p:txBody>
      </p:sp>
      <p:pic>
        <p:nvPicPr>
          <p:cNvPr id="1237" name="Google Shape;1237;p32"/>
          <p:cNvPicPr preferRelativeResize="0"/>
          <p:nvPr/>
        </p:nvPicPr>
        <p:blipFill>
          <a:blip r:embed="rId3">
            <a:alphaModFix/>
          </a:blip>
          <a:stretch>
            <a:fillRect/>
          </a:stretch>
        </p:blipFill>
        <p:spPr>
          <a:xfrm>
            <a:off x="560478" y="2132850"/>
            <a:ext cx="3673697" cy="24485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33"/>
          <p:cNvSpPr txBox="1"/>
          <p:nvPr>
            <p:ph type="title"/>
          </p:nvPr>
        </p:nvSpPr>
        <p:spPr>
          <a:xfrm>
            <a:off x="476050" y="196750"/>
            <a:ext cx="66990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3000"/>
              <a:t>Langdurige droogte - </a:t>
            </a:r>
            <a:r>
              <a:rPr lang="nl" sz="3000">
                <a:solidFill>
                  <a:srgbClr val="CC0000"/>
                </a:solidFill>
              </a:rPr>
              <a:t>Kenia</a:t>
            </a:r>
            <a:endParaRPr sz="3000">
              <a:solidFill>
                <a:srgbClr val="CC0000"/>
              </a:solidFill>
            </a:endParaRPr>
          </a:p>
        </p:txBody>
      </p:sp>
      <p:pic>
        <p:nvPicPr>
          <p:cNvPr id="1243" name="Google Shape;1243;p33"/>
          <p:cNvPicPr preferRelativeResize="0"/>
          <p:nvPr/>
        </p:nvPicPr>
        <p:blipFill>
          <a:blip r:embed="rId3">
            <a:alphaModFix/>
          </a:blip>
          <a:stretch>
            <a:fillRect/>
          </a:stretch>
        </p:blipFill>
        <p:spPr>
          <a:xfrm>
            <a:off x="2123900" y="1038550"/>
            <a:ext cx="5131827" cy="3419000"/>
          </a:xfrm>
          <a:prstGeom prst="rect">
            <a:avLst/>
          </a:prstGeom>
          <a:noFill/>
          <a:ln>
            <a:noFill/>
          </a:ln>
        </p:spPr>
      </p:pic>
      <p:sp>
        <p:nvSpPr>
          <p:cNvPr id="1244" name="Google Shape;1244;p33"/>
          <p:cNvSpPr txBox="1"/>
          <p:nvPr/>
        </p:nvSpPr>
        <p:spPr>
          <a:xfrm>
            <a:off x="1015775" y="4792600"/>
            <a:ext cx="75999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000" u="sng">
                <a:solidFill>
                  <a:schemeClr val="hlink"/>
                </a:solidFill>
                <a:latin typeface="Lato"/>
                <a:ea typeface="Lato"/>
                <a:cs typeface="Lato"/>
                <a:sym typeface="Lato"/>
                <a:hlinkClick r:id="rId4"/>
              </a:rPr>
              <a:t>https://www.aljazeera.com/news/2021/11/17/we-will-all-die-in-kenya-prolonged-drought-takes-heavy-toll</a:t>
            </a:r>
            <a:r>
              <a:rPr lang="nl"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Global Ebullition Public Awareness Campaign by Slidesgo">
  <a:themeElements>
    <a:clrScheme name="Simple Light">
      <a:dk1>
        <a:srgbClr val="314137"/>
      </a:dk1>
      <a:lt1>
        <a:srgbClr val="FFDEB3"/>
      </a:lt1>
      <a:dk2>
        <a:srgbClr val="4A8252"/>
      </a:dk2>
      <a:lt2>
        <a:srgbClr val="C7DE70"/>
      </a:lt2>
      <a:accent1>
        <a:srgbClr val="166F8E"/>
      </a:accent1>
      <a:accent2>
        <a:srgbClr val="45A2CB"/>
      </a:accent2>
      <a:accent3>
        <a:srgbClr val="522207"/>
      </a:accent3>
      <a:accent4>
        <a:srgbClr val="994211"/>
      </a:accent4>
      <a:accent5>
        <a:srgbClr val="D39A47"/>
      </a:accent5>
      <a:accent6>
        <a:srgbClr val="FFFFFF"/>
      </a:accent6>
      <a:hlink>
        <a:srgbClr val="3141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