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63" r:id="rId5"/>
    <p:sldId id="558" r:id="rId6"/>
    <p:sldId id="608" r:id="rId7"/>
    <p:sldId id="602" r:id="rId8"/>
    <p:sldId id="624" r:id="rId9"/>
    <p:sldId id="626" r:id="rId10"/>
    <p:sldId id="625" r:id="rId11"/>
    <p:sldId id="627" r:id="rId12"/>
    <p:sldId id="628" r:id="rId13"/>
    <p:sldId id="629" r:id="rId14"/>
    <p:sldId id="630" r:id="rId15"/>
    <p:sldId id="631" r:id="rId16"/>
    <p:sldId id="632" r:id="rId17"/>
    <p:sldId id="633" r:id="rId18"/>
    <p:sldId id="634" r:id="rId19"/>
    <p:sldId id="635" r:id="rId20"/>
    <p:sldId id="636" r:id="rId21"/>
    <p:sldId id="637" r:id="rId22"/>
    <p:sldId id="638" r:id="rId23"/>
    <p:sldId id="640" r:id="rId24"/>
    <p:sldId id="639" r:id="rId25"/>
    <p:sldId id="641" r:id="rId26"/>
    <p:sldId id="610" r:id="rId27"/>
    <p:sldId id="506" r:id="rId28"/>
    <p:sldId id="519" r:id="rId29"/>
    <p:sldId id="609" r:id="rId30"/>
    <p:sldId id="607" r:id="rId31"/>
    <p:sldId id="616" r:id="rId32"/>
    <p:sldId id="619" r:id="rId33"/>
    <p:sldId id="540" r:id="rId34"/>
    <p:sldId id="582" r:id="rId35"/>
    <p:sldId id="583" r:id="rId36"/>
    <p:sldId id="618" r:id="rId37"/>
    <p:sldId id="586" r:id="rId38"/>
    <p:sldId id="642" r:id="rId39"/>
    <p:sldId id="563" r:id="rId40"/>
    <p:sldId id="617" r:id="rId41"/>
    <p:sldId id="643" r:id="rId42"/>
    <p:sldId id="613" r:id="rId43"/>
    <p:sldId id="3680" r:id="rId44"/>
    <p:sldId id="623" r:id="rId45"/>
    <p:sldId id="644" r:id="rId46"/>
    <p:sldId id="611" r:id="rId47"/>
    <p:sldId id="591" r:id="rId48"/>
    <p:sldId id="594" r:id="rId49"/>
    <p:sldId id="273" r:id="rId50"/>
  </p:sldIdLst>
  <p:sldSz cx="12192000" cy="6858000"/>
  <p:notesSz cx="6670675" cy="9929813"/>
  <p:custDataLst>
    <p:tags r:id="rId53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7115D5E9-F9C0-4337-89DC-234ABA4ADEE1}">
          <p14:sldIdLst>
            <p14:sldId id="263"/>
            <p14:sldId id="558"/>
            <p14:sldId id="608"/>
            <p14:sldId id="602"/>
            <p14:sldId id="624"/>
            <p14:sldId id="626"/>
            <p14:sldId id="625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40"/>
            <p14:sldId id="639"/>
            <p14:sldId id="641"/>
            <p14:sldId id="610"/>
            <p14:sldId id="506"/>
            <p14:sldId id="519"/>
            <p14:sldId id="609"/>
            <p14:sldId id="607"/>
            <p14:sldId id="616"/>
            <p14:sldId id="619"/>
            <p14:sldId id="540"/>
            <p14:sldId id="582"/>
            <p14:sldId id="583"/>
            <p14:sldId id="618"/>
            <p14:sldId id="586"/>
            <p14:sldId id="642"/>
            <p14:sldId id="563"/>
            <p14:sldId id="617"/>
            <p14:sldId id="643"/>
            <p14:sldId id="613"/>
            <p14:sldId id="3680"/>
            <p14:sldId id="623"/>
            <p14:sldId id="644"/>
            <p14:sldId id="611"/>
            <p14:sldId id="591"/>
            <p14:sldId id="594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982E39-8FCA-4392-A1F2-FA98B566B852}" v="8" dt="2024-03-08T13:25:36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3792" autoAdjust="0"/>
  </p:normalViewPr>
  <p:slideViewPr>
    <p:cSldViewPr showGuides="1">
      <p:cViewPr varScale="1">
        <p:scale>
          <a:sx n="67" d="100"/>
          <a:sy n="67" d="100"/>
        </p:scale>
        <p:origin x="636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4" d="100"/>
          <a:sy n="7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je van de Grift - Wilde Ganzen" userId="6eec39f8-975a-4665-a91b-f8e3d6b137a4" providerId="ADAL" clId="{FA982E39-8FCA-4392-A1F2-FA98B566B852}"/>
    <pc:docChg chg="undo custSel addSld delSld modSld sldOrd delMainMaster modSection">
      <pc:chgData name="Josje van de Grift - Wilde Ganzen" userId="6eec39f8-975a-4665-a91b-f8e3d6b137a4" providerId="ADAL" clId="{FA982E39-8FCA-4392-A1F2-FA98B566B852}" dt="2024-03-08T10:54:47.411" v="576" actId="2696"/>
      <pc:docMkLst>
        <pc:docMk/>
      </pc:docMkLst>
      <pc:sldChg chg="delSp modSp mod">
        <pc:chgData name="Josje van de Grift - Wilde Ganzen" userId="6eec39f8-975a-4665-a91b-f8e3d6b137a4" providerId="ADAL" clId="{FA982E39-8FCA-4392-A1F2-FA98B566B852}" dt="2024-03-08T10:28:30.863" v="571" actId="113"/>
        <pc:sldMkLst>
          <pc:docMk/>
          <pc:sldMk cId="4225062364" sldId="263"/>
        </pc:sldMkLst>
        <pc:spChg chg="mod">
          <ac:chgData name="Josje van de Grift - Wilde Ganzen" userId="6eec39f8-975a-4665-a91b-f8e3d6b137a4" providerId="ADAL" clId="{FA982E39-8FCA-4392-A1F2-FA98B566B852}" dt="2024-03-08T10:28:30.863" v="571" actId="113"/>
          <ac:spMkLst>
            <pc:docMk/>
            <pc:sldMk cId="4225062364" sldId="263"/>
            <ac:spMk id="8" creationId="{6B1E14FE-5259-43D0-B842-C955FC1E4D7B}"/>
          </ac:spMkLst>
        </pc:spChg>
        <pc:picChg chg="del">
          <ac:chgData name="Josje van de Grift - Wilde Ganzen" userId="6eec39f8-975a-4665-a91b-f8e3d6b137a4" providerId="ADAL" clId="{FA982E39-8FCA-4392-A1F2-FA98B566B852}" dt="2024-03-08T10:08:41.216" v="549" actId="478"/>
          <ac:picMkLst>
            <pc:docMk/>
            <pc:sldMk cId="4225062364" sldId="263"/>
            <ac:picMk id="3" creationId="{689100F5-5900-0712-2F3D-4BB5F7417BE9}"/>
          </ac:picMkLst>
        </pc:picChg>
      </pc:sldChg>
      <pc:sldChg chg="del">
        <pc:chgData name="Josje van de Grift - Wilde Ganzen" userId="6eec39f8-975a-4665-a91b-f8e3d6b137a4" providerId="ADAL" clId="{FA982E39-8FCA-4392-A1F2-FA98B566B852}" dt="2024-03-07T14:00:45.384" v="1" actId="2696"/>
        <pc:sldMkLst>
          <pc:docMk/>
          <pc:sldMk cId="0" sldId="283"/>
        </pc:sldMkLst>
      </pc:sldChg>
      <pc:sldChg chg="addSp modSp mod">
        <pc:chgData name="Josje van de Grift - Wilde Ganzen" userId="6eec39f8-975a-4665-a91b-f8e3d6b137a4" providerId="ADAL" clId="{FA982E39-8FCA-4392-A1F2-FA98B566B852}" dt="2024-03-08T10:27:25.352" v="559" actId="14100"/>
        <pc:sldMkLst>
          <pc:docMk/>
          <pc:sldMk cId="382149049" sldId="519"/>
        </pc:sldMkLst>
        <pc:spChg chg="mod">
          <ac:chgData name="Josje van de Grift - Wilde Ganzen" userId="6eec39f8-975a-4665-a91b-f8e3d6b137a4" providerId="ADAL" clId="{FA982E39-8FCA-4392-A1F2-FA98B566B852}" dt="2024-03-08T10:27:21.077" v="557"/>
          <ac:spMkLst>
            <pc:docMk/>
            <pc:sldMk cId="382149049" sldId="519"/>
            <ac:spMk id="4" creationId="{6E03205E-4793-3AA6-DD00-3B346FC4DD83}"/>
          </ac:spMkLst>
        </pc:spChg>
        <pc:spChg chg="mod">
          <ac:chgData name="Josje van de Grift - Wilde Ganzen" userId="6eec39f8-975a-4665-a91b-f8e3d6b137a4" providerId="ADAL" clId="{FA982E39-8FCA-4392-A1F2-FA98B566B852}" dt="2024-03-08T10:27:25.352" v="559" actId="14100"/>
          <ac:spMkLst>
            <pc:docMk/>
            <pc:sldMk cId="382149049" sldId="519"/>
            <ac:spMk id="6" creationId="{F524313D-5127-5E08-BB79-59C111400459}"/>
          </ac:spMkLst>
        </pc:spChg>
        <pc:grpChg chg="add mod">
          <ac:chgData name="Josje van de Grift - Wilde Ganzen" userId="6eec39f8-975a-4665-a91b-f8e3d6b137a4" providerId="ADAL" clId="{FA982E39-8FCA-4392-A1F2-FA98B566B852}" dt="2024-03-08T10:27:23.410" v="558" actId="1076"/>
          <ac:grpSpMkLst>
            <pc:docMk/>
            <pc:sldMk cId="382149049" sldId="519"/>
            <ac:grpSpMk id="3" creationId="{CAF91002-FD6B-E0BA-C488-864089675B57}"/>
          </ac:grpSpMkLst>
        </pc:grpChg>
      </pc:sldChg>
      <pc:sldChg chg="addSp modSp mod">
        <pc:chgData name="Josje van de Grift - Wilde Ganzen" userId="6eec39f8-975a-4665-a91b-f8e3d6b137a4" providerId="ADAL" clId="{FA982E39-8FCA-4392-A1F2-FA98B566B852}" dt="2024-03-08T10:28:40.533" v="572" actId="14100"/>
        <pc:sldMkLst>
          <pc:docMk/>
          <pc:sldMk cId="2714716862" sldId="558"/>
        </pc:sldMkLst>
        <pc:spChg chg="mod">
          <ac:chgData name="Josje van de Grift - Wilde Ganzen" userId="6eec39f8-975a-4665-a91b-f8e3d6b137a4" providerId="ADAL" clId="{FA982E39-8FCA-4392-A1F2-FA98B566B852}" dt="2024-03-08T10:19:41.507" v="552" actId="20577"/>
          <ac:spMkLst>
            <pc:docMk/>
            <pc:sldMk cId="2714716862" sldId="558"/>
            <ac:spMk id="5" creationId="{1B599AC7-37D1-4713-B7FD-004032B781FC}"/>
          </ac:spMkLst>
        </pc:spChg>
        <pc:spChg chg="mod">
          <ac:chgData name="Josje van de Grift - Wilde Ganzen" userId="6eec39f8-975a-4665-a91b-f8e3d6b137a4" providerId="ADAL" clId="{FA982E39-8FCA-4392-A1F2-FA98B566B852}" dt="2024-03-08T10:27:02.413" v="554"/>
          <ac:spMkLst>
            <pc:docMk/>
            <pc:sldMk cId="2714716862" sldId="558"/>
            <ac:spMk id="6" creationId="{0DD83C12-CFE9-EDAF-AFDA-12CC5ACD6748}"/>
          </ac:spMkLst>
        </pc:spChg>
        <pc:spChg chg="mod">
          <ac:chgData name="Josje van de Grift - Wilde Ganzen" userId="6eec39f8-975a-4665-a91b-f8e3d6b137a4" providerId="ADAL" clId="{FA982E39-8FCA-4392-A1F2-FA98B566B852}" dt="2024-03-08T10:28:40.533" v="572" actId="14100"/>
          <ac:spMkLst>
            <pc:docMk/>
            <pc:sldMk cId="2714716862" sldId="558"/>
            <ac:spMk id="7" creationId="{8A2FA12E-3144-DD5E-C786-A83E297E365D}"/>
          </ac:spMkLst>
        </pc:spChg>
        <pc:grpChg chg="add mod">
          <ac:chgData name="Josje van de Grift - Wilde Ganzen" userId="6eec39f8-975a-4665-a91b-f8e3d6b137a4" providerId="ADAL" clId="{FA982E39-8FCA-4392-A1F2-FA98B566B852}" dt="2024-03-08T10:27:05.641" v="555" actId="1076"/>
          <ac:grpSpMkLst>
            <pc:docMk/>
            <pc:sldMk cId="2714716862" sldId="558"/>
            <ac:grpSpMk id="3" creationId="{92DE60DF-72CB-DEA0-7106-F17C2AE12030}"/>
          </ac:grpSpMkLst>
        </pc:grpChg>
      </pc:sldChg>
      <pc:sldChg chg="modSp mod">
        <pc:chgData name="Josje van de Grift - Wilde Ganzen" userId="6eec39f8-975a-4665-a91b-f8e3d6b137a4" providerId="ADAL" clId="{FA982E39-8FCA-4392-A1F2-FA98B566B852}" dt="2024-03-07T14:31:49.203" v="538" actId="2085"/>
        <pc:sldMkLst>
          <pc:docMk/>
          <pc:sldMk cId="3296298973" sldId="563"/>
        </pc:sldMkLst>
        <pc:spChg chg="mod">
          <ac:chgData name="Josje van de Grift - Wilde Ganzen" userId="6eec39f8-975a-4665-a91b-f8e3d6b137a4" providerId="ADAL" clId="{FA982E39-8FCA-4392-A1F2-FA98B566B852}" dt="2024-03-07T14:31:49.203" v="538" actId="2085"/>
          <ac:spMkLst>
            <pc:docMk/>
            <pc:sldMk cId="3296298973" sldId="563"/>
            <ac:spMk id="9" creationId="{A37989E2-08A6-C456-6769-BE38E8C90DDE}"/>
          </ac:spMkLst>
        </pc:spChg>
      </pc:sldChg>
      <pc:sldChg chg="modSp del mod">
        <pc:chgData name="Josje van de Grift - Wilde Ganzen" userId="6eec39f8-975a-4665-a91b-f8e3d6b137a4" providerId="ADAL" clId="{FA982E39-8FCA-4392-A1F2-FA98B566B852}" dt="2024-03-08T10:43:13.047" v="575" actId="2696"/>
        <pc:sldMkLst>
          <pc:docMk/>
          <pc:sldMk cId="2180275067" sldId="580"/>
        </pc:sldMkLst>
        <pc:spChg chg="mod">
          <ac:chgData name="Josje van de Grift - Wilde Ganzen" userId="6eec39f8-975a-4665-a91b-f8e3d6b137a4" providerId="ADAL" clId="{FA982E39-8FCA-4392-A1F2-FA98B566B852}" dt="2024-03-07T14:29:54.065" v="357" actId="20577"/>
          <ac:spMkLst>
            <pc:docMk/>
            <pc:sldMk cId="2180275067" sldId="580"/>
            <ac:spMk id="2" creationId="{A2BD0928-87A3-4848-A796-3B265F0F3DCB}"/>
          </ac:spMkLst>
        </pc:spChg>
      </pc:sldChg>
      <pc:sldChg chg="addSp modSp mod">
        <pc:chgData name="Josje van de Grift - Wilde Ganzen" userId="6eec39f8-975a-4665-a91b-f8e3d6b137a4" providerId="ADAL" clId="{FA982E39-8FCA-4392-A1F2-FA98B566B852}" dt="2024-03-08T10:27:35.739" v="562" actId="14100"/>
        <pc:sldMkLst>
          <pc:docMk/>
          <pc:sldMk cId="1559528834" sldId="582"/>
        </pc:sldMkLst>
        <pc:spChg chg="mod">
          <ac:chgData name="Josje van de Grift - Wilde Ganzen" userId="6eec39f8-975a-4665-a91b-f8e3d6b137a4" providerId="ADAL" clId="{FA982E39-8FCA-4392-A1F2-FA98B566B852}" dt="2024-03-08T10:27:31.108" v="560"/>
          <ac:spMkLst>
            <pc:docMk/>
            <pc:sldMk cId="1559528834" sldId="582"/>
            <ac:spMk id="3" creationId="{53A0002F-7042-11A0-2E0F-A6249ADFA36D}"/>
          </ac:spMkLst>
        </pc:spChg>
        <pc:spChg chg="mod">
          <ac:chgData name="Josje van de Grift - Wilde Ganzen" userId="6eec39f8-975a-4665-a91b-f8e3d6b137a4" providerId="ADAL" clId="{FA982E39-8FCA-4392-A1F2-FA98B566B852}" dt="2024-03-08T10:27:35.739" v="562" actId="14100"/>
          <ac:spMkLst>
            <pc:docMk/>
            <pc:sldMk cId="1559528834" sldId="582"/>
            <ac:spMk id="6" creationId="{334E4342-656B-D24F-C6E8-B73CD3AECF26}"/>
          </ac:spMkLst>
        </pc:spChg>
        <pc:grpChg chg="add mod">
          <ac:chgData name="Josje van de Grift - Wilde Ganzen" userId="6eec39f8-975a-4665-a91b-f8e3d6b137a4" providerId="ADAL" clId="{FA982E39-8FCA-4392-A1F2-FA98B566B852}" dt="2024-03-08T10:27:33.622" v="561" actId="1076"/>
          <ac:grpSpMkLst>
            <pc:docMk/>
            <pc:sldMk cId="1559528834" sldId="582"/>
            <ac:grpSpMk id="2" creationId="{2A858397-5D2C-2C5D-2DB0-3172477C4ED4}"/>
          </ac:grpSpMkLst>
        </pc:grpChg>
      </pc:sldChg>
      <pc:sldChg chg="modSp mod">
        <pc:chgData name="Josje van de Grift - Wilde Ganzen" userId="6eec39f8-975a-4665-a91b-f8e3d6b137a4" providerId="ADAL" clId="{FA982E39-8FCA-4392-A1F2-FA98B566B852}" dt="2024-03-07T14:32:34.586" v="542" actId="113"/>
        <pc:sldMkLst>
          <pc:docMk/>
          <pc:sldMk cId="4268599543" sldId="586"/>
        </pc:sldMkLst>
        <pc:spChg chg="mod">
          <ac:chgData name="Josje van de Grift - Wilde Ganzen" userId="6eec39f8-975a-4665-a91b-f8e3d6b137a4" providerId="ADAL" clId="{FA982E39-8FCA-4392-A1F2-FA98B566B852}" dt="2024-03-07T14:32:34.586" v="542" actId="113"/>
          <ac:spMkLst>
            <pc:docMk/>
            <pc:sldMk cId="4268599543" sldId="586"/>
            <ac:spMk id="2" creationId="{D274C2DE-9EA9-56F3-79FB-F1B68C6CA278}"/>
          </ac:spMkLst>
        </pc:spChg>
        <pc:spChg chg="mod">
          <ac:chgData name="Josje van de Grift - Wilde Ganzen" userId="6eec39f8-975a-4665-a91b-f8e3d6b137a4" providerId="ADAL" clId="{FA982E39-8FCA-4392-A1F2-FA98B566B852}" dt="2024-03-07T14:32:24.137" v="540" actId="113"/>
          <ac:spMkLst>
            <pc:docMk/>
            <pc:sldMk cId="4268599543" sldId="586"/>
            <ac:spMk id="4" creationId="{2A270408-757F-E12A-784A-D46A84BBE9DF}"/>
          </ac:spMkLst>
        </pc:spChg>
      </pc:sldChg>
      <pc:sldChg chg="addSp modSp mod">
        <pc:chgData name="Josje van de Grift - Wilde Ganzen" userId="6eec39f8-975a-4665-a91b-f8e3d6b137a4" providerId="ADAL" clId="{FA982E39-8FCA-4392-A1F2-FA98B566B852}" dt="2024-03-08T10:28:02.462" v="570" actId="1076"/>
        <pc:sldMkLst>
          <pc:docMk/>
          <pc:sldMk cId="1431545901" sldId="591"/>
        </pc:sldMkLst>
        <pc:spChg chg="mod">
          <ac:chgData name="Josje van de Grift - Wilde Ganzen" userId="6eec39f8-975a-4665-a91b-f8e3d6b137a4" providerId="ADAL" clId="{FA982E39-8FCA-4392-A1F2-FA98B566B852}" dt="2024-03-08T10:27:56.718" v="567"/>
          <ac:spMkLst>
            <pc:docMk/>
            <pc:sldMk cId="1431545901" sldId="591"/>
            <ac:spMk id="14" creationId="{1E08A406-7AEC-0FCB-01AF-3E7E5416CA0C}"/>
          </ac:spMkLst>
        </pc:spChg>
        <pc:spChg chg="mod">
          <ac:chgData name="Josje van de Grift - Wilde Ganzen" userId="6eec39f8-975a-4665-a91b-f8e3d6b137a4" providerId="ADAL" clId="{FA982E39-8FCA-4392-A1F2-FA98B566B852}" dt="2024-03-08T10:28:02.109" v="569" actId="14100"/>
          <ac:spMkLst>
            <pc:docMk/>
            <pc:sldMk cId="1431545901" sldId="591"/>
            <ac:spMk id="15" creationId="{1ED00BC5-22F6-6481-B949-FEAAF95696E2}"/>
          </ac:spMkLst>
        </pc:spChg>
        <pc:grpChg chg="add mod">
          <ac:chgData name="Josje van de Grift - Wilde Ganzen" userId="6eec39f8-975a-4665-a91b-f8e3d6b137a4" providerId="ADAL" clId="{FA982E39-8FCA-4392-A1F2-FA98B566B852}" dt="2024-03-08T10:27:59.922" v="568" actId="1076"/>
          <ac:grpSpMkLst>
            <pc:docMk/>
            <pc:sldMk cId="1431545901" sldId="591"/>
            <ac:grpSpMk id="3" creationId="{933EF432-4EB7-EB21-BC45-7F71366EDBAE}"/>
          </ac:grpSpMkLst>
        </pc:grpChg>
        <pc:picChg chg="mod">
          <ac:chgData name="Josje van de Grift - Wilde Ganzen" userId="6eec39f8-975a-4665-a91b-f8e3d6b137a4" providerId="ADAL" clId="{FA982E39-8FCA-4392-A1F2-FA98B566B852}" dt="2024-03-08T10:28:02.462" v="570" actId="1076"/>
          <ac:picMkLst>
            <pc:docMk/>
            <pc:sldMk cId="1431545901" sldId="591"/>
            <ac:picMk id="4" creationId="{0474CF23-ACCE-3792-DF5F-F6D8A47968EC}"/>
          </ac:picMkLst>
        </pc:picChg>
      </pc:sldChg>
      <pc:sldChg chg="addSp delSp modSp mod">
        <pc:chgData name="Josje van de Grift - Wilde Ganzen" userId="6eec39f8-975a-4665-a91b-f8e3d6b137a4" providerId="ADAL" clId="{FA982E39-8FCA-4392-A1F2-FA98B566B852}" dt="2024-03-07T14:39:46.944" v="548" actId="962"/>
        <pc:sldMkLst>
          <pc:docMk/>
          <pc:sldMk cId="1125724353" sldId="610"/>
        </pc:sldMkLst>
        <pc:spChg chg="del">
          <ac:chgData name="Josje van de Grift - Wilde Ganzen" userId="6eec39f8-975a-4665-a91b-f8e3d6b137a4" providerId="ADAL" clId="{FA982E39-8FCA-4392-A1F2-FA98B566B852}" dt="2024-03-07T14:39:45.153" v="546" actId="931"/>
          <ac:spMkLst>
            <pc:docMk/>
            <pc:sldMk cId="1125724353" sldId="610"/>
            <ac:spMk id="2" creationId="{1DB58946-5D49-9702-56F2-60A72D4E1B28}"/>
          </ac:spMkLst>
        </pc:spChg>
        <pc:picChg chg="add mod">
          <ac:chgData name="Josje van de Grift - Wilde Ganzen" userId="6eec39f8-975a-4665-a91b-f8e3d6b137a4" providerId="ADAL" clId="{FA982E39-8FCA-4392-A1F2-FA98B566B852}" dt="2024-03-07T14:39:46.944" v="548" actId="962"/>
          <ac:picMkLst>
            <pc:docMk/>
            <pc:sldMk cId="1125724353" sldId="610"/>
            <ac:picMk id="5" creationId="{1F916148-7EBF-A52B-23CE-517E4C007C0A}"/>
          </ac:picMkLst>
        </pc:picChg>
      </pc:sldChg>
      <pc:sldChg chg="del">
        <pc:chgData name="Josje van de Grift - Wilde Ganzen" userId="6eec39f8-975a-4665-a91b-f8e3d6b137a4" providerId="ADAL" clId="{FA982E39-8FCA-4392-A1F2-FA98B566B852}" dt="2024-03-08T10:19:48.862" v="553" actId="2696"/>
        <pc:sldMkLst>
          <pc:docMk/>
          <pc:sldMk cId="10443157" sldId="615"/>
        </pc:sldMkLst>
      </pc:sldChg>
      <pc:sldChg chg="addSp modSp mod">
        <pc:chgData name="Josje van de Grift - Wilde Ganzen" userId="6eec39f8-975a-4665-a91b-f8e3d6b137a4" providerId="ADAL" clId="{FA982E39-8FCA-4392-A1F2-FA98B566B852}" dt="2024-03-08T10:27:51.477" v="566" actId="1076"/>
        <pc:sldMkLst>
          <pc:docMk/>
          <pc:sldMk cId="201293872" sldId="617"/>
        </pc:sldMkLst>
        <pc:spChg chg="mod">
          <ac:chgData name="Josje van de Grift - Wilde Ganzen" userId="6eec39f8-975a-4665-a91b-f8e3d6b137a4" providerId="ADAL" clId="{FA982E39-8FCA-4392-A1F2-FA98B566B852}" dt="2024-03-08T10:27:42.696" v="563"/>
          <ac:spMkLst>
            <pc:docMk/>
            <pc:sldMk cId="201293872" sldId="617"/>
            <ac:spMk id="5" creationId="{29398F6D-4A49-5CE3-A877-31C9D2651E02}"/>
          </ac:spMkLst>
        </pc:spChg>
        <pc:spChg chg="mod">
          <ac:chgData name="Josje van de Grift - Wilde Ganzen" userId="6eec39f8-975a-4665-a91b-f8e3d6b137a4" providerId="ADAL" clId="{FA982E39-8FCA-4392-A1F2-FA98B566B852}" dt="2024-03-08T10:27:45.973" v="564" actId="14100"/>
          <ac:spMkLst>
            <pc:docMk/>
            <pc:sldMk cId="201293872" sldId="617"/>
            <ac:spMk id="6" creationId="{D542C030-BC7A-4A86-33CA-5D7558FABEC9}"/>
          </ac:spMkLst>
        </pc:spChg>
        <pc:grpChg chg="add mod">
          <ac:chgData name="Josje van de Grift - Wilde Ganzen" userId="6eec39f8-975a-4665-a91b-f8e3d6b137a4" providerId="ADAL" clId="{FA982E39-8FCA-4392-A1F2-FA98B566B852}" dt="2024-03-08T10:27:51.477" v="566" actId="1076"/>
          <ac:grpSpMkLst>
            <pc:docMk/>
            <pc:sldMk cId="201293872" sldId="617"/>
            <ac:grpSpMk id="3" creationId="{0099C708-A5FD-B545-3253-FCC09FA22EAF}"/>
          </ac:grpSpMkLst>
        </pc:grpChg>
        <pc:picChg chg="mod">
          <ac:chgData name="Josje van de Grift - Wilde Ganzen" userId="6eec39f8-975a-4665-a91b-f8e3d6b137a4" providerId="ADAL" clId="{FA982E39-8FCA-4392-A1F2-FA98B566B852}" dt="2024-03-08T10:27:48.117" v="565" actId="1076"/>
          <ac:picMkLst>
            <pc:docMk/>
            <pc:sldMk cId="201293872" sldId="617"/>
            <ac:picMk id="4" creationId="{C715463A-78C4-4172-CE6E-F2EA7390FD34}"/>
          </ac:picMkLst>
        </pc:picChg>
      </pc:sldChg>
      <pc:sldChg chg="modSp mod ord">
        <pc:chgData name="Josje van de Grift - Wilde Ganzen" userId="6eec39f8-975a-4665-a91b-f8e3d6b137a4" providerId="ADAL" clId="{FA982E39-8FCA-4392-A1F2-FA98B566B852}" dt="2024-03-08T10:43:08.329" v="574"/>
        <pc:sldMkLst>
          <pc:docMk/>
          <pc:sldMk cId="821236695" sldId="619"/>
        </pc:sldMkLst>
        <pc:spChg chg="mod">
          <ac:chgData name="Josje van de Grift - Wilde Ganzen" userId="6eec39f8-975a-4665-a91b-f8e3d6b137a4" providerId="ADAL" clId="{FA982E39-8FCA-4392-A1F2-FA98B566B852}" dt="2024-03-07T14:32:48.018" v="543" actId="255"/>
          <ac:spMkLst>
            <pc:docMk/>
            <pc:sldMk cId="821236695" sldId="619"/>
            <ac:spMk id="2" creationId="{19C9BA22-5F29-ED74-513F-17B16918BD67}"/>
          </ac:spMkLst>
        </pc:spChg>
      </pc:sldChg>
      <pc:sldChg chg="del">
        <pc:chgData name="Josje van de Grift - Wilde Ganzen" userId="6eec39f8-975a-4665-a91b-f8e3d6b137a4" providerId="ADAL" clId="{FA982E39-8FCA-4392-A1F2-FA98B566B852}" dt="2024-03-07T14:33:12.577" v="545" actId="2696"/>
        <pc:sldMkLst>
          <pc:docMk/>
          <pc:sldMk cId="2034813277" sldId="620"/>
        </pc:sldMkLst>
      </pc:sldChg>
      <pc:sldChg chg="del">
        <pc:chgData name="Josje van de Grift - Wilde Ganzen" userId="6eec39f8-975a-4665-a91b-f8e3d6b137a4" providerId="ADAL" clId="{FA982E39-8FCA-4392-A1F2-FA98B566B852}" dt="2024-03-08T10:54:47.411" v="576" actId="2696"/>
        <pc:sldMkLst>
          <pc:docMk/>
          <pc:sldMk cId="3425039399" sldId="622"/>
        </pc:sldMkLst>
      </pc:sldChg>
      <pc:sldChg chg="addSp delSp modSp new mod modClrScheme chgLayout">
        <pc:chgData name="Josje van de Grift - Wilde Ganzen" userId="6eec39f8-975a-4665-a91b-f8e3d6b137a4" providerId="ADAL" clId="{FA982E39-8FCA-4392-A1F2-FA98B566B852}" dt="2024-03-07T14:12:13.064" v="145" actId="26606"/>
        <pc:sldMkLst>
          <pc:docMk/>
          <pc:sldMk cId="88241708" sldId="624"/>
        </pc:sldMkLst>
        <pc:spChg chg="del">
          <ac:chgData name="Josje van de Grift - Wilde Ganzen" userId="6eec39f8-975a-4665-a91b-f8e3d6b137a4" providerId="ADAL" clId="{FA982E39-8FCA-4392-A1F2-FA98B566B852}" dt="2024-03-07T14:07:46.598" v="98" actId="26606"/>
          <ac:spMkLst>
            <pc:docMk/>
            <pc:sldMk cId="88241708" sldId="624"/>
            <ac:spMk id="2" creationId="{B6807582-D103-EA49-95E4-F443372D9A7E}"/>
          </ac:spMkLst>
        </pc:spChg>
        <pc:spChg chg="del">
          <ac:chgData name="Josje van de Grift - Wilde Ganzen" userId="6eec39f8-975a-4665-a91b-f8e3d6b137a4" providerId="ADAL" clId="{FA982E39-8FCA-4392-A1F2-FA98B566B852}" dt="2024-03-07T14:07:46.598" v="98" actId="26606"/>
          <ac:spMkLst>
            <pc:docMk/>
            <pc:sldMk cId="88241708" sldId="624"/>
            <ac:spMk id="3" creationId="{13CD4782-D2DF-3F36-822A-5A3494B899C8}"/>
          </ac:spMkLst>
        </pc:spChg>
        <pc:spChg chg="del">
          <ac:chgData name="Josje van de Grift - Wilde Ganzen" userId="6eec39f8-975a-4665-a91b-f8e3d6b137a4" providerId="ADAL" clId="{FA982E39-8FCA-4392-A1F2-FA98B566B852}" dt="2024-03-07T14:07:46.598" v="98" actId="26606"/>
          <ac:spMkLst>
            <pc:docMk/>
            <pc:sldMk cId="88241708" sldId="624"/>
            <ac:spMk id="4" creationId="{2C1D6CF0-9A3D-5AF1-29EE-16DDDED232DD}"/>
          </ac:spMkLst>
        </pc:spChg>
        <pc:spChg chg="mod ord modVis">
          <ac:chgData name="Josje van de Grift - Wilde Ganzen" userId="6eec39f8-975a-4665-a91b-f8e3d6b137a4" providerId="ADAL" clId="{FA982E39-8FCA-4392-A1F2-FA98B566B852}" dt="2024-03-07T14:07:46.598" v="98" actId="26606"/>
          <ac:spMkLst>
            <pc:docMk/>
            <pc:sldMk cId="88241708" sldId="624"/>
            <ac:spMk id="5" creationId="{2DFB7B8C-FCB0-3F29-C04D-E3CDF8493998}"/>
          </ac:spMkLst>
        </pc:spChg>
        <pc:picChg chg="add mod modCrop">
          <ac:chgData name="Josje van de Grift - Wilde Ganzen" userId="6eec39f8-975a-4665-a91b-f8e3d6b137a4" providerId="ADAL" clId="{FA982E39-8FCA-4392-A1F2-FA98B566B852}" dt="2024-03-07T14:12:13.064" v="145" actId="26606"/>
          <ac:picMkLst>
            <pc:docMk/>
            <pc:sldMk cId="88241708" sldId="624"/>
            <ac:picMk id="7" creationId="{6DFFADAD-E3B5-B417-B863-2A6174CFDCAC}"/>
          </ac:picMkLst>
        </pc:picChg>
      </pc:sldChg>
      <pc:sldChg chg="addSp delSp modSp add mod ord">
        <pc:chgData name="Josje van de Grift - Wilde Ganzen" userId="6eec39f8-975a-4665-a91b-f8e3d6b137a4" providerId="ADAL" clId="{FA982E39-8FCA-4392-A1F2-FA98B566B852}" dt="2024-03-07T14:16:00.898" v="180" actId="1076"/>
        <pc:sldMkLst>
          <pc:docMk/>
          <pc:sldMk cId="1832307721" sldId="625"/>
        </pc:sldMkLst>
        <pc:spChg chg="ord">
          <ac:chgData name="Josje van de Grift - Wilde Ganzen" userId="6eec39f8-975a-4665-a91b-f8e3d6b137a4" providerId="ADAL" clId="{FA982E39-8FCA-4392-A1F2-FA98B566B852}" dt="2024-03-07T14:11:41.037" v="136" actId="26606"/>
          <ac:spMkLst>
            <pc:docMk/>
            <pc:sldMk cId="1832307721" sldId="625"/>
            <ac:spMk id="5" creationId="{2DFB7B8C-FCB0-3F29-C04D-E3CDF8493998}"/>
          </ac:spMkLst>
        </pc:spChg>
        <pc:picChg chg="add del mod modCrop">
          <ac:chgData name="Josje van de Grift - Wilde Ganzen" userId="6eec39f8-975a-4665-a91b-f8e3d6b137a4" providerId="ADAL" clId="{FA982E39-8FCA-4392-A1F2-FA98B566B852}" dt="2024-03-07T14:11:18.660" v="129" actId="478"/>
          <ac:picMkLst>
            <pc:docMk/>
            <pc:sldMk cId="1832307721" sldId="625"/>
            <ac:picMk id="3" creationId="{5451B59C-717E-1B49-7312-87B983E1F495}"/>
          </ac:picMkLst>
        </pc:picChg>
        <pc:picChg chg="add mod modCrop">
          <ac:chgData name="Josje van de Grift - Wilde Ganzen" userId="6eec39f8-975a-4665-a91b-f8e3d6b137a4" providerId="ADAL" clId="{FA982E39-8FCA-4392-A1F2-FA98B566B852}" dt="2024-03-07T14:16:00.898" v="180" actId="1076"/>
          <ac:picMkLst>
            <pc:docMk/>
            <pc:sldMk cId="1832307721" sldId="625"/>
            <ac:picMk id="6" creationId="{DA850B50-8120-F089-B3AB-BEC9E73E37D9}"/>
          </ac:picMkLst>
        </pc:picChg>
        <pc:picChg chg="del">
          <ac:chgData name="Josje van de Grift - Wilde Ganzen" userId="6eec39f8-975a-4665-a91b-f8e3d6b137a4" providerId="ADAL" clId="{FA982E39-8FCA-4392-A1F2-FA98B566B852}" dt="2024-03-07T14:08:27.284" v="105" actId="478"/>
          <ac:picMkLst>
            <pc:docMk/>
            <pc:sldMk cId="1832307721" sldId="625"/>
            <ac:picMk id="7" creationId="{6DFFADAD-E3B5-B417-B863-2A6174CFDCAC}"/>
          </ac:picMkLst>
        </pc:picChg>
      </pc:sldChg>
      <pc:sldChg chg="modSp add mod">
        <pc:chgData name="Josje van de Grift - Wilde Ganzen" userId="6eec39f8-975a-4665-a91b-f8e3d6b137a4" providerId="ADAL" clId="{FA982E39-8FCA-4392-A1F2-FA98B566B852}" dt="2024-03-07T14:11:46.682" v="137" actId="26606"/>
        <pc:sldMkLst>
          <pc:docMk/>
          <pc:sldMk cId="1166631936" sldId="626"/>
        </pc:sldMkLst>
        <pc:spChg chg="ord">
          <ac:chgData name="Josje van de Grift - Wilde Ganzen" userId="6eec39f8-975a-4665-a91b-f8e3d6b137a4" providerId="ADAL" clId="{FA982E39-8FCA-4392-A1F2-FA98B566B852}" dt="2024-03-07T14:11:46.682" v="137" actId="26606"/>
          <ac:spMkLst>
            <pc:docMk/>
            <pc:sldMk cId="1166631936" sldId="626"/>
            <ac:spMk id="5" creationId="{2DFB7B8C-FCB0-3F29-C04D-E3CDF8493998}"/>
          </ac:spMkLst>
        </pc:spChg>
        <pc:picChg chg="mod">
          <ac:chgData name="Josje van de Grift - Wilde Ganzen" userId="6eec39f8-975a-4665-a91b-f8e3d6b137a4" providerId="ADAL" clId="{FA982E39-8FCA-4392-A1F2-FA98B566B852}" dt="2024-03-07T14:11:46.682" v="137" actId="26606"/>
          <ac:picMkLst>
            <pc:docMk/>
            <pc:sldMk cId="1166631936" sldId="626"/>
            <ac:picMk id="3" creationId="{5451B59C-717E-1B49-7312-87B983E1F495}"/>
          </ac:picMkLst>
        </pc:picChg>
      </pc:sldChg>
      <pc:sldChg chg="addSp delSp modSp new mod">
        <pc:chgData name="Josje van de Grift - Wilde Ganzen" userId="6eec39f8-975a-4665-a91b-f8e3d6b137a4" providerId="ADAL" clId="{FA982E39-8FCA-4392-A1F2-FA98B566B852}" dt="2024-03-07T14:15:48.269" v="177" actId="1076"/>
        <pc:sldMkLst>
          <pc:docMk/>
          <pc:sldMk cId="2181500642" sldId="627"/>
        </pc:sldMkLst>
        <pc:spChg chg="del">
          <ac:chgData name="Josje van de Grift - Wilde Ganzen" userId="6eec39f8-975a-4665-a91b-f8e3d6b137a4" providerId="ADAL" clId="{FA982E39-8FCA-4392-A1F2-FA98B566B852}" dt="2024-03-07T14:12:57.083" v="149" actId="26606"/>
          <ac:spMkLst>
            <pc:docMk/>
            <pc:sldMk cId="2181500642" sldId="627"/>
            <ac:spMk id="2" creationId="{BA6E085B-963C-4169-71F9-05B6DD0EA746}"/>
          </ac:spMkLst>
        </pc:spChg>
        <pc:spChg chg="del">
          <ac:chgData name="Josje van de Grift - Wilde Ganzen" userId="6eec39f8-975a-4665-a91b-f8e3d6b137a4" providerId="ADAL" clId="{FA982E39-8FCA-4392-A1F2-FA98B566B852}" dt="2024-03-07T14:12:57.083" v="149" actId="26606"/>
          <ac:spMkLst>
            <pc:docMk/>
            <pc:sldMk cId="2181500642" sldId="627"/>
            <ac:spMk id="3" creationId="{607092DE-3451-4FEA-7FAD-6224DE46E876}"/>
          </ac:spMkLst>
        </pc:spChg>
        <pc:spChg chg="mod ord modVis">
          <ac:chgData name="Josje van de Grift - Wilde Ganzen" userId="6eec39f8-975a-4665-a91b-f8e3d6b137a4" providerId="ADAL" clId="{FA982E39-8FCA-4392-A1F2-FA98B566B852}" dt="2024-03-07T14:12:57.083" v="149" actId="26606"/>
          <ac:spMkLst>
            <pc:docMk/>
            <pc:sldMk cId="2181500642" sldId="627"/>
            <ac:spMk id="4" creationId="{141A23A9-6178-56A0-F85B-6267A92D91F1}"/>
          </ac:spMkLst>
        </pc:spChg>
        <pc:picChg chg="add mod modCrop">
          <ac:chgData name="Josje van de Grift - Wilde Ganzen" userId="6eec39f8-975a-4665-a91b-f8e3d6b137a4" providerId="ADAL" clId="{FA982E39-8FCA-4392-A1F2-FA98B566B852}" dt="2024-03-07T14:15:48.269" v="177" actId="1076"/>
          <ac:picMkLst>
            <pc:docMk/>
            <pc:sldMk cId="2181500642" sldId="627"/>
            <ac:picMk id="6" creationId="{7DA24DD6-30F3-0304-F613-864EEEEA65C5}"/>
          </ac:picMkLst>
        </pc:picChg>
      </pc:sldChg>
      <pc:sldChg chg="addSp delSp modSp new mod">
        <pc:chgData name="Josje van de Grift - Wilde Ganzen" userId="6eec39f8-975a-4665-a91b-f8e3d6b137a4" providerId="ADAL" clId="{FA982E39-8FCA-4392-A1F2-FA98B566B852}" dt="2024-03-07T14:15:38.294" v="175" actId="1076"/>
        <pc:sldMkLst>
          <pc:docMk/>
          <pc:sldMk cId="3291681053" sldId="628"/>
        </pc:sldMkLst>
        <pc:spChg chg="del">
          <ac:chgData name="Josje van de Grift - Wilde Ganzen" userId="6eec39f8-975a-4665-a91b-f8e3d6b137a4" providerId="ADAL" clId="{FA982E39-8FCA-4392-A1F2-FA98B566B852}" dt="2024-03-07T14:13:53.444" v="157" actId="26606"/>
          <ac:spMkLst>
            <pc:docMk/>
            <pc:sldMk cId="3291681053" sldId="628"/>
            <ac:spMk id="2" creationId="{7CF9285B-8E88-6289-8582-41490F14A97D}"/>
          </ac:spMkLst>
        </pc:spChg>
        <pc:spChg chg="del">
          <ac:chgData name="Josje van de Grift - Wilde Ganzen" userId="6eec39f8-975a-4665-a91b-f8e3d6b137a4" providerId="ADAL" clId="{FA982E39-8FCA-4392-A1F2-FA98B566B852}" dt="2024-03-07T14:13:53.444" v="157" actId="26606"/>
          <ac:spMkLst>
            <pc:docMk/>
            <pc:sldMk cId="3291681053" sldId="628"/>
            <ac:spMk id="3" creationId="{5AD11C3F-FF5C-76B1-A1AF-BAF05803DD56}"/>
          </ac:spMkLst>
        </pc:spChg>
        <pc:spChg chg="mod ord modVis">
          <ac:chgData name="Josje van de Grift - Wilde Ganzen" userId="6eec39f8-975a-4665-a91b-f8e3d6b137a4" providerId="ADAL" clId="{FA982E39-8FCA-4392-A1F2-FA98B566B852}" dt="2024-03-07T14:13:53.444" v="157" actId="26606"/>
          <ac:spMkLst>
            <pc:docMk/>
            <pc:sldMk cId="3291681053" sldId="628"/>
            <ac:spMk id="4" creationId="{10088ABA-2AA1-CC89-C4C6-1A7D532A0716}"/>
          </ac:spMkLst>
        </pc:spChg>
        <pc:picChg chg="add mod">
          <ac:chgData name="Josje van de Grift - Wilde Ganzen" userId="6eec39f8-975a-4665-a91b-f8e3d6b137a4" providerId="ADAL" clId="{FA982E39-8FCA-4392-A1F2-FA98B566B852}" dt="2024-03-07T14:15:38.294" v="175" actId="1076"/>
          <ac:picMkLst>
            <pc:docMk/>
            <pc:sldMk cId="3291681053" sldId="628"/>
            <ac:picMk id="6" creationId="{E9F7043E-B5F3-3092-8054-6135CAAD8366}"/>
          </ac:picMkLst>
        </pc:picChg>
      </pc:sldChg>
      <pc:sldChg chg="addSp delSp modSp new mod">
        <pc:chgData name="Josje van de Grift - Wilde Ganzen" userId="6eec39f8-975a-4665-a91b-f8e3d6b137a4" providerId="ADAL" clId="{FA982E39-8FCA-4392-A1F2-FA98B566B852}" dt="2024-03-07T14:14:48.369" v="167" actId="27614"/>
        <pc:sldMkLst>
          <pc:docMk/>
          <pc:sldMk cId="1892037838" sldId="629"/>
        </pc:sldMkLst>
        <pc:spChg chg="add del">
          <ac:chgData name="Josje van de Grift - Wilde Ganzen" userId="6eec39f8-975a-4665-a91b-f8e3d6b137a4" providerId="ADAL" clId="{FA982E39-8FCA-4392-A1F2-FA98B566B852}" dt="2024-03-07T14:14:43.902" v="166" actId="26606"/>
          <ac:spMkLst>
            <pc:docMk/>
            <pc:sldMk cId="1892037838" sldId="629"/>
            <ac:spMk id="2" creationId="{9A4086E0-5C0F-9487-32DB-5835CF582A6F}"/>
          </ac:spMkLst>
        </pc:spChg>
        <pc:spChg chg="add del">
          <ac:chgData name="Josje van de Grift - Wilde Ganzen" userId="6eec39f8-975a-4665-a91b-f8e3d6b137a4" providerId="ADAL" clId="{FA982E39-8FCA-4392-A1F2-FA98B566B852}" dt="2024-03-07T14:14:43.902" v="166" actId="26606"/>
          <ac:spMkLst>
            <pc:docMk/>
            <pc:sldMk cId="1892037838" sldId="629"/>
            <ac:spMk id="3" creationId="{4966A09F-1614-3793-CD61-3F7B2F220491}"/>
          </ac:spMkLst>
        </pc:spChg>
        <pc:spChg chg="mod ord modVis">
          <ac:chgData name="Josje van de Grift - Wilde Ganzen" userId="6eec39f8-975a-4665-a91b-f8e3d6b137a4" providerId="ADAL" clId="{FA982E39-8FCA-4392-A1F2-FA98B566B852}" dt="2024-03-07T14:14:43.902" v="166" actId="26606"/>
          <ac:spMkLst>
            <pc:docMk/>
            <pc:sldMk cId="1892037838" sldId="629"/>
            <ac:spMk id="4" creationId="{BC4B4CD4-E6E7-EB03-52DA-CBAD94E3F108}"/>
          </ac:spMkLst>
        </pc:spChg>
        <pc:picChg chg="add mod">
          <ac:chgData name="Josje van de Grift - Wilde Ganzen" userId="6eec39f8-975a-4665-a91b-f8e3d6b137a4" providerId="ADAL" clId="{FA982E39-8FCA-4392-A1F2-FA98B566B852}" dt="2024-03-07T14:14:48.369" v="167" actId="27614"/>
          <ac:picMkLst>
            <pc:docMk/>
            <pc:sldMk cId="1892037838" sldId="629"/>
            <ac:picMk id="6" creationId="{45778C17-7F34-0420-67A5-C6B146CF5695}"/>
          </ac:picMkLst>
        </pc:picChg>
      </pc:sldChg>
      <pc:sldChg chg="addSp delSp modSp new mod">
        <pc:chgData name="Josje van de Grift - Wilde Ganzen" userId="6eec39f8-975a-4665-a91b-f8e3d6b137a4" providerId="ADAL" clId="{FA982E39-8FCA-4392-A1F2-FA98B566B852}" dt="2024-03-07T14:15:24.541" v="172" actId="27614"/>
        <pc:sldMkLst>
          <pc:docMk/>
          <pc:sldMk cId="3849079606" sldId="630"/>
        </pc:sldMkLst>
        <pc:spChg chg="del">
          <ac:chgData name="Josje van de Grift - Wilde Ganzen" userId="6eec39f8-975a-4665-a91b-f8e3d6b137a4" providerId="ADAL" clId="{FA982E39-8FCA-4392-A1F2-FA98B566B852}" dt="2024-03-07T14:15:18.692" v="171" actId="26606"/>
          <ac:spMkLst>
            <pc:docMk/>
            <pc:sldMk cId="3849079606" sldId="630"/>
            <ac:spMk id="2" creationId="{0AE3023E-4F82-594C-E3B0-B83055BB07E7}"/>
          </ac:spMkLst>
        </pc:spChg>
        <pc:spChg chg="del">
          <ac:chgData name="Josje van de Grift - Wilde Ganzen" userId="6eec39f8-975a-4665-a91b-f8e3d6b137a4" providerId="ADAL" clId="{FA982E39-8FCA-4392-A1F2-FA98B566B852}" dt="2024-03-07T14:15:18.692" v="171" actId="26606"/>
          <ac:spMkLst>
            <pc:docMk/>
            <pc:sldMk cId="3849079606" sldId="630"/>
            <ac:spMk id="3" creationId="{B06C65E6-A6FB-027D-6396-CDCE1C698B94}"/>
          </ac:spMkLst>
        </pc:spChg>
        <pc:spChg chg="mod ord modVis">
          <ac:chgData name="Josje van de Grift - Wilde Ganzen" userId="6eec39f8-975a-4665-a91b-f8e3d6b137a4" providerId="ADAL" clId="{FA982E39-8FCA-4392-A1F2-FA98B566B852}" dt="2024-03-07T14:15:18.692" v="171" actId="26606"/>
          <ac:spMkLst>
            <pc:docMk/>
            <pc:sldMk cId="3849079606" sldId="630"/>
            <ac:spMk id="4" creationId="{FC43BC0E-CF40-57D8-0855-62ACB258B8DB}"/>
          </ac:spMkLst>
        </pc:spChg>
        <pc:picChg chg="add mod">
          <ac:chgData name="Josje van de Grift - Wilde Ganzen" userId="6eec39f8-975a-4665-a91b-f8e3d6b137a4" providerId="ADAL" clId="{FA982E39-8FCA-4392-A1F2-FA98B566B852}" dt="2024-03-07T14:15:24.541" v="172" actId="27614"/>
          <ac:picMkLst>
            <pc:docMk/>
            <pc:sldMk cId="3849079606" sldId="630"/>
            <ac:picMk id="6" creationId="{EBEF0CDD-0127-E560-428A-53132AB491C3}"/>
          </ac:picMkLst>
        </pc:picChg>
      </pc:sldChg>
      <pc:sldChg chg="addSp modSp new mod">
        <pc:chgData name="Josje van de Grift - Wilde Ganzen" userId="6eec39f8-975a-4665-a91b-f8e3d6b137a4" providerId="ADAL" clId="{FA982E39-8FCA-4392-A1F2-FA98B566B852}" dt="2024-03-07T14:16:54.663" v="186" actId="1076"/>
        <pc:sldMkLst>
          <pc:docMk/>
          <pc:sldMk cId="1736637178" sldId="631"/>
        </pc:sldMkLst>
        <pc:picChg chg="add mod modCrop">
          <ac:chgData name="Josje van de Grift - Wilde Ganzen" userId="6eec39f8-975a-4665-a91b-f8e3d6b137a4" providerId="ADAL" clId="{FA982E39-8FCA-4392-A1F2-FA98B566B852}" dt="2024-03-07T14:16:54.663" v="186" actId="1076"/>
          <ac:picMkLst>
            <pc:docMk/>
            <pc:sldMk cId="1736637178" sldId="631"/>
            <ac:picMk id="6" creationId="{65EA562B-E2B9-2C9C-25C2-92123357C718}"/>
          </ac:picMkLst>
        </pc:picChg>
      </pc:sldChg>
      <pc:sldChg chg="addSp modSp new mod">
        <pc:chgData name="Josje van de Grift - Wilde Ganzen" userId="6eec39f8-975a-4665-a91b-f8e3d6b137a4" providerId="ADAL" clId="{FA982E39-8FCA-4392-A1F2-FA98B566B852}" dt="2024-03-07T14:17:24.586" v="189" actId="1076"/>
        <pc:sldMkLst>
          <pc:docMk/>
          <pc:sldMk cId="3951882625" sldId="632"/>
        </pc:sldMkLst>
        <pc:picChg chg="add mod">
          <ac:chgData name="Josje van de Grift - Wilde Ganzen" userId="6eec39f8-975a-4665-a91b-f8e3d6b137a4" providerId="ADAL" clId="{FA982E39-8FCA-4392-A1F2-FA98B566B852}" dt="2024-03-07T14:17:24.586" v="189" actId="1076"/>
          <ac:picMkLst>
            <pc:docMk/>
            <pc:sldMk cId="3951882625" sldId="632"/>
            <ac:picMk id="6" creationId="{764C8B50-E621-51FF-1D2D-807336210371}"/>
          </ac:picMkLst>
        </pc:picChg>
      </pc:sldChg>
      <pc:sldChg chg="addSp modSp new mod">
        <pc:chgData name="Josje van de Grift - Wilde Ganzen" userId="6eec39f8-975a-4665-a91b-f8e3d6b137a4" providerId="ADAL" clId="{FA982E39-8FCA-4392-A1F2-FA98B566B852}" dt="2024-03-07T14:18:05.421" v="194" actId="1076"/>
        <pc:sldMkLst>
          <pc:docMk/>
          <pc:sldMk cId="1462318632" sldId="633"/>
        </pc:sldMkLst>
        <pc:picChg chg="add mod modCrop">
          <ac:chgData name="Josje van de Grift - Wilde Ganzen" userId="6eec39f8-975a-4665-a91b-f8e3d6b137a4" providerId="ADAL" clId="{FA982E39-8FCA-4392-A1F2-FA98B566B852}" dt="2024-03-07T14:18:05.421" v="194" actId="1076"/>
          <ac:picMkLst>
            <pc:docMk/>
            <pc:sldMk cId="1462318632" sldId="633"/>
            <ac:picMk id="6" creationId="{BECAF2D6-A2E4-DD22-8A9A-2E868C3A39A0}"/>
          </ac:picMkLst>
        </pc:picChg>
      </pc:sldChg>
      <pc:sldChg chg="addSp delSp modSp new mod">
        <pc:chgData name="Josje van de Grift - Wilde Ganzen" userId="6eec39f8-975a-4665-a91b-f8e3d6b137a4" providerId="ADAL" clId="{FA982E39-8FCA-4392-A1F2-FA98B566B852}" dt="2024-03-07T14:18:45.772" v="203" actId="1076"/>
        <pc:sldMkLst>
          <pc:docMk/>
          <pc:sldMk cId="2058762313" sldId="634"/>
        </pc:sldMkLst>
        <pc:spChg chg="del">
          <ac:chgData name="Josje van de Grift - Wilde Ganzen" userId="6eec39f8-975a-4665-a91b-f8e3d6b137a4" providerId="ADAL" clId="{FA982E39-8FCA-4392-A1F2-FA98B566B852}" dt="2024-03-07T14:18:30.496" v="199" actId="26606"/>
          <ac:spMkLst>
            <pc:docMk/>
            <pc:sldMk cId="2058762313" sldId="634"/>
            <ac:spMk id="2" creationId="{7B1BDD11-6334-7B67-66CE-F4B9A887E0B4}"/>
          </ac:spMkLst>
        </pc:spChg>
        <pc:spChg chg="del">
          <ac:chgData name="Josje van de Grift - Wilde Ganzen" userId="6eec39f8-975a-4665-a91b-f8e3d6b137a4" providerId="ADAL" clId="{FA982E39-8FCA-4392-A1F2-FA98B566B852}" dt="2024-03-07T14:18:30.496" v="199" actId="26606"/>
          <ac:spMkLst>
            <pc:docMk/>
            <pc:sldMk cId="2058762313" sldId="634"/>
            <ac:spMk id="3" creationId="{E0B8BDAC-977D-4EC8-5799-1D9262DF73BA}"/>
          </ac:spMkLst>
        </pc:spChg>
        <pc:spChg chg="mod ord modVis">
          <ac:chgData name="Josje van de Grift - Wilde Ganzen" userId="6eec39f8-975a-4665-a91b-f8e3d6b137a4" providerId="ADAL" clId="{FA982E39-8FCA-4392-A1F2-FA98B566B852}" dt="2024-03-07T14:18:30.496" v="199" actId="26606"/>
          <ac:spMkLst>
            <pc:docMk/>
            <pc:sldMk cId="2058762313" sldId="634"/>
            <ac:spMk id="4" creationId="{D42C3CD8-69D1-8D6B-D99B-7783B03E831F}"/>
          </ac:spMkLst>
        </pc:spChg>
        <pc:picChg chg="add mod modCrop">
          <ac:chgData name="Josje van de Grift - Wilde Ganzen" userId="6eec39f8-975a-4665-a91b-f8e3d6b137a4" providerId="ADAL" clId="{FA982E39-8FCA-4392-A1F2-FA98B566B852}" dt="2024-03-07T14:18:45.772" v="203" actId="1076"/>
          <ac:picMkLst>
            <pc:docMk/>
            <pc:sldMk cId="2058762313" sldId="634"/>
            <ac:picMk id="6" creationId="{FD3C2CB6-C5F5-67AD-7804-724CAFFC5728}"/>
          </ac:picMkLst>
        </pc:picChg>
      </pc:sldChg>
      <pc:sldChg chg="addSp modSp new mod">
        <pc:chgData name="Josje van de Grift - Wilde Ganzen" userId="6eec39f8-975a-4665-a91b-f8e3d6b137a4" providerId="ADAL" clId="{FA982E39-8FCA-4392-A1F2-FA98B566B852}" dt="2024-03-07T14:19:14.592" v="208" actId="1076"/>
        <pc:sldMkLst>
          <pc:docMk/>
          <pc:sldMk cId="2206241829" sldId="635"/>
        </pc:sldMkLst>
        <pc:picChg chg="add mod">
          <ac:chgData name="Josje van de Grift - Wilde Ganzen" userId="6eec39f8-975a-4665-a91b-f8e3d6b137a4" providerId="ADAL" clId="{FA982E39-8FCA-4392-A1F2-FA98B566B852}" dt="2024-03-07T14:19:14.592" v="208" actId="1076"/>
          <ac:picMkLst>
            <pc:docMk/>
            <pc:sldMk cId="2206241829" sldId="635"/>
            <ac:picMk id="6" creationId="{15690F1D-847B-AE34-0976-588FEEDAEB1D}"/>
          </ac:picMkLst>
        </pc:picChg>
      </pc:sldChg>
      <pc:sldChg chg="addSp modSp new mod">
        <pc:chgData name="Josje van de Grift - Wilde Ganzen" userId="6eec39f8-975a-4665-a91b-f8e3d6b137a4" providerId="ADAL" clId="{FA982E39-8FCA-4392-A1F2-FA98B566B852}" dt="2024-03-07T14:19:39.109" v="211" actId="1076"/>
        <pc:sldMkLst>
          <pc:docMk/>
          <pc:sldMk cId="4232431975" sldId="636"/>
        </pc:sldMkLst>
        <pc:picChg chg="add mod">
          <ac:chgData name="Josje van de Grift - Wilde Ganzen" userId="6eec39f8-975a-4665-a91b-f8e3d6b137a4" providerId="ADAL" clId="{FA982E39-8FCA-4392-A1F2-FA98B566B852}" dt="2024-03-07T14:19:39.109" v="211" actId="1076"/>
          <ac:picMkLst>
            <pc:docMk/>
            <pc:sldMk cId="4232431975" sldId="636"/>
            <ac:picMk id="6" creationId="{29B56E39-E2B1-B6C8-9522-A722766D4A32}"/>
          </ac:picMkLst>
        </pc:picChg>
      </pc:sldChg>
      <pc:sldChg chg="addSp delSp modSp new mod">
        <pc:chgData name="Josje van de Grift - Wilde Ganzen" userId="6eec39f8-975a-4665-a91b-f8e3d6b137a4" providerId="ADAL" clId="{FA982E39-8FCA-4392-A1F2-FA98B566B852}" dt="2024-03-07T14:21:35.313" v="223" actId="732"/>
        <pc:sldMkLst>
          <pc:docMk/>
          <pc:sldMk cId="3009282189" sldId="637"/>
        </pc:sldMkLst>
        <pc:spChg chg="del">
          <ac:chgData name="Josje van de Grift - Wilde Ganzen" userId="6eec39f8-975a-4665-a91b-f8e3d6b137a4" providerId="ADAL" clId="{FA982E39-8FCA-4392-A1F2-FA98B566B852}" dt="2024-03-07T14:20:30.951" v="214" actId="26606"/>
          <ac:spMkLst>
            <pc:docMk/>
            <pc:sldMk cId="3009282189" sldId="637"/>
            <ac:spMk id="2" creationId="{A7C8EEB5-CE33-16E8-32AE-FBD533E3ADFB}"/>
          </ac:spMkLst>
        </pc:spChg>
        <pc:spChg chg="del">
          <ac:chgData name="Josje van de Grift - Wilde Ganzen" userId="6eec39f8-975a-4665-a91b-f8e3d6b137a4" providerId="ADAL" clId="{FA982E39-8FCA-4392-A1F2-FA98B566B852}" dt="2024-03-07T14:20:30.951" v="214" actId="26606"/>
          <ac:spMkLst>
            <pc:docMk/>
            <pc:sldMk cId="3009282189" sldId="637"/>
            <ac:spMk id="3" creationId="{2A44C610-6ECF-F1FC-56FB-AC5062E17077}"/>
          </ac:spMkLst>
        </pc:spChg>
        <pc:spChg chg="mod ord modVis">
          <ac:chgData name="Josje van de Grift - Wilde Ganzen" userId="6eec39f8-975a-4665-a91b-f8e3d6b137a4" providerId="ADAL" clId="{FA982E39-8FCA-4392-A1F2-FA98B566B852}" dt="2024-03-07T14:20:30.951" v="214" actId="26606"/>
          <ac:spMkLst>
            <pc:docMk/>
            <pc:sldMk cId="3009282189" sldId="637"/>
            <ac:spMk id="4" creationId="{501B0A1F-8ACD-B2AA-29A2-C8EE53BA6756}"/>
          </ac:spMkLst>
        </pc:spChg>
        <pc:picChg chg="add mod modCrop">
          <ac:chgData name="Josje van de Grift - Wilde Ganzen" userId="6eec39f8-975a-4665-a91b-f8e3d6b137a4" providerId="ADAL" clId="{FA982E39-8FCA-4392-A1F2-FA98B566B852}" dt="2024-03-07T14:21:35.313" v="223" actId="732"/>
          <ac:picMkLst>
            <pc:docMk/>
            <pc:sldMk cId="3009282189" sldId="637"/>
            <ac:picMk id="6" creationId="{E30B14A2-4609-89F9-D521-D2D6DFD576A7}"/>
          </ac:picMkLst>
        </pc:picChg>
      </pc:sldChg>
      <pc:sldChg chg="addSp modSp new mod">
        <pc:chgData name="Josje van de Grift - Wilde Ganzen" userId="6eec39f8-975a-4665-a91b-f8e3d6b137a4" providerId="ADAL" clId="{FA982E39-8FCA-4392-A1F2-FA98B566B852}" dt="2024-03-07T14:21:21.404" v="222" actId="732"/>
        <pc:sldMkLst>
          <pc:docMk/>
          <pc:sldMk cId="665844174" sldId="638"/>
        </pc:sldMkLst>
        <pc:picChg chg="add mod modCrop">
          <ac:chgData name="Josje van de Grift - Wilde Ganzen" userId="6eec39f8-975a-4665-a91b-f8e3d6b137a4" providerId="ADAL" clId="{FA982E39-8FCA-4392-A1F2-FA98B566B852}" dt="2024-03-07T14:21:21.404" v="222" actId="732"/>
          <ac:picMkLst>
            <pc:docMk/>
            <pc:sldMk cId="665844174" sldId="638"/>
            <ac:picMk id="6" creationId="{156C3916-EE50-3B7B-3EA6-42A468D19F9D}"/>
          </ac:picMkLst>
        </pc:picChg>
      </pc:sldChg>
      <pc:sldChg chg="addSp modSp new mod">
        <pc:chgData name="Josje van de Grift - Wilde Ganzen" userId="6eec39f8-975a-4665-a91b-f8e3d6b137a4" providerId="ADAL" clId="{FA982E39-8FCA-4392-A1F2-FA98B566B852}" dt="2024-03-07T14:23:13.931" v="237" actId="1076"/>
        <pc:sldMkLst>
          <pc:docMk/>
          <pc:sldMk cId="2995854152" sldId="639"/>
        </pc:sldMkLst>
        <pc:picChg chg="add mod">
          <ac:chgData name="Josje van de Grift - Wilde Ganzen" userId="6eec39f8-975a-4665-a91b-f8e3d6b137a4" providerId="ADAL" clId="{FA982E39-8FCA-4392-A1F2-FA98B566B852}" dt="2024-03-07T14:23:13.931" v="237" actId="1076"/>
          <ac:picMkLst>
            <pc:docMk/>
            <pc:sldMk cId="2995854152" sldId="639"/>
            <ac:picMk id="6" creationId="{BCE33A71-2704-E5B1-9377-5DC2A1E41E71}"/>
          </ac:picMkLst>
        </pc:picChg>
      </pc:sldChg>
      <pc:sldChg chg="addSp modSp new mod">
        <pc:chgData name="Josje van de Grift - Wilde Ganzen" userId="6eec39f8-975a-4665-a91b-f8e3d6b137a4" providerId="ADAL" clId="{FA982E39-8FCA-4392-A1F2-FA98B566B852}" dt="2024-03-07T14:23:34.295" v="240" actId="1076"/>
        <pc:sldMkLst>
          <pc:docMk/>
          <pc:sldMk cId="1791241393" sldId="640"/>
        </pc:sldMkLst>
        <pc:picChg chg="add mod">
          <ac:chgData name="Josje van de Grift - Wilde Ganzen" userId="6eec39f8-975a-4665-a91b-f8e3d6b137a4" providerId="ADAL" clId="{FA982E39-8FCA-4392-A1F2-FA98B566B852}" dt="2024-03-07T14:23:34.295" v="240" actId="1076"/>
          <ac:picMkLst>
            <pc:docMk/>
            <pc:sldMk cId="1791241393" sldId="640"/>
            <ac:picMk id="6" creationId="{69EF4243-93CC-74CA-050E-1194CD5377E4}"/>
          </ac:picMkLst>
        </pc:picChg>
      </pc:sldChg>
      <pc:sldChg chg="addSp delSp modSp new mod">
        <pc:chgData name="Josje van de Grift - Wilde Ganzen" userId="6eec39f8-975a-4665-a91b-f8e3d6b137a4" providerId="ADAL" clId="{FA982E39-8FCA-4392-A1F2-FA98B566B852}" dt="2024-03-07T14:22:59.289" v="233" actId="26606"/>
        <pc:sldMkLst>
          <pc:docMk/>
          <pc:sldMk cId="2452430501" sldId="641"/>
        </pc:sldMkLst>
        <pc:spChg chg="del">
          <ac:chgData name="Josje van de Grift - Wilde Ganzen" userId="6eec39f8-975a-4665-a91b-f8e3d6b137a4" providerId="ADAL" clId="{FA982E39-8FCA-4392-A1F2-FA98B566B852}" dt="2024-03-07T14:22:59.289" v="233" actId="26606"/>
          <ac:spMkLst>
            <pc:docMk/>
            <pc:sldMk cId="2452430501" sldId="641"/>
            <ac:spMk id="2" creationId="{266A0ED7-31FD-2B3D-0563-AEF8AF33A6F3}"/>
          </ac:spMkLst>
        </pc:spChg>
        <pc:spChg chg="del">
          <ac:chgData name="Josje van de Grift - Wilde Ganzen" userId="6eec39f8-975a-4665-a91b-f8e3d6b137a4" providerId="ADAL" clId="{FA982E39-8FCA-4392-A1F2-FA98B566B852}" dt="2024-03-07T14:22:59.289" v="233" actId="26606"/>
          <ac:spMkLst>
            <pc:docMk/>
            <pc:sldMk cId="2452430501" sldId="641"/>
            <ac:spMk id="3" creationId="{429EFABA-F6AD-B19F-C6B3-73441B04EA62}"/>
          </ac:spMkLst>
        </pc:spChg>
        <pc:spChg chg="mod ord modVis">
          <ac:chgData name="Josje van de Grift - Wilde Ganzen" userId="6eec39f8-975a-4665-a91b-f8e3d6b137a4" providerId="ADAL" clId="{FA982E39-8FCA-4392-A1F2-FA98B566B852}" dt="2024-03-07T14:22:59.289" v="233" actId="26606"/>
          <ac:spMkLst>
            <pc:docMk/>
            <pc:sldMk cId="2452430501" sldId="641"/>
            <ac:spMk id="4" creationId="{84D50D83-9B96-31B1-C28C-00B64240B4E3}"/>
          </ac:spMkLst>
        </pc:spChg>
        <pc:picChg chg="add mod">
          <ac:chgData name="Josje van de Grift - Wilde Ganzen" userId="6eec39f8-975a-4665-a91b-f8e3d6b137a4" providerId="ADAL" clId="{FA982E39-8FCA-4392-A1F2-FA98B566B852}" dt="2024-03-07T14:22:59.289" v="233" actId="26606"/>
          <ac:picMkLst>
            <pc:docMk/>
            <pc:sldMk cId="2452430501" sldId="641"/>
            <ac:picMk id="6" creationId="{1485C382-85EE-51E5-E0BE-6A910A614989}"/>
          </ac:picMkLst>
        </pc:picChg>
      </pc:sldChg>
      <pc:sldChg chg="modSp add mod">
        <pc:chgData name="Josje van de Grift - Wilde Ganzen" userId="6eec39f8-975a-4665-a91b-f8e3d6b137a4" providerId="ADAL" clId="{FA982E39-8FCA-4392-A1F2-FA98B566B852}" dt="2024-03-07T14:30:17.606" v="428" actId="20577"/>
        <pc:sldMkLst>
          <pc:docMk/>
          <pc:sldMk cId="2441927362" sldId="642"/>
        </pc:sldMkLst>
        <pc:spChg chg="mod">
          <ac:chgData name="Josje van de Grift - Wilde Ganzen" userId="6eec39f8-975a-4665-a91b-f8e3d6b137a4" providerId="ADAL" clId="{FA982E39-8FCA-4392-A1F2-FA98B566B852}" dt="2024-03-07T14:30:17.606" v="428" actId="20577"/>
          <ac:spMkLst>
            <pc:docMk/>
            <pc:sldMk cId="2441927362" sldId="642"/>
            <ac:spMk id="2" creationId="{A2BD0928-87A3-4848-A796-3B265F0F3DCB}"/>
          </ac:spMkLst>
        </pc:spChg>
      </pc:sldChg>
      <pc:sldChg chg="modSp add mod ord">
        <pc:chgData name="Josje van de Grift - Wilde Ganzen" userId="6eec39f8-975a-4665-a91b-f8e3d6b137a4" providerId="ADAL" clId="{FA982E39-8FCA-4392-A1F2-FA98B566B852}" dt="2024-03-07T14:33:03.961" v="544" actId="20577"/>
        <pc:sldMkLst>
          <pc:docMk/>
          <pc:sldMk cId="3282681978" sldId="643"/>
        </pc:sldMkLst>
        <pc:spChg chg="mod">
          <ac:chgData name="Josje van de Grift - Wilde Ganzen" userId="6eec39f8-975a-4665-a91b-f8e3d6b137a4" providerId="ADAL" clId="{FA982E39-8FCA-4392-A1F2-FA98B566B852}" dt="2024-03-07T14:33:03.961" v="544" actId="20577"/>
          <ac:spMkLst>
            <pc:docMk/>
            <pc:sldMk cId="3282681978" sldId="643"/>
            <ac:spMk id="2" creationId="{A2BD0928-87A3-4848-A796-3B265F0F3DCB}"/>
          </ac:spMkLst>
        </pc:spChg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2532232815" sldId="3644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672818873" sldId="3647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609001498" sldId="3648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452507256" sldId="3651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3575472926" sldId="3652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597978174" sldId="3653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3778170851" sldId="3659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1068393800" sldId="3660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2918818304" sldId="3661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987080298" sldId="3662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2227465352" sldId="3663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3092185588" sldId="3665"/>
        </pc:sldMkLst>
      </pc:sldChg>
      <pc:sldChg chg="del">
        <pc:chgData name="Josje van de Grift - Wilde Ganzen" userId="6eec39f8-975a-4665-a91b-f8e3d6b137a4" providerId="ADAL" clId="{FA982E39-8FCA-4392-A1F2-FA98B566B852}" dt="2024-03-07T14:00:45.384" v="1" actId="2696"/>
        <pc:sldMkLst>
          <pc:docMk/>
          <pc:sldMk cId="2698453088" sldId="3666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2053091070" sldId="3667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1087337462" sldId="3668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2433519142" sldId="3669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1160386754" sldId="3671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2080138904" sldId="3672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2209353029" sldId="3673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978993759" sldId="3674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963440102" sldId="3675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2996177980" sldId="3676"/>
        </pc:sldMkLst>
      </pc:sldChg>
      <pc:sldChg chg="del">
        <pc:chgData name="Josje van de Grift - Wilde Ganzen" userId="6eec39f8-975a-4665-a91b-f8e3d6b137a4" providerId="ADAL" clId="{FA982E39-8FCA-4392-A1F2-FA98B566B852}" dt="2024-03-07T14:00:39.639" v="0" actId="2696"/>
        <pc:sldMkLst>
          <pc:docMk/>
          <pc:sldMk cId="1172614148" sldId="3678"/>
        </pc:sldMkLst>
      </pc:sldChg>
      <pc:sldMasterChg chg="del delSldLayout">
        <pc:chgData name="Josje van de Grift - Wilde Ganzen" userId="6eec39f8-975a-4665-a91b-f8e3d6b137a4" providerId="ADAL" clId="{FA982E39-8FCA-4392-A1F2-FA98B566B852}" dt="2024-03-07T14:00:45.384" v="1" actId="2696"/>
        <pc:sldMasterMkLst>
          <pc:docMk/>
          <pc:sldMasterMk cId="2381018328" sldId="2147483667"/>
        </pc:sldMasterMkLst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1900445543" sldId="2147483668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2025344400" sldId="2147483669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3112989887" sldId="2147483670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841325123" sldId="2147483671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1404522842" sldId="2147483672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3422094482" sldId="2147483673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936308060" sldId="2147483674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4265188646" sldId="2147483675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3919368592" sldId="2147483676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3780004500" sldId="2147483677"/>
          </pc:sldLayoutMkLst>
        </pc:sldLayoutChg>
        <pc:sldLayoutChg chg="del">
          <pc:chgData name="Josje van de Grift - Wilde Ganzen" userId="6eec39f8-975a-4665-a91b-f8e3d6b137a4" providerId="ADAL" clId="{FA982E39-8FCA-4392-A1F2-FA98B566B852}" dt="2024-03-07T14:00:45.384" v="1" actId="2696"/>
          <pc:sldLayoutMkLst>
            <pc:docMk/>
            <pc:sldMasterMk cId="2381018328" sldId="2147483667"/>
            <pc:sldLayoutMk cId="1620323678" sldId="214748367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05EEF52-9DDC-4549-ABA7-5207E2BBE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359942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nl-NL" sz="110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6E47B1-BC2A-408B-AA9D-B95B133E34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506" y="0"/>
            <a:ext cx="2890626" cy="359942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34B217F4-CF3A-44CE-863F-DC72F17AE9B0}" type="datetimeFigureOut">
              <a:rPr lang="nl-NL" sz="1100"/>
              <a:t>8-3-2024</a:t>
            </a:fld>
            <a:endParaRPr lang="nl-NL" sz="11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25ED6C-789A-4F2C-9BB1-BB78034A39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69871"/>
            <a:ext cx="2890626" cy="359942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nl-NL" sz="11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EFA95A-053D-40FB-A6E4-1F2A780602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506" y="9569871"/>
            <a:ext cx="2890626" cy="359942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7944C219-D57B-4049-AEFE-EA3035BCEC1A}" type="slidenum">
              <a:rPr lang="nl-NL" sz="1100"/>
              <a:t>‹#›</a:t>
            </a:fld>
            <a:endParaRPr lang="nl-NL" sz="1100"/>
          </a:p>
        </p:txBody>
      </p:sp>
    </p:spTree>
    <p:extLst>
      <p:ext uri="{BB962C8B-B14F-4D97-AF65-F5344CB8AC3E}">
        <p14:creationId xmlns:p14="http://schemas.microsoft.com/office/powerpoint/2010/main" val="3256974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359942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506" y="0"/>
            <a:ext cx="2890626" cy="359942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100"/>
            </a:lvl1pPr>
          </a:lstStyle>
          <a:p>
            <a:fld id="{B57D3D5D-95C4-488A-AA24-B1EE7FFB0920}" type="datetimeFigureOut">
              <a:rPr lang="nl-NL" smtClean="0"/>
              <a:pPr/>
              <a:t>8-3-2024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517525"/>
            <a:ext cx="57626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07824" y="4211327"/>
            <a:ext cx="5655028" cy="5219166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69871"/>
            <a:ext cx="2890626" cy="359942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1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506" y="9569871"/>
            <a:ext cx="2890626" cy="359942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100"/>
            </a:lvl1pPr>
          </a:lstStyle>
          <a:p>
            <a:fld id="{B837DEA0-3932-4E80-AE2A-2A71A2CFBE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3389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344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4FEE5-2578-454B-939D-5F6BCD5FC46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751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Staat jullie call to action ertussen? </a:t>
            </a:r>
          </a:p>
          <a:p>
            <a:r>
              <a:rPr lang="nl-NL" dirty="0"/>
              <a:t>Welke actie zou jongeren kunnen aanspreken?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142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Staat jullie call to action ertussen? </a:t>
            </a:r>
          </a:p>
          <a:p>
            <a:r>
              <a:rPr lang="nl-NL" dirty="0"/>
              <a:t>Welke actie zou jongeren kunnen aanspreken?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7DEA0-3932-4E80-AE2A-2A71A2CFBE94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1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03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205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1191"/>
              </a:spcBef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25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afbeelding verteld 3 verhalen: </a:t>
            </a:r>
          </a:p>
          <a:p>
            <a:pPr marL="170164" indent="-170164">
              <a:buFontTx/>
              <a:buChar char="-"/>
            </a:pPr>
            <a:r>
              <a:rPr lang="nl-NL" dirty="0"/>
              <a:t>Van vooruitgang en groei (flats)</a:t>
            </a:r>
          </a:p>
          <a:p>
            <a:pPr marL="170164" indent="-170164">
              <a:buFontTx/>
              <a:buChar char="-"/>
            </a:pPr>
            <a:r>
              <a:rPr lang="nl-NL" dirty="0"/>
              <a:t>Van armoede</a:t>
            </a:r>
          </a:p>
          <a:p>
            <a:pPr marL="170164" indent="-170164">
              <a:buFontTx/>
              <a:buChar char="-"/>
            </a:pPr>
            <a:r>
              <a:rPr lang="nl-NL" dirty="0"/>
              <a:t>Van ongelijkheid</a:t>
            </a:r>
          </a:p>
          <a:p>
            <a:pPr marL="170164" indent="-170164">
              <a:buFontTx/>
              <a:buChar char="-"/>
            </a:pPr>
            <a:endParaRPr lang="nl-NL" dirty="0"/>
          </a:p>
          <a:p>
            <a:pPr marL="170164" indent="-170164">
              <a:buFontTx/>
              <a:buChar char="-"/>
            </a:pPr>
            <a:r>
              <a:rPr lang="nl-NL" dirty="0"/>
              <a:t>Afhankelijk van welk frame je kiest heb je 3 verschillende verhalen . Ook in jullie werk zal het af te toe moeilijk zijn om de complexe werkelijkheid te vangen in een kernboodschap. </a:t>
            </a:r>
          </a:p>
          <a:p>
            <a:pPr marL="170164" indent="-170164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0280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1191"/>
              </a:spcBef>
            </a:pPr>
            <a:r>
              <a:rPr lang="nl-NL" dirty="0"/>
              <a:t>Roep maar! Welk frame zien we hier?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86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1191"/>
              </a:spcBef>
            </a:pPr>
            <a:r>
              <a:rPr lang="nl-NL" dirty="0"/>
              <a:t>Check: welk frame communiceren jullie vanuit?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38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4FEE5-2578-454B-939D-5F6BCD5FC464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223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55613" y="51911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4FEE5-2578-454B-939D-5F6BCD5FC464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979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Mentimeter</a:t>
            </a:r>
            <a:r>
              <a:rPr lang="nl-NL" dirty="0"/>
              <a:t>: noem 3 kenmerken van jouw doelgroep?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DEA0-3932-4E80-AE2A-2A71A2CFBE94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51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6F006EF0-5484-480B-9B9F-A6B531E72058}"/>
              </a:ext>
            </a:extLst>
          </p:cNvPr>
          <p:cNvGrpSpPr/>
          <p:nvPr userDrawn="1"/>
        </p:nvGrpSpPr>
        <p:grpSpPr bwMode="gray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9B9EDDDD-837C-4E66-B350-D427A8C5D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A3ADFA7C-22BE-4B95-8F46-BC8A4E78405D}"/>
                </a:ext>
              </a:extLst>
            </p:cNvPr>
            <p:cNvSpPr/>
            <p:nvPr userDrawn="1"/>
          </p:nvSpPr>
          <p:spPr bwMode="gray">
            <a:xfrm>
              <a:off x="5278556" y="2610000"/>
              <a:ext cx="1072418" cy="1728000"/>
            </a:xfrm>
            <a:custGeom>
              <a:avLst/>
              <a:gdLst>
                <a:gd name="connsiteX0" fmla="*/ 672542 w 1072418"/>
                <a:gd name="connsiteY0" fmla="*/ 0 h 1728000"/>
                <a:gd name="connsiteX1" fmla="*/ 1072418 w 1072418"/>
                <a:gd name="connsiteY1" fmla="*/ 0 h 1728000"/>
                <a:gd name="connsiteX2" fmla="*/ 399876 w 1072418"/>
                <a:gd name="connsiteY2" fmla="*/ 1728000 h 1728000"/>
                <a:gd name="connsiteX3" fmla="*/ 0 w 1072418"/>
                <a:gd name="connsiteY3" fmla="*/ 1728000 h 17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418" h="1728000">
                  <a:moveTo>
                    <a:pt x="672542" y="0"/>
                  </a:moveTo>
                  <a:lnTo>
                    <a:pt x="1072418" y="0"/>
                  </a:lnTo>
                  <a:lnTo>
                    <a:pt x="399876" y="1728000"/>
                  </a:lnTo>
                  <a:lnTo>
                    <a:pt x="0" y="1728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Tijdelijke aanduiding voor afbeelding 5">
              <a:extLst>
                <a:ext uri="{FF2B5EF4-FFF2-40B4-BE49-F238E27FC236}">
                  <a16:creationId xmlns:a16="http://schemas.microsoft.com/office/drawing/2014/main" id="{03187622-C7CC-4DEC-A57E-5AA2A1BF7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0" y="0"/>
              <a:ext cx="7366791" cy="6858000"/>
            </a:xfrm>
            <a:custGeom>
              <a:avLst/>
              <a:gdLst/>
              <a:ahLst/>
              <a:cxnLst/>
              <a:rect l="l" t="t" r="r" b="b"/>
              <a:pathLst>
                <a:path w="7366791" h="6858000">
                  <a:moveTo>
                    <a:pt x="0" y="0"/>
                  </a:moveTo>
                  <a:lnTo>
                    <a:pt x="7366791" y="0"/>
                  </a:lnTo>
                  <a:lnTo>
                    <a:pt x="6345470" y="2624138"/>
                  </a:lnTo>
                  <a:lnTo>
                    <a:pt x="5999626" y="2624138"/>
                  </a:lnTo>
                  <a:lnTo>
                    <a:pt x="5339890" y="4321176"/>
                  </a:lnTo>
                  <a:lnTo>
                    <a:pt x="5684979" y="4321176"/>
                  </a:lnTo>
                  <a:lnTo>
                    <a:pt x="469764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AFA7C4C-012E-4AB2-8B56-ADD18E29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6000" y="2628000"/>
            <a:ext cx="4140000" cy="1692000"/>
          </a:xfrm>
        </p:spPr>
        <p:txBody>
          <a:bodyPr tIns="144000" anchor="ctr" anchorCtr="0"/>
          <a:lstStyle>
            <a:lvl1pPr algn="l">
              <a:lnSpc>
                <a:spcPct val="85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260B435-2190-4578-B823-A0C86557E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6000" y="4680000"/>
            <a:ext cx="3600000" cy="7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230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38884-98E0-4ED9-815B-CC98051CD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00" y="1267200"/>
            <a:ext cx="9939600" cy="108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AD0C56-B47B-4399-B9BD-2BF6E72F0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6800" y="2707200"/>
            <a:ext cx="4406400" cy="396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E1EF35-A786-4D4D-BE6D-3F109037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6800" y="3157200"/>
            <a:ext cx="4406400" cy="280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FA8A369-4738-43FE-8AF3-D29670749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0000" y="2707200"/>
            <a:ext cx="4406400" cy="396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67A0D1-482F-49EA-8E87-6237BED31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0000" y="3157200"/>
            <a:ext cx="4406400" cy="280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0E522CB-3450-482B-9D74-45C18145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F44A-F16D-4803-945B-ADE8345DC9E8}" type="datetime1">
              <a:rPr lang="nl-NL" smtClean="0"/>
              <a:t>8-3-2024</a:t>
            </a:fld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4FCF8E0-B323-4A02-A2C6-22899109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52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A51CC8-C215-42EB-AD12-05FD8134A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8D6F837-E6A2-4121-8884-B95C8BEA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6CE8-02BE-47E6-AF74-BECD3990C884}" type="datetime1">
              <a:rPr lang="nl-NL" smtClean="0"/>
              <a:t>8-3-2024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C3E6B1-CD58-4EBF-94BB-7DAE6900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47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6F1E36-BF2E-4B16-9B67-36B07184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47EB-3D99-4344-8711-C54B3935B4B5}" type="datetime1">
              <a:rPr lang="nl-NL" smtClean="0"/>
              <a:t>8-3-2024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9A14AE-8DDC-4EDA-8F1F-E4D9DEE9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806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009C6-3159-47BA-956C-AC5075C5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7" y="1267200"/>
            <a:ext cx="4406400" cy="108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9EE59A-C1EE-46EF-942B-5E9A30A4C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0" y="2656800"/>
            <a:ext cx="4406400" cy="33120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6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FC8B92-B58A-419F-BD5F-CE361F70F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6800" y="2707200"/>
            <a:ext cx="4406400" cy="32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ED718D-6D5C-4B70-8D11-B3CCF244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5F8B1-775B-44D7-880A-3933A5DD3EA0}" type="datetime1">
              <a:rPr lang="nl-NL" smtClean="0"/>
              <a:t>8-3-2024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1FA440-E50D-4338-A96C-CDA4F30DB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962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E667E64-988F-4BEE-8F1A-9F78BAE25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gray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CA13DE-CA54-479D-8F5E-593CEF03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21200" y="6447600"/>
            <a:ext cx="2039096" cy="216000"/>
          </a:xfrm>
        </p:spPr>
        <p:txBody>
          <a:bodyPr anchor="t" anchorCtr="0"/>
          <a:lstStyle>
            <a:lvl1pPr marL="0" indent="0">
              <a:buNone/>
              <a:defRPr sz="800" b="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(0)33 204 5555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2F02157-A1FD-461E-B770-F8205E0120B5}"/>
              </a:ext>
            </a:extLst>
          </p:cNvPr>
          <p:cNvSpPr txBox="1"/>
          <p:nvPr userDrawn="1"/>
        </p:nvSpPr>
        <p:spPr bwMode="gray">
          <a:xfrm>
            <a:off x="6516143" y="6448574"/>
            <a:ext cx="17472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+31</a:t>
            </a:r>
          </a:p>
        </p:txBody>
      </p:sp>
    </p:spTree>
    <p:extLst>
      <p:ext uri="{BB962C8B-B14F-4D97-AF65-F5344CB8AC3E}">
        <p14:creationId xmlns:p14="http://schemas.microsoft.com/office/powerpoint/2010/main" val="428810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BFE119EA-1A6E-4B70-B324-B33C1D72ACB7}"/>
              </a:ext>
            </a:extLst>
          </p:cNvPr>
          <p:cNvGrpSpPr/>
          <p:nvPr userDrawn="1"/>
        </p:nvGrpSpPr>
        <p:grpSpPr bwMode="gray"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A9306825-8D6C-4015-A1C4-2FB97B7978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4395FFB-F5B7-49BF-B4ED-1C918425AC25}"/>
                </a:ext>
              </a:extLst>
            </p:cNvPr>
            <p:cNvSpPr/>
            <p:nvPr userDrawn="1"/>
          </p:nvSpPr>
          <p:spPr bwMode="gray">
            <a:xfrm>
              <a:off x="5278556" y="2610000"/>
              <a:ext cx="1072418" cy="1728000"/>
            </a:xfrm>
            <a:custGeom>
              <a:avLst/>
              <a:gdLst>
                <a:gd name="connsiteX0" fmla="*/ 672542 w 1072418"/>
                <a:gd name="connsiteY0" fmla="*/ 0 h 1728000"/>
                <a:gd name="connsiteX1" fmla="*/ 1072418 w 1072418"/>
                <a:gd name="connsiteY1" fmla="*/ 0 h 1728000"/>
                <a:gd name="connsiteX2" fmla="*/ 399876 w 1072418"/>
                <a:gd name="connsiteY2" fmla="*/ 1728000 h 1728000"/>
                <a:gd name="connsiteX3" fmla="*/ 0 w 1072418"/>
                <a:gd name="connsiteY3" fmla="*/ 1728000 h 17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418" h="1728000">
                  <a:moveTo>
                    <a:pt x="672542" y="0"/>
                  </a:moveTo>
                  <a:lnTo>
                    <a:pt x="1072418" y="0"/>
                  </a:lnTo>
                  <a:lnTo>
                    <a:pt x="399876" y="1728000"/>
                  </a:lnTo>
                  <a:lnTo>
                    <a:pt x="0" y="1728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0E24A9C3-29A6-4BFA-8CE8-E4C0BDDA84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7366791" cy="6858000"/>
          </a:xfrm>
          <a:custGeom>
            <a:avLst/>
            <a:gdLst/>
            <a:ahLst/>
            <a:cxnLst/>
            <a:rect l="l" t="t" r="r" b="b"/>
            <a:pathLst>
              <a:path w="7366791" h="6858000">
                <a:moveTo>
                  <a:pt x="0" y="0"/>
                </a:moveTo>
                <a:lnTo>
                  <a:pt x="7366791" y="0"/>
                </a:lnTo>
                <a:lnTo>
                  <a:pt x="6345470" y="2624138"/>
                </a:lnTo>
                <a:lnTo>
                  <a:pt x="5999626" y="2624138"/>
                </a:lnTo>
                <a:lnTo>
                  <a:pt x="5339890" y="4321176"/>
                </a:lnTo>
                <a:lnTo>
                  <a:pt x="5684979" y="4321176"/>
                </a:lnTo>
                <a:lnTo>
                  <a:pt x="46976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lIns="72000" tIns="72000" rIns="72000" bIns="72000"/>
          <a:lstStyle>
            <a:lvl1pPr marL="0" indent="0" algn="ctr">
              <a:spcBef>
                <a:spcPts val="0"/>
              </a:spcBef>
              <a:buNone/>
              <a:defRPr sz="18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FA7C4C-012E-4AB2-8B56-ADD18E29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6000" y="2628000"/>
            <a:ext cx="4140000" cy="1692000"/>
          </a:xfrm>
        </p:spPr>
        <p:txBody>
          <a:bodyPr tIns="144000" anchor="ctr" anchorCtr="0"/>
          <a:lstStyle>
            <a:lvl1pPr algn="l">
              <a:lnSpc>
                <a:spcPct val="85000"/>
              </a:lnSpc>
              <a:defRPr sz="35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260B435-2190-4578-B823-A0C86557E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6000" y="4680000"/>
            <a:ext cx="3600000" cy="7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088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24AB1-3403-4F18-B204-5738A61C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666D44-3BE9-489D-91CD-D3EBD7C8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1008000" indent="-504000">
              <a:defRPr/>
            </a:lvl2pPr>
            <a:lvl3pPr marL="1512000" indent="-504000">
              <a:defRPr sz="2200" b="0"/>
            </a:lvl3pPr>
            <a:lvl4pPr marL="0" indent="0">
              <a:buNone/>
              <a:defRPr/>
            </a:lvl4pPr>
            <a:lvl5pPr marL="0" indent="0">
              <a:buNone/>
              <a:defRPr sz="2200"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A6810B-F742-437B-B226-5E6FABDC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F8BCD4FF-8AE8-45B4-B7D4-6B09D790FB4A}" type="datetime1">
              <a:rPr lang="nl-NL" smtClean="0"/>
              <a:pPr/>
              <a:t>8-3-2024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910B53-5D19-4321-9264-D7FE99BB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637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9BA8752-024F-4D8E-8F95-63BAB7E13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A1D16CF-3E16-1F4C-BBB9-F26A86BCF7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" y="6434502"/>
            <a:ext cx="12192000" cy="450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132F54-DB0F-439D-9100-B0F85E4C5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2000" y="936000"/>
            <a:ext cx="5400000" cy="540000"/>
          </a:xfrm>
        </p:spPr>
        <p:txBody>
          <a:bodyPr anchor="ctr" anchorCtr="0"/>
          <a:lstStyle>
            <a:lvl1pPr>
              <a:defRPr sz="2600"/>
            </a:lvl1pPr>
          </a:lstStyle>
          <a:p>
            <a:r>
              <a:rPr lang="nl-NL" dirty="0"/>
              <a:t>Klik om tekst toe te voegen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CA50BE-DD6D-4609-A80F-84BB42FF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33F0-D08F-4432-B2F9-7BD69FE53487}" type="datetime1">
              <a:rPr lang="nl-NL" smtClean="0"/>
              <a:pPr/>
              <a:t>8-3-2024</a:t>
            </a:fld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4EC6A6B-8499-4445-A1E8-009E5C9C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407005B-97D7-467A-A230-F40F46E95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2000" y="1872000"/>
            <a:ext cx="5400000" cy="4104000"/>
          </a:xfrm>
        </p:spPr>
        <p:txBody>
          <a:bodyPr/>
          <a:lstStyle>
            <a:lvl1pPr marL="0" indent="0">
              <a:spcBef>
                <a:spcPts val="1600"/>
              </a:spcBef>
              <a:buNone/>
              <a:tabLst>
                <a:tab pos="4320000" algn="r"/>
              </a:tabLst>
              <a:defRPr sz="1700"/>
            </a:lvl1pPr>
            <a:lvl2pPr marL="0" indent="0">
              <a:spcBef>
                <a:spcPts val="1600"/>
              </a:spcBef>
              <a:buNone/>
              <a:tabLst>
                <a:tab pos="4320000" algn="r"/>
              </a:tabLst>
              <a:defRPr sz="1400"/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30186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2844D2D7-1235-4305-B898-EFF464DE028D}"/>
              </a:ext>
            </a:extLst>
          </p:cNvPr>
          <p:cNvGrpSpPr/>
          <p:nvPr userDrawn="1"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09E763F4-31F6-413C-BB19-E22D5268D9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364087E-B2CB-4FCE-9F07-0D7B3E89D8DC}"/>
                </a:ext>
              </a:extLst>
            </p:cNvPr>
            <p:cNvSpPr/>
            <p:nvPr userDrawn="1"/>
          </p:nvSpPr>
          <p:spPr bwMode="gray">
            <a:xfrm>
              <a:off x="2852668" y="2610000"/>
              <a:ext cx="1011084" cy="1728000"/>
            </a:xfrm>
            <a:custGeom>
              <a:avLst/>
              <a:gdLst>
                <a:gd name="connsiteX0" fmla="*/ 1011083 w 1011084"/>
                <a:gd name="connsiteY0" fmla="*/ 0 h 1728000"/>
                <a:gd name="connsiteX1" fmla="*/ 1011084 w 1011084"/>
                <a:gd name="connsiteY1" fmla="*/ 0 h 1728000"/>
                <a:gd name="connsiteX2" fmla="*/ 338542 w 1011084"/>
                <a:gd name="connsiteY2" fmla="*/ 1728000 h 1728000"/>
                <a:gd name="connsiteX3" fmla="*/ 338541 w 1011084"/>
                <a:gd name="connsiteY3" fmla="*/ 1728000 h 1728000"/>
                <a:gd name="connsiteX4" fmla="*/ 345089 w 1011084"/>
                <a:gd name="connsiteY4" fmla="*/ 1711176 h 1728000"/>
                <a:gd name="connsiteX5" fmla="*/ 0 w 1011084"/>
                <a:gd name="connsiteY5" fmla="*/ 1711176 h 1728000"/>
                <a:gd name="connsiteX6" fmla="*/ 659736 w 1011084"/>
                <a:gd name="connsiteY6" fmla="*/ 14138 h 1728000"/>
                <a:gd name="connsiteX7" fmla="*/ 1005580 w 1011084"/>
                <a:gd name="connsiteY7" fmla="*/ 14138 h 17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1084" h="1728000">
                  <a:moveTo>
                    <a:pt x="1011083" y="0"/>
                  </a:moveTo>
                  <a:lnTo>
                    <a:pt x="1011084" y="0"/>
                  </a:lnTo>
                  <a:lnTo>
                    <a:pt x="338542" y="1728000"/>
                  </a:lnTo>
                  <a:lnTo>
                    <a:pt x="338541" y="1728000"/>
                  </a:lnTo>
                  <a:lnTo>
                    <a:pt x="345089" y="1711176"/>
                  </a:lnTo>
                  <a:lnTo>
                    <a:pt x="0" y="1711176"/>
                  </a:lnTo>
                  <a:lnTo>
                    <a:pt x="659736" y="14138"/>
                  </a:lnTo>
                  <a:lnTo>
                    <a:pt x="1005580" y="141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FFBBB2E-5FF4-426F-82CA-E205FBD6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000" y="2628000"/>
            <a:ext cx="6048000" cy="1692000"/>
          </a:xfrm>
        </p:spPr>
        <p:txBody>
          <a:bodyPr tIns="144000" anchor="ctr" anchorCtr="0"/>
          <a:lstStyle>
            <a:lvl1pPr>
              <a:lnSpc>
                <a:spcPct val="85000"/>
              </a:lnSpc>
              <a:defRPr sz="35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7C9D6D-625F-486E-8DC6-461361646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752" y="4680000"/>
            <a:ext cx="6048000" cy="720000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7242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785FC-278A-448D-867B-819FD3E4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0" y="1692000"/>
            <a:ext cx="5040000" cy="396000"/>
          </a:xfrm>
        </p:spPr>
        <p:txBody>
          <a:bodyPr anchor="b"/>
          <a:lstStyle>
            <a:lvl1pPr>
              <a:defRPr sz="2200" b="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D9E8840-2DC2-4A0E-88F9-557465D45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614913" cy="6407150"/>
          </a:xfrm>
          <a:custGeom>
            <a:avLst/>
            <a:gdLst/>
            <a:ahLst/>
            <a:cxnLst/>
            <a:rect l="l" t="t" r="r" b="b"/>
            <a:pathLst>
              <a:path w="5614913" h="6407150">
                <a:moveTo>
                  <a:pt x="0" y="0"/>
                </a:moveTo>
                <a:lnTo>
                  <a:pt x="5614913" y="0"/>
                </a:lnTo>
                <a:lnTo>
                  <a:pt x="3120633" y="6407150"/>
                </a:lnTo>
                <a:lnTo>
                  <a:pt x="0" y="6407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lIns="72000" tIns="72000" rIns="72000" bIns="72000" anchor="t" anchorCtr="1"/>
          <a:lstStyle>
            <a:lvl1pPr marL="0" indent="0" algn="ctr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3BA291-BF68-4ED2-98A1-58AE0895E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000" y="2160000"/>
            <a:ext cx="5040000" cy="2952000"/>
          </a:xfrm>
        </p:spPr>
        <p:txBody>
          <a:bodyPr anchor="ctr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800"/>
            </a:lvl1pPr>
            <a:lvl2pPr marL="0" indent="0">
              <a:lnSpc>
                <a:spcPct val="120000"/>
              </a:lnSpc>
              <a:spcBef>
                <a:spcPts val="0"/>
              </a:spcBef>
              <a:buNone/>
              <a:defRPr sz="2200">
                <a:solidFill>
                  <a:schemeClr val="accent2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952C9D-480A-418C-A9D1-9EF1BC4A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408F-4625-4296-A02A-1495E624E8DB}" type="datetime1">
              <a:rPr lang="nl-NL" smtClean="0"/>
              <a:t>8-3-2024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0D2B80-AD4A-4684-92B9-E2457F4D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832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28EBB-5E9C-424F-A72E-EDF71A2E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0" y="2134800"/>
            <a:ext cx="3960813" cy="720000"/>
          </a:xfrm>
        </p:spPr>
        <p:txBody>
          <a:bodyPr/>
          <a:lstStyle>
            <a:lvl1pPr>
              <a:defRPr sz="2200" b="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49C609B-4F43-4A9E-BCF0-25F4EAA1D59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17D9C7A-34D0-4098-88E0-0313C5EFF2AF}" type="datetime1">
              <a:rPr lang="nl-NL" smtClean="0"/>
              <a:t>8-3-2024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D82D6A2-23A2-4FB2-A78D-1F64ED6088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838FA3B-95F5-45E7-B67D-4570AADCD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0000" y="2890800"/>
            <a:ext cx="3960813" cy="3060000"/>
          </a:xfrm>
        </p:spPr>
        <p:txBody>
          <a:bodyPr/>
          <a:lstStyle>
            <a:lvl1pPr marL="0" indent="0">
              <a:buNone/>
              <a:defRPr sz="3000"/>
            </a:lvl1pPr>
            <a:lvl2pPr marL="504000" indent="-504000">
              <a:buClr>
                <a:schemeClr val="accent2"/>
              </a:buClr>
              <a:defRPr sz="2800" b="1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65FDB67-8509-4951-B117-43EE3CB367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88050" cy="6416675"/>
          </a:xfrm>
          <a:solidFill>
            <a:schemeClr val="bg1">
              <a:lumMod val="95000"/>
            </a:schemeClr>
          </a:solidFill>
        </p:spPr>
        <p:txBody>
          <a:bodyPr lIns="72000" tIns="72000" rIns="72000" bIns="72000" anchor="b" anchorCtr="1"/>
          <a:lstStyle>
            <a:lvl1pPr marL="0" indent="0" algn="ctr">
              <a:spcBef>
                <a:spcPts val="0"/>
              </a:spcBef>
              <a:buNone/>
              <a:defRPr sz="1800" b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Vrije vorm: vorm 10">
            <a:extLst>
              <a:ext uri="{FF2B5EF4-FFF2-40B4-BE49-F238E27FC236}">
                <a16:creationId xmlns:a16="http://schemas.microsoft.com/office/drawing/2014/main" id="{1EFF53DA-5C1B-49E1-90F8-C7EFAF3C7C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0"/>
            <a:ext cx="2821765" cy="6407150"/>
          </a:xfrm>
          <a:custGeom>
            <a:avLst/>
            <a:gdLst>
              <a:gd name="connsiteX0" fmla="*/ 0 w 2821765"/>
              <a:gd name="connsiteY0" fmla="*/ 0 h 6407150"/>
              <a:gd name="connsiteX1" fmla="*/ 2821765 w 2821765"/>
              <a:gd name="connsiteY1" fmla="*/ 0 h 6407150"/>
              <a:gd name="connsiteX2" fmla="*/ 305228 w 2821765"/>
              <a:gd name="connsiteY2" fmla="*/ 6407150 h 6407150"/>
              <a:gd name="connsiteX3" fmla="*/ 0 w 2821765"/>
              <a:gd name="connsiteY3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765" h="6407150">
                <a:moveTo>
                  <a:pt x="0" y="0"/>
                </a:moveTo>
                <a:lnTo>
                  <a:pt x="2821765" y="0"/>
                </a:lnTo>
                <a:lnTo>
                  <a:pt x="305228" y="6407150"/>
                </a:lnTo>
                <a:lnTo>
                  <a:pt x="0" y="640715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 lIns="72000" tIns="72000" rIns="540000" bIns="72000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nl-NL" dirty="0"/>
              <a:t>Type een spatie om transparant vlak te fixeren</a:t>
            </a:r>
          </a:p>
        </p:txBody>
      </p:sp>
    </p:spTree>
    <p:extLst>
      <p:ext uri="{BB962C8B-B14F-4D97-AF65-F5344CB8AC3E}">
        <p14:creationId xmlns:p14="http://schemas.microsoft.com/office/powerpoint/2010/main" val="194042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28EBB-5E9C-424F-A72E-EDF71A2E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2132856"/>
            <a:ext cx="3960813" cy="720000"/>
          </a:xfrm>
        </p:spPr>
        <p:txBody>
          <a:bodyPr/>
          <a:lstStyle>
            <a:lvl1pPr>
              <a:defRPr sz="2200" b="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E3E36EC-23A9-4883-A204-2A874DF6AA2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BE65EE7-E522-4B04-9166-D52958B35E0F}" type="datetime1">
              <a:rPr lang="nl-NL" smtClean="0"/>
              <a:t>8-3-2024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7078DF-1F4A-4F8E-9230-679E780F04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838FA3B-95F5-45E7-B67D-4570AADCD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7125" y="2888940"/>
            <a:ext cx="3960813" cy="306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000" b="1">
                <a:solidFill>
                  <a:schemeClr val="tx1"/>
                </a:solidFill>
              </a:defRPr>
            </a:lvl1pPr>
            <a:lvl2pPr marL="504000" indent="-504000">
              <a:buClr>
                <a:schemeClr val="accent2"/>
              </a:buClr>
              <a:defRPr sz="2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65FDB67-8509-4951-B117-43EE3CB367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3950" y="0"/>
            <a:ext cx="5988050" cy="6416675"/>
          </a:xfrm>
          <a:solidFill>
            <a:schemeClr val="bg1">
              <a:lumMod val="95000"/>
            </a:schemeClr>
          </a:solidFill>
        </p:spPr>
        <p:txBody>
          <a:bodyPr lIns="72000" tIns="72000" rIns="72000" bIns="72000"/>
          <a:lstStyle>
            <a:lvl1pPr marL="0" indent="0" algn="ctr">
              <a:spcBef>
                <a:spcPts val="0"/>
              </a:spcBef>
              <a:buNone/>
              <a:defRPr sz="1800" b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Vrije vorm: vorm 10">
            <a:extLst>
              <a:ext uri="{FF2B5EF4-FFF2-40B4-BE49-F238E27FC236}">
                <a16:creationId xmlns:a16="http://schemas.microsoft.com/office/drawing/2014/main" id="{E8011BA4-188D-4557-BBC8-2286F1A1E9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9117470" y="0"/>
            <a:ext cx="3074530" cy="6407150"/>
          </a:xfrm>
          <a:custGeom>
            <a:avLst/>
            <a:gdLst>
              <a:gd name="connsiteX0" fmla="*/ 2516536 w 3074530"/>
              <a:gd name="connsiteY0" fmla="*/ 0 h 6407150"/>
              <a:gd name="connsiteX1" fmla="*/ 3074530 w 3074530"/>
              <a:gd name="connsiteY1" fmla="*/ 0 h 6407150"/>
              <a:gd name="connsiteX2" fmla="*/ 3074530 w 3074530"/>
              <a:gd name="connsiteY2" fmla="*/ 6407150 h 6407150"/>
              <a:gd name="connsiteX3" fmla="*/ 0 w 3074530"/>
              <a:gd name="connsiteY3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4530" h="6407150">
                <a:moveTo>
                  <a:pt x="2516536" y="0"/>
                </a:moveTo>
                <a:lnTo>
                  <a:pt x="3074530" y="0"/>
                </a:lnTo>
                <a:lnTo>
                  <a:pt x="3074530" y="6407150"/>
                </a:lnTo>
                <a:lnTo>
                  <a:pt x="0" y="640715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 lIns="540000" tIns="72000" rIns="72000" bIns="7200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nl-NL" dirty="0"/>
              <a:t>Type een spatie om transparant vlak te fixeren</a:t>
            </a:r>
          </a:p>
        </p:txBody>
      </p:sp>
    </p:spTree>
    <p:extLst>
      <p:ext uri="{BB962C8B-B14F-4D97-AF65-F5344CB8AC3E}">
        <p14:creationId xmlns:p14="http://schemas.microsoft.com/office/powerpoint/2010/main" val="225124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6194B-2C9C-439A-9EC1-7CEB415C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1267200"/>
            <a:ext cx="9939600" cy="108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118772-AD1F-46A2-AE6A-FF5CCCBE8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7124" y="2656800"/>
            <a:ext cx="4406400" cy="331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B4F8AC-20A2-465E-A757-5AC0C9E17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475" y="2656800"/>
            <a:ext cx="4406400" cy="331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6FBDB9-BD7B-4815-A2AE-751982B2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05451-146D-4560-BFDF-2FF8018F3820}" type="datetime1">
              <a:rPr lang="nl-NL" smtClean="0"/>
              <a:t>8-3-2024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EDD146-2675-4B01-87A2-A6E0117A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774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F5C85F8-0F5B-7C47-B111-13B1564C5D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16575"/>
            <a:ext cx="12192000" cy="45085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CBB7117-5061-4025-A0A1-44846296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3" y="1267200"/>
            <a:ext cx="6048376" cy="10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2BCF5D-7843-4F27-B98B-0B697EF7C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1664" y="2655291"/>
            <a:ext cx="6048524" cy="331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D8CCF6-C660-4650-A3B1-F6B34B86C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6000" y="6480000"/>
            <a:ext cx="900000" cy="288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</a:lstStyle>
          <a:p>
            <a:fld id="{3A4B33F0-D08F-4432-B2F9-7BD69FE53487}" type="datetime1">
              <a:rPr lang="nl-NL" smtClean="0"/>
              <a:pPr/>
              <a:t>8-3-2024</a:t>
            </a:fld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E2A70E-00DA-4C1E-BBA4-C573E063C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000" y="6480000"/>
            <a:ext cx="360000" cy="324000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3175">
            <a:noFill/>
          </a:ln>
        </p:spPr>
        <p:txBody>
          <a:bodyPr vert="horz" wrap="none" lIns="126000" tIns="0" rIns="0" bIns="7200" rtlCol="0" anchor="ctr">
            <a:no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defRPr sz="1100" b="1">
                <a:solidFill>
                  <a:schemeClr val="tx1"/>
                </a:solidFill>
              </a:defRPr>
            </a:lvl1pPr>
          </a:lstStyle>
          <a:p>
            <a:fld id="{2A5F2030-7D7B-41DB-9573-4825C4FEEDBC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361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6" r:id="rId4"/>
    <p:sldLayoutId id="2147483651" r:id="rId5"/>
    <p:sldLayoutId id="2147483657" r:id="rId6"/>
    <p:sldLayoutId id="2147483663" r:id="rId7"/>
    <p:sldLayoutId id="2147483662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64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4000" indent="-504000" algn="l" defTabSz="5040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Century Gothic" panose="020B0502020202020204" pitchFamily="34" charset="0"/>
        <a:buChar char="•"/>
        <a:defRPr sz="2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008000" indent="-504000" algn="l" defTabSz="504000" rtl="0" eaLnBrk="1" latinLnBrk="0" hangingPunct="1">
        <a:lnSpc>
          <a:spcPct val="100000"/>
        </a:lnSpc>
        <a:spcBef>
          <a:spcPts val="200"/>
        </a:spcBef>
        <a:buFont typeface="Century Gothic" panose="020B0502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512000" indent="-504000" algn="l" defTabSz="504000" rtl="0" eaLnBrk="1" latinLnBrk="0" hangingPunct="1">
        <a:lnSpc>
          <a:spcPct val="100000"/>
        </a:lnSpc>
        <a:spcBef>
          <a:spcPts val="200"/>
        </a:spcBef>
        <a:buFont typeface="Century Gothic" panose="020B0502020202020204" pitchFamily="34" charset="0"/>
        <a:buChar char="•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504000" rtl="0" eaLnBrk="1" latinLnBrk="0" hangingPunct="1">
        <a:lnSpc>
          <a:spcPct val="100000"/>
        </a:lnSpc>
        <a:spcBef>
          <a:spcPts val="0"/>
        </a:spcBef>
        <a:buFont typeface="Century Gothic" panose="020B0502020202020204" pitchFamily="34" charset="0"/>
        <a:buNone/>
        <a:defRPr sz="2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504000" rtl="0" eaLnBrk="1" latinLnBrk="0" hangingPunct="1">
        <a:lnSpc>
          <a:spcPct val="100000"/>
        </a:lnSpc>
        <a:spcBef>
          <a:spcPts val="0"/>
        </a:spcBef>
        <a:buFont typeface="Century Gothic" panose="020B0502020202020204" pitchFamily="34" charset="0"/>
        <a:buNone/>
        <a:defRPr sz="2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linkedin.com/posts/medecins-sans-frontieres-msf_we-are-committed-to-better-representing-activity-7004463137143857153-_P4F/?utm_source=share&amp;utm_medium=member_desktop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1D63746-AD08-442D-A44D-116AD6439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2064" y="1340768"/>
            <a:ext cx="3960440" cy="3308816"/>
          </a:xfrm>
        </p:spPr>
        <p:txBody>
          <a:bodyPr/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Challenge: </a:t>
            </a:r>
            <a:br>
              <a:rPr lang="nl-NL" dirty="0"/>
            </a:br>
            <a:br>
              <a:rPr lang="nl-NL" dirty="0"/>
            </a:br>
            <a:r>
              <a:rPr lang="nl-NL" dirty="0">
                <a:solidFill>
                  <a:srgbClr val="FF0000"/>
                </a:solidFill>
              </a:rPr>
              <a:t>Uitbreiden van </a:t>
            </a:r>
            <a:br>
              <a:rPr lang="nl-NL" dirty="0">
                <a:solidFill>
                  <a:srgbClr val="FF0000"/>
                </a:solidFill>
              </a:rPr>
            </a:br>
            <a:r>
              <a:rPr lang="nl-NL" dirty="0">
                <a:solidFill>
                  <a:srgbClr val="FF0000"/>
                </a:solidFill>
              </a:rPr>
              <a:t>je achterban</a:t>
            </a:r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6B1E14FE-5259-43D0-B842-C955FC1E4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960" y="5016314"/>
            <a:ext cx="3960440" cy="100183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9 maart 2024</a:t>
            </a:r>
          </a:p>
          <a:p>
            <a:r>
              <a:rPr lang="nl-NL" dirty="0"/>
              <a:t>Josje van de Grift</a:t>
            </a:r>
          </a:p>
          <a:p>
            <a:r>
              <a:rPr lang="nl-NL" dirty="0">
                <a:latin typeface="+mj-lt"/>
              </a:rPr>
              <a:t>Gastspreker: </a:t>
            </a:r>
            <a:r>
              <a:rPr lang="nl-NL" sz="2000" b="1" dirty="0">
                <a:effectLst/>
                <a:latin typeface="+mj-lt"/>
                <a:ea typeface="Calibri" panose="020F0502020204030204" pitchFamily="34" charset="0"/>
              </a:rPr>
              <a:t>Karin van Breda </a:t>
            </a:r>
            <a:r>
              <a:rPr lang="nl-NL" sz="2000" dirty="0">
                <a:effectLst/>
                <a:latin typeface="+mj-lt"/>
                <a:ea typeface="Calibri" panose="020F0502020204030204" pitchFamily="34" charset="0"/>
              </a:rPr>
              <a:t>Fair trade Gemeente + </a:t>
            </a:r>
          </a:p>
          <a:p>
            <a:r>
              <a:rPr lang="nl-NL" sz="2000" dirty="0" err="1">
                <a:effectLst/>
                <a:latin typeface="+mj-lt"/>
                <a:ea typeface="Calibri" panose="020F0502020204030204" pitchFamily="34" charset="0"/>
              </a:rPr>
              <a:t>young</a:t>
            </a:r>
            <a:r>
              <a:rPr lang="nl-NL" sz="2000" dirty="0">
                <a:effectLst/>
                <a:latin typeface="+mj-lt"/>
                <a:ea typeface="Calibri" panose="020F0502020204030204" pitchFamily="34" charset="0"/>
              </a:rPr>
              <a:t> &amp; fair</a:t>
            </a:r>
            <a:endParaRPr lang="nl-NL" b="1" dirty="0">
              <a:latin typeface="+mj-lt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506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45778C17-7F34-0420-67A5-C6B146CF5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94" y="68263"/>
            <a:ext cx="10380412" cy="628015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C4B4CD4-E6E7-EB03-52DA-CBAD94E3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037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clothes and text&#10;&#10;Description automatically generated">
            <a:extLst>
              <a:ext uri="{FF2B5EF4-FFF2-40B4-BE49-F238E27FC236}">
                <a16:creationId xmlns:a16="http://schemas.microsoft.com/office/drawing/2014/main" id="{EBEF0CDD-0127-E560-428A-53132AB49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62" y="68263"/>
            <a:ext cx="10554876" cy="628015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C43BC0E-CF40-57D8-0855-62ACB258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07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FE02-287B-A27D-DEE9-A590498C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89CC0-B5F5-D0DB-C37B-15A7FD5A6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9F79F-5893-2328-2E5F-CC7A5AB1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12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A562B-E2B9-2C9C-25C2-92123357C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2"/>
          <a:stretch/>
        </p:blipFill>
        <p:spPr>
          <a:xfrm>
            <a:off x="673286" y="-34724"/>
            <a:ext cx="10845279" cy="65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3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A3489-271C-2D39-7DF3-87291C35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909FA-EBFA-ECE8-7164-D25C6CF72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FFA6D-BEC3-D5B7-DE50-7EED8F0C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13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C8B50-E621-51FF-1D2D-807336210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26" y="-34176"/>
            <a:ext cx="105918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82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2392-F8C3-5BAA-2F7C-A3C118E7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C6A46-F019-D6AB-A9DB-10BE77E14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1BF37-AF28-4C07-F3AA-1FC5B90D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14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AF2D6-A2E4-DD22-8A9A-2E868C3A3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31"/>
          <a:stretch/>
        </p:blipFill>
        <p:spPr>
          <a:xfrm>
            <a:off x="623392" y="18688"/>
            <a:ext cx="10620375" cy="63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1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3C2CB6-C5F5-67AD-7804-724CAFFC5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4"/>
          <a:stretch/>
        </p:blipFill>
        <p:spPr>
          <a:xfrm>
            <a:off x="983432" y="0"/>
            <a:ext cx="10424721" cy="6379016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42C3CD8-69D1-8D6B-D99B-7783B03E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762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0EEE-35AD-BB87-D395-926A14252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5C2F7-DD62-69AD-3C6B-2044A3057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6501-C77F-EC0E-EEB4-B5F05349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16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690F1D-847B-AE34-0976-588FEEDAE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-171400"/>
            <a:ext cx="10806576" cy="650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4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7DF27-82A5-25C7-74C2-58675485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13E9-C093-26B9-CAB7-17731ADBF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409DB-3805-D376-CFA7-9E2B21EF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17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56E39-E2B1-B6C8-9522-A722766D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88" y="-77913"/>
            <a:ext cx="106584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1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0B14A2-4609-89F9-D521-D2D6DFD5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8"/>
          <a:stretch/>
        </p:blipFill>
        <p:spPr>
          <a:xfrm>
            <a:off x="911424" y="-243408"/>
            <a:ext cx="10729192" cy="6610141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01B0A1F-8ACD-B2AA-29A2-C8EE53BA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282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21BE6-F69C-9E03-B24D-91645B51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32D11-E4E7-EFCF-65B6-8D18487AB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B23EE-9951-1582-016D-F83FDC70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19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6C3916-EE50-3B7B-3EA6-42A468D19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89"/>
          <a:stretch/>
        </p:blipFill>
        <p:spPr>
          <a:xfrm>
            <a:off x="839416" y="0"/>
            <a:ext cx="10639425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44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46077-D8B6-45B6-92CA-3A251EA1C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 de workshop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18B524-0E7B-4109-AE3A-0E3B76C2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B599AC7-37D1-4713-B7FD-004032B781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2000" y="1836712"/>
            <a:ext cx="7932632" cy="4104000"/>
          </a:xfrm>
        </p:spPr>
        <p:txBody>
          <a:bodyPr/>
          <a:lstStyle/>
          <a:p>
            <a:pPr rtl="0" fontAlgn="base">
              <a:lnSpc>
                <a:spcPts val="26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Voorbeeld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 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Fair Trade </a:t>
            </a:r>
            <a:r>
              <a:rPr lang="en-US" sz="2400" i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Gemeente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+ Young &amp; fair</a:t>
            </a:r>
          </a:p>
          <a:p>
            <a:pPr rtl="0" fontAlgn="base">
              <a:lnSpc>
                <a:spcPts val="26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Hoe </a:t>
            </a:r>
            <a:r>
              <a:rPr lang="en-US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‘frame’ jij je boodschap? </a:t>
            </a:r>
          </a:p>
          <a:p>
            <a:pPr rtl="0" fontAlgn="base">
              <a:lnSpc>
                <a:spcPts val="26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Hoe communiceer je vanuit hoop? </a:t>
            </a:r>
          </a:p>
          <a:p>
            <a:pPr rtl="0" fontAlgn="base">
              <a:lnSpc>
                <a:spcPts val="26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Hoe definieer je doelgroepen? </a:t>
            </a:r>
          </a:p>
          <a:p>
            <a:pPr rtl="0" fontAlgn="base">
              <a:lnSpc>
                <a:spcPts val="26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Hoe bereik je hen? </a:t>
            </a:r>
          </a:p>
          <a:p>
            <a:pPr rtl="0" fontAlgn="base">
              <a:lnSpc>
                <a:spcPts val="26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Wat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vraag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je hen?</a:t>
            </a:r>
          </a:p>
          <a:p>
            <a:pPr rtl="0" fontAlgn="base">
              <a:lnSpc>
                <a:spcPts val="2600"/>
              </a:lnSpc>
              <a:spcBef>
                <a:spcPts val="1600"/>
              </a:spcBef>
              <a:spcAft>
                <a:spcPts val="0"/>
              </a:spcAft>
            </a:pPr>
            <a:endParaRPr lang="en-US" sz="2400" b="1" i="0" u="none" strike="noStrike" dirty="0">
              <a:solidFill>
                <a:srgbClr val="008AE6"/>
              </a:solidFill>
              <a:effectLst/>
              <a:latin typeface="Century Gothic" panose="020B0502020202020204" pitchFamily="34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008AE6"/>
                </a:solidFill>
                <a:latin typeface="Century Gothic" panose="020B0502020202020204" pitchFamily="34" charset="0"/>
              </a:rPr>
              <a:t>Houd je checklist bij de hand!</a:t>
            </a:r>
            <a:endParaRPr lang="nl-NL" sz="2400" dirty="0"/>
          </a:p>
          <a:p>
            <a:endParaRPr lang="nl-NL" dirty="0"/>
          </a:p>
          <a:p>
            <a:endParaRPr lang="nl-N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DE60DF-72CB-DEA0-7106-F17C2AE12030}"/>
              </a:ext>
            </a:extLst>
          </p:cNvPr>
          <p:cNvGrpSpPr/>
          <p:nvPr/>
        </p:nvGrpSpPr>
        <p:grpSpPr>
          <a:xfrm>
            <a:off x="9120336" y="5090465"/>
            <a:ext cx="1846541" cy="746594"/>
            <a:chOff x="10408912" y="5993942"/>
            <a:chExt cx="1846541" cy="7465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D83C12-CFE9-EDAF-AFDA-12CC5ACD6748}"/>
                </a:ext>
              </a:extLst>
            </p:cNvPr>
            <p:cNvSpPr/>
            <p:nvPr/>
          </p:nvSpPr>
          <p:spPr bwMode="gray">
            <a:xfrm>
              <a:off x="10408912" y="5993942"/>
              <a:ext cx="1656184" cy="720080"/>
            </a:xfrm>
            <a:prstGeom prst="ellipse">
              <a:avLst/>
            </a:prstGeom>
            <a:solidFill>
              <a:srgbClr val="FF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8A2FA12E-3144-DD5E-C786-A83E297E365D}"/>
                </a:ext>
              </a:extLst>
            </p:cNvPr>
            <p:cNvSpPr txBox="1">
              <a:spLocks/>
            </p:cNvSpPr>
            <p:nvPr/>
          </p:nvSpPr>
          <p:spPr>
            <a:xfrm>
              <a:off x="10599269" y="6158850"/>
              <a:ext cx="1656184" cy="5816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000" dirty="0"/>
                <a:t>Checklist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4716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A22F-1D39-141F-BDBE-C21330639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0835E-CA7F-C616-6D4F-7415CC816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975B5-8EDA-92F1-9A5B-FE5E762D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20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F4243-93CC-74CA-050E-1194CD537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50" y="-157568"/>
            <a:ext cx="10590552" cy="66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41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00EB-AADF-E45F-1D65-5CCCA6AC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10F49-8D90-C450-8A19-C48551166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84B0C-51A7-FFB5-ACC4-FF69048B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21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33A71-2704-E5B1-9377-5DC2A1E4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8" y="-150398"/>
            <a:ext cx="11645542" cy="69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54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5C382-85EE-51E5-E0BE-6A910A614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4D50D83-9B96-31B1-C28C-00B64240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430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notebook with a pen and a cup of coffee on a table&#10;&#10;Description automatically generated">
            <a:extLst>
              <a:ext uri="{FF2B5EF4-FFF2-40B4-BE49-F238E27FC236}">
                <a16:creationId xmlns:a16="http://schemas.microsoft.com/office/drawing/2014/main" id="{1F916148-7EBF-A52B-23CE-517E4C007C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040" r="1104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A5ACEA-5533-4870-758E-6816F4E8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8048" y="2924944"/>
            <a:ext cx="4140000" cy="1692000"/>
          </a:xfrm>
        </p:spPr>
        <p:txBody>
          <a:bodyPr/>
          <a:lstStyle/>
          <a:p>
            <a:r>
              <a:rPr lang="nl-NL" dirty="0"/>
              <a:t>Na deze </a:t>
            </a:r>
            <a:r>
              <a:rPr lang="nl-NL" dirty="0" err="1"/>
              <a:t>good</a:t>
            </a:r>
            <a:r>
              <a:rPr lang="nl-NL" dirty="0"/>
              <a:t> practise: </a:t>
            </a:r>
            <a:br>
              <a:rPr lang="nl-NL" dirty="0"/>
            </a:br>
            <a:r>
              <a:rPr lang="nl-NL" dirty="0"/>
              <a:t>HOE vertel jij het verhaal?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24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D69F7A-FF64-494E-A3D5-2F81FDCE0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56" y="-31973"/>
            <a:ext cx="12382311" cy="6965050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59B55972-CB35-4879-877B-A6ADA7682756}"/>
              </a:ext>
            </a:extLst>
          </p:cNvPr>
          <p:cNvSpPr/>
          <p:nvPr/>
        </p:nvSpPr>
        <p:spPr>
          <a:xfrm>
            <a:off x="3143672" y="27831"/>
            <a:ext cx="3644347" cy="260872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E13142A-6367-4C41-BFC5-C5382214E473}"/>
              </a:ext>
            </a:extLst>
          </p:cNvPr>
          <p:cNvSpPr/>
          <p:nvPr/>
        </p:nvSpPr>
        <p:spPr>
          <a:xfrm>
            <a:off x="6427979" y="3869362"/>
            <a:ext cx="3644347" cy="260872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A176FE-DCDC-A519-DC74-A88C0336E80B}"/>
              </a:ext>
            </a:extLst>
          </p:cNvPr>
          <p:cNvSpPr/>
          <p:nvPr/>
        </p:nvSpPr>
        <p:spPr bwMode="gray">
          <a:xfrm>
            <a:off x="8760296" y="361281"/>
            <a:ext cx="3074917" cy="217209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/>
              <a:t>Een </a:t>
            </a:r>
            <a:r>
              <a:rPr lang="nl-NL" sz="2400" b="1" dirty="0"/>
              <a:t>FRAME</a:t>
            </a:r>
            <a:r>
              <a:rPr lang="nl-NL" sz="2400" dirty="0"/>
              <a:t> vertelt hoe we een </a:t>
            </a:r>
          </a:p>
          <a:p>
            <a:r>
              <a:rPr lang="nl-NL" sz="2400" dirty="0"/>
              <a:t>onderwerp moeten begrijpen 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4221624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fbeeldingsresultaat voor water india">
            <a:extLst>
              <a:ext uri="{FF2B5EF4-FFF2-40B4-BE49-F238E27FC236}">
                <a16:creationId xmlns:a16="http://schemas.microsoft.com/office/drawing/2014/main" id="{D7E6C4F3-C7C1-479A-BDC2-8293942DC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t="-843" r="22269" b="843"/>
          <a:stretch/>
        </p:blipFill>
        <p:spPr bwMode="auto">
          <a:xfrm>
            <a:off x="4389321" y="1251808"/>
            <a:ext cx="3208570" cy="19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5588532-7A2B-45C3-8BEB-E95CAE07E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48" y="1437149"/>
            <a:ext cx="3225159" cy="18155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81D3C72-882E-4E59-ACEC-788F34CCA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1" y="1397116"/>
            <a:ext cx="3225159" cy="182221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962F973-45B6-4E1C-B11A-4D23ED88E79E}"/>
              </a:ext>
            </a:extLst>
          </p:cNvPr>
          <p:cNvSpPr txBox="1"/>
          <p:nvPr/>
        </p:nvSpPr>
        <p:spPr>
          <a:xfrm>
            <a:off x="8217848" y="460796"/>
            <a:ext cx="3225159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Slachtoffer</a:t>
            </a:r>
          </a:p>
          <a:p>
            <a:pPr marL="514350" indent="-514350" algn="ctr">
              <a:buAutoNum type="alphaLcPeriod"/>
            </a:pP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DC7B9A1-FC21-4B07-9A89-7D040E9854BF}"/>
              </a:ext>
            </a:extLst>
          </p:cNvPr>
          <p:cNvSpPr txBox="1"/>
          <p:nvPr/>
        </p:nvSpPr>
        <p:spPr>
          <a:xfrm>
            <a:off x="4389970" y="467570"/>
            <a:ext cx="3225159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vooruitgang</a:t>
            </a:r>
          </a:p>
          <a:p>
            <a:pPr algn="ctr"/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5E1151E-E580-4F28-A60E-6369CAA5618B}"/>
              </a:ext>
            </a:extLst>
          </p:cNvPr>
          <p:cNvSpPr txBox="1"/>
          <p:nvPr/>
        </p:nvSpPr>
        <p:spPr>
          <a:xfrm>
            <a:off x="609740" y="467570"/>
            <a:ext cx="3225159" cy="9541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sociale rechtvaardigheid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62DA961-CCFD-479C-8AAA-553FD5B4B0AF}"/>
              </a:ext>
            </a:extLst>
          </p:cNvPr>
          <p:cNvSpPr txBox="1"/>
          <p:nvPr/>
        </p:nvSpPr>
        <p:spPr>
          <a:xfrm>
            <a:off x="2690723" y="5821573"/>
            <a:ext cx="3225159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onze schuld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071F7E8-9383-44A7-B46B-D494780AFD04}"/>
              </a:ext>
            </a:extLst>
          </p:cNvPr>
          <p:cNvSpPr txBox="1"/>
          <p:nvPr/>
        </p:nvSpPr>
        <p:spPr>
          <a:xfrm>
            <a:off x="6245971" y="5831929"/>
            <a:ext cx="3225159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global village</a:t>
            </a:r>
          </a:p>
        </p:txBody>
      </p:sp>
      <p:pic>
        <p:nvPicPr>
          <p:cNvPr id="15" name="Picture 2" descr="Afbeeldingsresultaat voor 11.11.11 campagne 2018">
            <a:extLst>
              <a:ext uri="{FF2B5EF4-FFF2-40B4-BE49-F238E27FC236}">
                <a16:creationId xmlns:a16="http://schemas.microsoft.com/office/drawing/2014/main" id="{590949D9-3BEE-4515-A7A0-AC564722B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-2294" r="-472" b="35766"/>
          <a:stretch/>
        </p:blipFill>
        <p:spPr bwMode="auto">
          <a:xfrm>
            <a:off x="2696678" y="3717032"/>
            <a:ext cx="3219204" cy="210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B084FE3A-6125-A2ED-7B73-23C40A18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71" y="3747042"/>
            <a:ext cx="3249351" cy="18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F91002-FD6B-E0BA-C488-864089675B57}"/>
              </a:ext>
            </a:extLst>
          </p:cNvPr>
          <p:cNvGrpSpPr/>
          <p:nvPr/>
        </p:nvGrpSpPr>
        <p:grpSpPr>
          <a:xfrm>
            <a:off x="10345460" y="5584829"/>
            <a:ext cx="1846540" cy="746594"/>
            <a:chOff x="10408912" y="5993942"/>
            <a:chExt cx="1846540" cy="74659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E03205E-4793-3AA6-DD00-3B346FC4DD83}"/>
                </a:ext>
              </a:extLst>
            </p:cNvPr>
            <p:cNvSpPr/>
            <p:nvPr/>
          </p:nvSpPr>
          <p:spPr bwMode="gray">
            <a:xfrm>
              <a:off x="10408912" y="5993942"/>
              <a:ext cx="1656184" cy="720080"/>
            </a:xfrm>
            <a:prstGeom prst="ellipse">
              <a:avLst/>
            </a:prstGeom>
            <a:solidFill>
              <a:srgbClr val="FF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F524313D-5127-5E08-BB79-59C111400459}"/>
                </a:ext>
              </a:extLst>
            </p:cNvPr>
            <p:cNvSpPr txBox="1">
              <a:spLocks/>
            </p:cNvSpPr>
            <p:nvPr/>
          </p:nvSpPr>
          <p:spPr>
            <a:xfrm>
              <a:off x="10599269" y="6158850"/>
              <a:ext cx="1656183" cy="5816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000" dirty="0"/>
                <a:t>Checklist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149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A6E4C-E423-C971-DC40-A70CB743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-42399"/>
            <a:ext cx="10267412" cy="819352"/>
          </a:xfrm>
        </p:spPr>
        <p:txBody>
          <a:bodyPr anchor="b">
            <a:normAutofit/>
          </a:bodyPr>
          <a:lstStyle/>
          <a:p>
            <a:r>
              <a:rPr lang="nl-NL" sz="2400" dirty="0"/>
              <a:t>Even oefenen.. </a:t>
            </a:r>
            <a:endParaRPr lang="nl-NL" sz="2400" b="1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4363402-CF32-26A9-A26E-2704CBFC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8000" y="648000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26</a:t>
            </a:fld>
            <a:endParaRPr lang="nl-NL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A54256B2-B915-AC17-A218-B8F9DB31B1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8000" y="648000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26</a:t>
            </a:fld>
            <a:endParaRPr lang="nl-NL"/>
          </a:p>
        </p:txBody>
      </p:sp>
      <p:pic>
        <p:nvPicPr>
          <p:cNvPr id="1028" name="Picture 4" descr="Why One Nikon Photographer Switched to Sony">
            <a:extLst>
              <a:ext uri="{FF2B5EF4-FFF2-40B4-BE49-F238E27FC236}">
                <a16:creationId xmlns:a16="http://schemas.microsoft.com/office/drawing/2014/main" id="{B1D5F1C3-5136-A68C-CFE3-BA626CEB4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/>
          <a:stretch/>
        </p:blipFill>
        <p:spPr bwMode="auto">
          <a:xfrm>
            <a:off x="230221" y="4749116"/>
            <a:ext cx="3394120" cy="20162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A5432E-29C1-77CC-BCF5-CD891C2E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657" y="4194752"/>
            <a:ext cx="4005589" cy="25254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DF3F00-FDAD-7B1B-A3E3-2901F51225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5783"/>
          <a:stretch/>
        </p:blipFill>
        <p:spPr>
          <a:xfrm>
            <a:off x="8061657" y="280386"/>
            <a:ext cx="3610276" cy="33713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50" name="Picture 2" descr="Gerelateerde afbeeldingsdetails bekijken. Wheelchairs arrive in Africa - Rotary Club of Rochdale East">
            <a:extLst>
              <a:ext uri="{FF2B5EF4-FFF2-40B4-BE49-F238E27FC236}">
                <a16:creationId xmlns:a16="http://schemas.microsoft.com/office/drawing/2014/main" id="{BE05C0DF-E733-17E0-2BAF-DF13E312C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4627"/>
          <a:stretch/>
        </p:blipFill>
        <p:spPr bwMode="auto">
          <a:xfrm>
            <a:off x="1010629" y="1048472"/>
            <a:ext cx="2613263" cy="34118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51D3E-A483-01F9-6D93-9C8598D5D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140" y="251747"/>
            <a:ext cx="3595741" cy="20975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2" name="Picture 4" descr="Coca-Cola, Pepsi en Nestlé grootste merken onder plasticvervuiling - MO*">
            <a:extLst>
              <a:ext uri="{FF2B5EF4-FFF2-40B4-BE49-F238E27FC236}">
                <a16:creationId xmlns:a16="http://schemas.microsoft.com/office/drawing/2014/main" id="{2F2F20BF-5CCE-EE12-8318-341C37F2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59" y="2508664"/>
            <a:ext cx="3595508" cy="2164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83FC58-EF7A-054C-B567-5DDC24B484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75" b="20365"/>
          <a:stretch/>
        </p:blipFill>
        <p:spPr>
          <a:xfrm>
            <a:off x="4007559" y="4898058"/>
            <a:ext cx="2640709" cy="18672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8144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A6E4C-E423-C971-DC40-A70CB743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22" y="0"/>
            <a:ext cx="10267412" cy="819352"/>
          </a:xfrm>
        </p:spPr>
        <p:txBody>
          <a:bodyPr anchor="b">
            <a:normAutofit/>
          </a:bodyPr>
          <a:lstStyle/>
          <a:p>
            <a:r>
              <a:rPr lang="nl-NL" sz="2400" dirty="0"/>
              <a:t>Welk beeld raakt jou? </a:t>
            </a:r>
            <a:endParaRPr lang="nl-NL" sz="2400" b="1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4363402-CF32-26A9-A26E-2704CBFC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8000" y="648000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27</a:t>
            </a:fld>
            <a:endParaRPr lang="nl-NL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A54256B2-B915-AC17-A218-B8F9DB31B1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8000" y="648000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27</a:t>
            </a:fld>
            <a:endParaRPr lang="nl-NL"/>
          </a:p>
        </p:txBody>
      </p:sp>
      <p:pic>
        <p:nvPicPr>
          <p:cNvPr id="1028" name="Picture 4" descr="Why One Nikon Photographer Switched to Sony">
            <a:extLst>
              <a:ext uri="{FF2B5EF4-FFF2-40B4-BE49-F238E27FC236}">
                <a16:creationId xmlns:a16="http://schemas.microsoft.com/office/drawing/2014/main" id="{B1D5F1C3-5136-A68C-CFE3-BA626CEB4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/>
          <a:stretch/>
        </p:blipFill>
        <p:spPr bwMode="auto">
          <a:xfrm>
            <a:off x="230221" y="4749116"/>
            <a:ext cx="3394120" cy="20162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A5432E-29C1-77CC-BCF5-CD891C2E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657" y="4194752"/>
            <a:ext cx="4005589" cy="25254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DF3F00-FDAD-7B1B-A3E3-2901F51225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5783"/>
          <a:stretch/>
        </p:blipFill>
        <p:spPr>
          <a:xfrm>
            <a:off x="8061657" y="280386"/>
            <a:ext cx="3610276" cy="33713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50" name="Picture 2" descr="Gerelateerde afbeeldingsdetails bekijken. Wheelchairs arrive in Africa - Rotary Club of Rochdale East">
            <a:extLst>
              <a:ext uri="{FF2B5EF4-FFF2-40B4-BE49-F238E27FC236}">
                <a16:creationId xmlns:a16="http://schemas.microsoft.com/office/drawing/2014/main" id="{BE05C0DF-E733-17E0-2BAF-DF13E312C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4627"/>
          <a:stretch/>
        </p:blipFill>
        <p:spPr bwMode="auto">
          <a:xfrm>
            <a:off x="967380" y="1066167"/>
            <a:ext cx="2613263" cy="34118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51D3E-A483-01F9-6D93-9C8598D5D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3069" y="280386"/>
            <a:ext cx="3531645" cy="20601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2" name="Picture 4" descr="Coca-Cola, Pepsi en Nestlé grootste merken onder plasticvervuiling - MO*">
            <a:extLst>
              <a:ext uri="{FF2B5EF4-FFF2-40B4-BE49-F238E27FC236}">
                <a16:creationId xmlns:a16="http://schemas.microsoft.com/office/drawing/2014/main" id="{2F2F20BF-5CCE-EE12-8318-341C37F2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70" y="2586243"/>
            <a:ext cx="3526577" cy="21232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14683-ED4C-5E3B-92B8-0C9765A0AABB}"/>
              </a:ext>
            </a:extLst>
          </p:cNvPr>
          <p:cNvSpPr txBox="1"/>
          <p:nvPr/>
        </p:nvSpPr>
        <p:spPr bwMode="gray">
          <a:xfrm>
            <a:off x="8184232" y="6341500"/>
            <a:ext cx="14715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b="1" dirty="0">
                <a:solidFill>
                  <a:schemeClr val="bg1"/>
                </a:solidFill>
              </a:rPr>
              <a:t>Vooruitgang 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0CAB1-7357-785D-613C-A329E29DED26}"/>
              </a:ext>
            </a:extLst>
          </p:cNvPr>
          <p:cNvSpPr txBox="1"/>
          <p:nvPr/>
        </p:nvSpPr>
        <p:spPr bwMode="gray">
          <a:xfrm>
            <a:off x="1328913" y="2704947"/>
            <a:ext cx="14715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b="1" dirty="0">
                <a:solidFill>
                  <a:schemeClr val="bg1"/>
                </a:solidFill>
              </a:rPr>
              <a:t>Vooruitgang 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89F60-3AD3-C962-CC30-01D15A555A92}"/>
              </a:ext>
            </a:extLst>
          </p:cNvPr>
          <p:cNvSpPr txBox="1"/>
          <p:nvPr/>
        </p:nvSpPr>
        <p:spPr bwMode="gray">
          <a:xfrm>
            <a:off x="9444550" y="2230053"/>
            <a:ext cx="21356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b="1" dirty="0">
                <a:solidFill>
                  <a:schemeClr val="bg1"/>
                </a:solidFill>
              </a:rPr>
              <a:t>Sociale </a:t>
            </a:r>
          </a:p>
          <a:p>
            <a:pPr algn="l"/>
            <a:r>
              <a:rPr lang="nl-NL" b="1" dirty="0">
                <a:solidFill>
                  <a:schemeClr val="bg1"/>
                </a:solidFill>
              </a:rPr>
              <a:t>rechtvaardigheid 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0F190-961F-135D-E497-AFBB77C02767}"/>
              </a:ext>
            </a:extLst>
          </p:cNvPr>
          <p:cNvSpPr txBox="1"/>
          <p:nvPr/>
        </p:nvSpPr>
        <p:spPr bwMode="gray">
          <a:xfrm>
            <a:off x="4053332" y="2053683"/>
            <a:ext cx="15725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b="1" dirty="0">
                <a:solidFill>
                  <a:schemeClr val="bg1"/>
                </a:solidFill>
              </a:rPr>
              <a:t>Global </a:t>
            </a:r>
            <a:r>
              <a:rPr lang="nl-NL" b="1" dirty="0" err="1">
                <a:solidFill>
                  <a:schemeClr val="bg1"/>
                </a:solidFill>
              </a:rPr>
              <a:t>village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30AF37-991D-3A3B-F6E9-A1DE839C993D}"/>
              </a:ext>
            </a:extLst>
          </p:cNvPr>
          <p:cNvSpPr txBox="1"/>
          <p:nvPr/>
        </p:nvSpPr>
        <p:spPr bwMode="gray">
          <a:xfrm>
            <a:off x="738640" y="6365001"/>
            <a:ext cx="11798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b="1" dirty="0">
                <a:solidFill>
                  <a:schemeClr val="bg1"/>
                </a:solidFill>
              </a:rPr>
              <a:t>Slachtoffer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8D1E4-4D3E-CF72-FEE4-BF68FE7801C4}"/>
              </a:ext>
            </a:extLst>
          </p:cNvPr>
          <p:cNvSpPr txBox="1"/>
          <p:nvPr/>
        </p:nvSpPr>
        <p:spPr bwMode="gray">
          <a:xfrm>
            <a:off x="4076144" y="4335719"/>
            <a:ext cx="14459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b="1" dirty="0">
                <a:solidFill>
                  <a:schemeClr val="bg1"/>
                </a:solidFill>
              </a:rPr>
              <a:t>Onze schuld </a:t>
            </a:r>
            <a:endParaRPr lang="en-US" b="1" dirty="0" err="1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92A43-56FC-9B5C-6A4C-F8E35ED135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75" b="20365"/>
          <a:stretch/>
        </p:blipFill>
        <p:spPr>
          <a:xfrm>
            <a:off x="3963070" y="4892102"/>
            <a:ext cx="2640709" cy="18672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6193A3-D1C5-28DE-9E88-ED16C1C6E247}"/>
              </a:ext>
            </a:extLst>
          </p:cNvPr>
          <p:cNvSpPr txBox="1"/>
          <p:nvPr/>
        </p:nvSpPr>
        <p:spPr bwMode="gray">
          <a:xfrm>
            <a:off x="4123880" y="6349012"/>
            <a:ext cx="14715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b="1" dirty="0">
                <a:solidFill>
                  <a:schemeClr val="bg1"/>
                </a:solidFill>
              </a:rPr>
              <a:t>Vooruitgang </a:t>
            </a:r>
            <a:endParaRPr lang="en-US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35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24BA8-1F9E-5427-C9EA-E115DA69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28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922353-69FF-AFEC-C90F-4699BF4D0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" t="2554" r="3095" b="10328"/>
          <a:stretch/>
        </p:blipFill>
        <p:spPr>
          <a:xfrm>
            <a:off x="358292" y="332656"/>
            <a:ext cx="1147541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2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9BA22-5F29-ED74-513F-17B16918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128" y="4509120"/>
            <a:ext cx="6048376" cy="1080000"/>
          </a:xfrm>
        </p:spPr>
        <p:txBody>
          <a:bodyPr/>
          <a:lstStyle/>
          <a:p>
            <a:r>
              <a:rPr lang="nl-NL" dirty="0">
                <a:hlinkClick r:id="rId2"/>
              </a:rPr>
              <a:t>Artsen zonder </a:t>
            </a:r>
            <a:br>
              <a:rPr lang="nl-NL" dirty="0">
                <a:hlinkClick r:id="rId2"/>
              </a:rPr>
            </a:br>
            <a:r>
              <a:rPr lang="nl-NL" dirty="0">
                <a:hlinkClick r:id="rId2"/>
              </a:rPr>
              <a:t>grenzen reflecteert </a:t>
            </a:r>
            <a:br>
              <a:rPr lang="nl-NL" dirty="0">
                <a:hlinkClick r:id="rId2"/>
              </a:rPr>
            </a:br>
            <a:r>
              <a:rPr lang="nl-NL" dirty="0">
                <a:hlinkClick r:id="rId2"/>
              </a:rPr>
              <a:t>op eigen framing</a:t>
            </a:r>
            <a:br>
              <a:rPr lang="nl-NL" dirty="0"/>
            </a:br>
            <a:br>
              <a:rPr lang="nl-NL" dirty="0"/>
            </a:br>
            <a:r>
              <a:rPr lang="nl-NL" sz="2400" dirty="0"/>
              <a:t>Beelden</a:t>
            </a:r>
            <a:br>
              <a:rPr lang="nl-NL" sz="2400" dirty="0"/>
            </a:br>
            <a:r>
              <a:rPr lang="nl-NL" sz="2400" dirty="0"/>
              <a:t>Woorden</a:t>
            </a:r>
            <a:br>
              <a:rPr lang="nl-NL" sz="2400" dirty="0"/>
            </a:br>
            <a:r>
              <a:rPr lang="nl-NL" sz="2400" dirty="0"/>
              <a:t>Wie vertelt het verhaal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Het doet ertoe!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73CB8-D195-6BF2-F7CA-A0F183CA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29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2ADC3-0BBD-F0C9-54B9-4D562C940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320296"/>
            <a:ext cx="6192688" cy="61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36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270408-757F-E12A-784A-D46A84BBE9DF}"/>
              </a:ext>
            </a:extLst>
          </p:cNvPr>
          <p:cNvSpPr txBox="1"/>
          <p:nvPr/>
        </p:nvSpPr>
        <p:spPr bwMode="gray">
          <a:xfrm>
            <a:off x="767408" y="1412776"/>
            <a:ext cx="1065718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</a:rPr>
              <a:t>Even polsen… </a:t>
            </a:r>
            <a:r>
              <a:rPr lang="nl-NL" sz="4000" b="1" dirty="0">
                <a:solidFill>
                  <a:schemeClr val="accent5">
                    <a:lumMod val="75000"/>
                  </a:schemeClr>
                </a:solidFill>
                <a:effectLst/>
              </a:rPr>
              <a:t>hoe lukt het jou om je achterban te betrekken en te vergroten? 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Samen met ouders aan het werk! - ppt download">
            <a:extLst>
              <a:ext uri="{FF2B5EF4-FFF2-40B4-BE49-F238E27FC236}">
                <a16:creationId xmlns:a16="http://schemas.microsoft.com/office/drawing/2014/main" id="{3AFAD77D-94A8-2388-9D83-6BD2BDF94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 b="36350"/>
          <a:stretch/>
        </p:blipFill>
        <p:spPr bwMode="auto">
          <a:xfrm>
            <a:off x="1343472" y="3212976"/>
            <a:ext cx="914400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93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D0928-87A3-4848-A796-3B265F0F3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016" y="2008981"/>
            <a:ext cx="4248472" cy="2840037"/>
          </a:xfrm>
        </p:spPr>
        <p:txBody>
          <a:bodyPr>
            <a:normAutofit/>
          </a:bodyPr>
          <a:lstStyle/>
          <a:p>
            <a:br>
              <a:rPr lang="nl-NL" sz="5800" dirty="0"/>
            </a:br>
            <a:r>
              <a:rPr lang="nl-NL" sz="3600" dirty="0"/>
              <a:t>Communiceren vanuit hoop</a:t>
            </a:r>
          </a:p>
        </p:txBody>
      </p:sp>
    </p:spTree>
    <p:extLst>
      <p:ext uri="{BB962C8B-B14F-4D97-AF65-F5344CB8AC3E}">
        <p14:creationId xmlns:p14="http://schemas.microsoft.com/office/powerpoint/2010/main" val="3484106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5439678-D251-AF7A-E127-4784E531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84784"/>
            <a:ext cx="3791286" cy="341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2205FA59-3E0A-DAB6-4755-245F0F2B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4784"/>
            <a:ext cx="3791287" cy="340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C83D7DB-3B0A-2749-5ED2-C5C63ED69CC6}"/>
              </a:ext>
            </a:extLst>
          </p:cNvPr>
          <p:cNvSpPr txBox="1">
            <a:spLocks/>
          </p:cNvSpPr>
          <p:nvPr/>
        </p:nvSpPr>
        <p:spPr>
          <a:xfrm>
            <a:off x="1559496" y="-139947"/>
            <a:ext cx="9433048" cy="2840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NL" sz="5800" dirty="0"/>
            </a:br>
            <a:r>
              <a:rPr lang="nl-NL" sz="2800" dirty="0"/>
              <a:t>2 emotionele routes om mensen te betrekken.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505FDEB-ECD0-9190-6A69-61108DCA5D9E}"/>
              </a:ext>
            </a:extLst>
          </p:cNvPr>
          <p:cNvSpPr txBox="1">
            <a:spLocks/>
          </p:cNvSpPr>
          <p:nvPr/>
        </p:nvSpPr>
        <p:spPr>
          <a:xfrm>
            <a:off x="1598529" y="4324821"/>
            <a:ext cx="9433048" cy="2840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NL" sz="5800" dirty="0"/>
            </a:br>
            <a:r>
              <a:rPr lang="nl-NL" sz="2800" dirty="0"/>
              <a:t>Vanuit medelijden of vanuit hoop.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858397-5D2C-2C5D-2DB0-3172477C4ED4}"/>
              </a:ext>
            </a:extLst>
          </p:cNvPr>
          <p:cNvGrpSpPr/>
          <p:nvPr/>
        </p:nvGrpSpPr>
        <p:grpSpPr>
          <a:xfrm>
            <a:off x="10272464" y="5517232"/>
            <a:ext cx="1846541" cy="746594"/>
            <a:chOff x="10408912" y="5993942"/>
            <a:chExt cx="1846541" cy="7465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3A0002F-7042-11A0-2E0F-A6249ADFA36D}"/>
                </a:ext>
              </a:extLst>
            </p:cNvPr>
            <p:cNvSpPr/>
            <p:nvPr/>
          </p:nvSpPr>
          <p:spPr bwMode="gray">
            <a:xfrm>
              <a:off x="10408912" y="5993942"/>
              <a:ext cx="1656184" cy="720080"/>
            </a:xfrm>
            <a:prstGeom prst="ellipse">
              <a:avLst/>
            </a:prstGeom>
            <a:solidFill>
              <a:srgbClr val="FF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334E4342-656B-D24F-C6E8-B73CD3AECF26}"/>
                </a:ext>
              </a:extLst>
            </p:cNvPr>
            <p:cNvSpPr txBox="1">
              <a:spLocks/>
            </p:cNvSpPr>
            <p:nvPr/>
          </p:nvSpPr>
          <p:spPr>
            <a:xfrm>
              <a:off x="10552929" y="6158850"/>
              <a:ext cx="1702524" cy="5816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000" dirty="0"/>
                <a:t>Checklist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9528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D79B3-5C8B-C0DB-6302-107D3173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111049"/>
            <a:ext cx="12623969" cy="867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4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“A shocking 2,6 billion people still don’t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have access to hygienic sanitary”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 descr="Afbeelding met tekst, gras, buiten&#10;&#10;Automatisch gegenereerde beschrijving">
            <a:extLst>
              <a:ext uri="{FF2B5EF4-FFF2-40B4-BE49-F238E27FC236}">
                <a16:creationId xmlns:a16="http://schemas.microsoft.com/office/drawing/2014/main" id="{290BBC78-591F-B3B5-3446-918F73C78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9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67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20475-BA02-89A4-94B0-563B18FF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620688"/>
            <a:ext cx="11950700" cy="5258307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8D99F6C0-F4EA-0115-3DD5-0B5AE269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44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270408-757F-E12A-784A-D46A84BBE9DF}"/>
              </a:ext>
            </a:extLst>
          </p:cNvPr>
          <p:cNvSpPr txBox="1"/>
          <p:nvPr/>
        </p:nvSpPr>
        <p:spPr bwMode="gray">
          <a:xfrm>
            <a:off x="983432" y="2074680"/>
            <a:ext cx="4935760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l-NL" sz="2600" b="1" dirty="0">
                <a:effectLst/>
              </a:rPr>
              <a:t>Nieuwe donoren: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nl-NL" sz="2400" b="0" dirty="0"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300" b="0" dirty="0">
                <a:effectLst/>
              </a:rPr>
              <a:t>Nieuwe donoren reageren meestal beter op een </a:t>
            </a:r>
            <a:r>
              <a:rPr lang="nl-NL" sz="2300" b="1" dirty="0">
                <a:effectLst/>
              </a:rPr>
              <a:t>negatieve boodschap</a:t>
            </a:r>
            <a:r>
              <a:rPr lang="nl-NL" sz="2300" b="0" dirty="0">
                <a:effectLst/>
              </a:rPr>
              <a:t>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300" b="0" dirty="0">
                <a:effectLst/>
              </a:rPr>
              <a:t>Dit geldt vooral voor mensen met lage betrokkenheid bij ontwikkelingssamenwerking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300" b="0" dirty="0">
                <a:effectLst/>
              </a:rPr>
              <a:t>Nieuwe donoren worden meestal getriggerd door "</a:t>
            </a:r>
            <a:r>
              <a:rPr lang="nl-NL" sz="2300" b="1" dirty="0">
                <a:effectLst/>
              </a:rPr>
              <a:t>het probleem"</a:t>
            </a: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4C2DE-9EA9-56F3-79FB-F1B68C6CA278}"/>
              </a:ext>
            </a:extLst>
          </p:cNvPr>
          <p:cNvSpPr txBox="1"/>
          <p:nvPr/>
        </p:nvSpPr>
        <p:spPr bwMode="gray">
          <a:xfrm>
            <a:off x="6876752" y="1841242"/>
            <a:ext cx="49357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nl-NL" sz="2600" b="1" dirty="0">
                <a:effectLst/>
              </a:rPr>
              <a:t>Bestaande donoren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nl-NL" sz="2300" b="0" dirty="0"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300" b="0" dirty="0">
                <a:effectLst/>
              </a:rPr>
              <a:t>Bestaande donoren reageren meestal beter op een </a:t>
            </a:r>
            <a:r>
              <a:rPr lang="nl-NL" sz="2300" b="1" dirty="0">
                <a:effectLst/>
              </a:rPr>
              <a:t>positieve boodschap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300" b="0" dirty="0">
                <a:effectLst/>
              </a:rPr>
              <a:t>Je hoeft ze niet meer te overtuigen van de noodzaak van ontwikkelingssamenwerking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300" b="0" dirty="0">
                <a:effectLst/>
              </a:rPr>
              <a:t>Ze worden vooral getriggerd door </a:t>
            </a:r>
            <a:r>
              <a:rPr lang="nl-NL" sz="2300" b="1" dirty="0">
                <a:effectLst/>
              </a:rPr>
              <a:t>'actie' en 'impact</a:t>
            </a:r>
            <a:r>
              <a:rPr lang="nl-NL" sz="2300" b="0" dirty="0">
                <a:effectLst/>
              </a:rPr>
              <a:t>'.</a:t>
            </a: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C9CE7-1641-AF8F-5ED2-9903EB72F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72114"/>
            <a:ext cx="1656184" cy="14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E23693C-912C-E617-7F98-72A95C72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3" y="287567"/>
            <a:ext cx="1812997" cy="162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CD8320-CF4C-13B7-B19B-B984AB265EC1}"/>
              </a:ext>
            </a:extLst>
          </p:cNvPr>
          <p:cNvCxnSpPr/>
          <p:nvPr/>
        </p:nvCxnSpPr>
        <p:spPr bwMode="gray">
          <a:xfrm>
            <a:off x="6456040" y="2204864"/>
            <a:ext cx="0" cy="39604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99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D0928-87A3-4848-A796-3B265F0F3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6040" y="1844824"/>
            <a:ext cx="3707904" cy="2840037"/>
          </a:xfrm>
        </p:spPr>
        <p:txBody>
          <a:bodyPr>
            <a:normAutofit/>
          </a:bodyPr>
          <a:lstStyle/>
          <a:p>
            <a:br>
              <a:rPr lang="nl-NL" sz="5800" dirty="0"/>
            </a:br>
            <a:r>
              <a:rPr lang="nl-NL" sz="3200" dirty="0"/>
              <a:t>Aan wie vertel je het verhaal? </a:t>
            </a:r>
            <a:br>
              <a:rPr lang="nl-NL" sz="3200" dirty="0"/>
            </a:br>
            <a:br>
              <a:rPr lang="nl-NL" sz="3200" dirty="0"/>
            </a:br>
            <a:r>
              <a:rPr lang="nl-NL" sz="3200" dirty="0"/>
              <a:t>Ken je doelgroep</a:t>
            </a:r>
          </a:p>
        </p:txBody>
      </p:sp>
    </p:spTree>
    <p:extLst>
      <p:ext uri="{BB962C8B-B14F-4D97-AF65-F5344CB8AC3E}">
        <p14:creationId xmlns:p14="http://schemas.microsoft.com/office/powerpoint/2010/main" val="2441927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3FB363E-9C95-C3DB-C4EE-0691C455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36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37989E2-08A6-C456-6769-BE38E8C90DDE}"/>
              </a:ext>
            </a:extLst>
          </p:cNvPr>
          <p:cNvSpPr txBox="1"/>
          <p:nvPr/>
        </p:nvSpPr>
        <p:spPr>
          <a:xfrm>
            <a:off x="748993" y="-11931"/>
            <a:ext cx="7945338" cy="14401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kern="1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Ken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jij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jouw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doelgroep?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Empathy map maken: de uitleg - Toolshero">
            <a:extLst>
              <a:ext uri="{FF2B5EF4-FFF2-40B4-BE49-F238E27FC236}">
                <a16:creationId xmlns:a16="http://schemas.microsoft.com/office/drawing/2014/main" id="{737F954F-B50C-99F5-9A68-10A26756C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t="16800" r="12387" b="8650"/>
          <a:stretch/>
        </p:blipFill>
        <p:spPr bwMode="auto">
          <a:xfrm>
            <a:off x="486984" y="1196752"/>
            <a:ext cx="69127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ten voor Jongere Generatie">
            <a:extLst>
              <a:ext uri="{FF2B5EF4-FFF2-40B4-BE49-F238E27FC236}">
                <a16:creationId xmlns:a16="http://schemas.microsoft.com/office/drawing/2014/main" id="{6F3F1C30-FC35-BCA4-E487-21FCC915A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0"/>
          <a:stretch/>
        </p:blipFill>
        <p:spPr bwMode="auto">
          <a:xfrm>
            <a:off x="8362428" y="260648"/>
            <a:ext cx="2608485" cy="27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fbeeldingsresultaten voor Jongere Generatie">
            <a:extLst>
              <a:ext uri="{FF2B5EF4-FFF2-40B4-BE49-F238E27FC236}">
                <a16:creationId xmlns:a16="http://schemas.microsoft.com/office/drawing/2014/main" id="{D79BE59C-26C6-EF6E-C80E-90781945B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/>
          <a:stretch/>
        </p:blipFill>
        <p:spPr bwMode="auto">
          <a:xfrm>
            <a:off x="8362428" y="3278298"/>
            <a:ext cx="2808312" cy="30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98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171F53-BB12-0419-17E9-72D9B07E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37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5463A-78C4-4172-CE6E-F2EA7390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04" y="117464"/>
            <a:ext cx="11568605" cy="61451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99C708-A5FD-B545-3253-FCC09FA22EAF}"/>
              </a:ext>
            </a:extLst>
          </p:cNvPr>
          <p:cNvGrpSpPr/>
          <p:nvPr/>
        </p:nvGrpSpPr>
        <p:grpSpPr>
          <a:xfrm>
            <a:off x="10345459" y="5516008"/>
            <a:ext cx="1846541" cy="746594"/>
            <a:chOff x="10408912" y="5993942"/>
            <a:chExt cx="1846541" cy="74659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9398F6D-4A49-5CE3-A877-31C9D2651E02}"/>
                </a:ext>
              </a:extLst>
            </p:cNvPr>
            <p:cNvSpPr/>
            <p:nvPr/>
          </p:nvSpPr>
          <p:spPr bwMode="gray">
            <a:xfrm>
              <a:off x="10408912" y="5993942"/>
              <a:ext cx="1656184" cy="720080"/>
            </a:xfrm>
            <a:prstGeom prst="ellipse">
              <a:avLst/>
            </a:prstGeom>
            <a:solidFill>
              <a:srgbClr val="FF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D542C030-BC7A-4A86-33CA-5D7558FABEC9}"/>
                </a:ext>
              </a:extLst>
            </p:cNvPr>
            <p:cNvSpPr txBox="1">
              <a:spLocks/>
            </p:cNvSpPr>
            <p:nvPr/>
          </p:nvSpPr>
          <p:spPr>
            <a:xfrm>
              <a:off x="10599269" y="6158850"/>
              <a:ext cx="1656184" cy="5816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000" dirty="0"/>
                <a:t>Checklist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293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D0928-87A3-4848-A796-3B265F0F3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6040" y="2060848"/>
            <a:ext cx="3707904" cy="2840037"/>
          </a:xfrm>
        </p:spPr>
        <p:txBody>
          <a:bodyPr>
            <a:normAutofit/>
          </a:bodyPr>
          <a:lstStyle/>
          <a:p>
            <a:r>
              <a:rPr lang="nl-NL" sz="2800" dirty="0"/>
              <a:t>Wat vraag je jouw doelgroep?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Welke call to actions hebben jullie? </a:t>
            </a:r>
          </a:p>
        </p:txBody>
      </p:sp>
    </p:spTree>
    <p:extLst>
      <p:ext uri="{BB962C8B-B14F-4D97-AF65-F5344CB8AC3E}">
        <p14:creationId xmlns:p14="http://schemas.microsoft.com/office/powerpoint/2010/main" val="3282681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A31E3-948E-112A-F031-DFEEDD12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39</a:t>
            </a:fld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915CC2-5D0E-8659-4806-2D3E34F1EAE7}"/>
              </a:ext>
            </a:extLst>
          </p:cNvPr>
          <p:cNvSpPr/>
          <p:nvPr/>
        </p:nvSpPr>
        <p:spPr bwMode="gray">
          <a:xfrm>
            <a:off x="767408" y="2754246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Bewust stemmen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63839F-27CC-B2B6-3E22-19E1B2304004}"/>
              </a:ext>
            </a:extLst>
          </p:cNvPr>
          <p:cNvSpPr/>
          <p:nvPr/>
        </p:nvSpPr>
        <p:spPr bwMode="gray">
          <a:xfrm>
            <a:off x="767408" y="1487876"/>
            <a:ext cx="2376264" cy="93610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Geld doneren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3B5214-A32C-A4D9-F052-E7ED44A829DB}"/>
              </a:ext>
            </a:extLst>
          </p:cNvPr>
          <p:cNvSpPr/>
          <p:nvPr/>
        </p:nvSpPr>
        <p:spPr bwMode="gray">
          <a:xfrm>
            <a:off x="767408" y="4102184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Tijd doneren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2C0AF-DC62-B3AE-93AA-D01C54A5FBCA}"/>
              </a:ext>
            </a:extLst>
          </p:cNvPr>
          <p:cNvSpPr/>
          <p:nvPr/>
        </p:nvSpPr>
        <p:spPr bwMode="gray">
          <a:xfrm>
            <a:off x="3585423" y="1450801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Goederen doneren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676D36-B560-D343-505D-69F217BB7192}"/>
              </a:ext>
            </a:extLst>
          </p:cNvPr>
          <p:cNvSpPr/>
          <p:nvPr/>
        </p:nvSpPr>
        <p:spPr bwMode="gray">
          <a:xfrm>
            <a:off x="3592590" y="2754246"/>
            <a:ext cx="2376264" cy="93610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Fair trade kopen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421D6A-2157-CB48-7168-30CC4E5D0274}"/>
              </a:ext>
            </a:extLst>
          </p:cNvPr>
          <p:cNvSpPr/>
          <p:nvPr/>
        </p:nvSpPr>
        <p:spPr bwMode="gray">
          <a:xfrm>
            <a:off x="3592590" y="4107796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Delen op sociale media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587883-02BF-AAAD-E8AA-2BB8D285D4DF}"/>
              </a:ext>
            </a:extLst>
          </p:cNvPr>
          <p:cNvSpPr/>
          <p:nvPr/>
        </p:nvSpPr>
        <p:spPr bwMode="gray">
          <a:xfrm>
            <a:off x="767408" y="5291268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Petitie tekenen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4437B-D7EA-13E2-CD75-6115F0F80302}"/>
              </a:ext>
            </a:extLst>
          </p:cNvPr>
          <p:cNvSpPr/>
          <p:nvPr/>
        </p:nvSpPr>
        <p:spPr bwMode="gray">
          <a:xfrm>
            <a:off x="3592590" y="5301208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Vrijwilligerswerk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E2CFE6-61CB-B467-690F-06CF6DBFCD61}"/>
              </a:ext>
            </a:extLst>
          </p:cNvPr>
          <p:cNvSpPr/>
          <p:nvPr/>
        </p:nvSpPr>
        <p:spPr bwMode="gray">
          <a:xfrm>
            <a:off x="6432850" y="1450801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Buttons dragen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403E3-D2DE-9B5D-84B8-65B28C62BBB6}"/>
              </a:ext>
            </a:extLst>
          </p:cNvPr>
          <p:cNvSpPr/>
          <p:nvPr/>
        </p:nvSpPr>
        <p:spPr bwMode="gray">
          <a:xfrm>
            <a:off x="6403438" y="2778520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Meedoen aan </a:t>
            </a:r>
          </a:p>
          <a:p>
            <a:pPr algn="ctr"/>
            <a:r>
              <a:rPr lang="nl-NL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een actie (wandelen/fietsen/ lezing)</a:t>
            </a:r>
            <a:endParaRPr lang="en-US" sz="1400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EE7CD9-8432-B0C1-118D-181F7349DF32}"/>
              </a:ext>
            </a:extLst>
          </p:cNvPr>
          <p:cNvSpPr/>
          <p:nvPr/>
        </p:nvSpPr>
        <p:spPr bwMode="gray">
          <a:xfrm>
            <a:off x="6432850" y="4083523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Meedoen aan een fondsenwervende activiteit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E20EA-C083-3D07-7659-383B477EEA9A}"/>
              </a:ext>
            </a:extLst>
          </p:cNvPr>
          <p:cNvSpPr/>
          <p:nvPr/>
        </p:nvSpPr>
        <p:spPr bwMode="gray">
          <a:xfrm>
            <a:off x="6403438" y="5263074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Lespakket op school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C797E4-9737-D27A-ABED-88654147B9A4}"/>
              </a:ext>
            </a:extLst>
          </p:cNvPr>
          <p:cNvSpPr/>
          <p:nvPr/>
        </p:nvSpPr>
        <p:spPr bwMode="gray">
          <a:xfrm>
            <a:off x="9280277" y="1495797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 met testimonial opnemen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6AC4AD-30BA-9712-45D1-5DD57957765C}"/>
              </a:ext>
            </a:extLst>
          </p:cNvPr>
          <p:cNvSpPr/>
          <p:nvPr/>
        </p:nvSpPr>
        <p:spPr bwMode="gray">
          <a:xfrm>
            <a:off x="9312595" y="2778520"/>
            <a:ext cx="2376264" cy="93610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Producten kopen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E3DC1-2706-2EE5-E450-501828B69ED7}"/>
              </a:ext>
            </a:extLst>
          </p:cNvPr>
          <p:cNvSpPr/>
          <p:nvPr/>
        </p:nvSpPr>
        <p:spPr bwMode="gray">
          <a:xfrm>
            <a:off x="9312595" y="4083523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Sponsorloop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31373F-D28F-05FD-AA8B-858D4BF4E07C}"/>
              </a:ext>
            </a:extLst>
          </p:cNvPr>
          <p:cNvSpPr/>
          <p:nvPr/>
        </p:nvSpPr>
        <p:spPr bwMode="gray">
          <a:xfrm>
            <a:off x="9303593" y="5263074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Zelf actie verzinnen</a:t>
            </a:r>
            <a:endParaRPr lang="en-US" b="1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54863F22-CBDB-202D-92A5-97800A96849D}"/>
              </a:ext>
            </a:extLst>
          </p:cNvPr>
          <p:cNvSpPr txBox="1"/>
          <p:nvPr/>
        </p:nvSpPr>
        <p:spPr>
          <a:xfrm>
            <a:off x="335360" y="-27384"/>
            <a:ext cx="87849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kern="1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latin typeface="+mj-lt"/>
                <a:ea typeface="+mj-ea"/>
                <a:cs typeface="+mj-cs"/>
              </a:rPr>
              <a:t>Wat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vraag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je van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jouw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achterban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?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513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A6E4C-E423-C971-DC40-A70CB743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-42399"/>
            <a:ext cx="10267412" cy="819352"/>
          </a:xfrm>
        </p:spPr>
        <p:txBody>
          <a:bodyPr anchor="b">
            <a:normAutofit/>
          </a:bodyPr>
          <a:lstStyle/>
          <a:p>
            <a:r>
              <a:rPr lang="nl-NL" sz="2400" dirty="0"/>
              <a:t>Welk beeld raakt jou? </a:t>
            </a:r>
            <a:endParaRPr lang="nl-NL" sz="2400" b="1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4363402-CF32-26A9-A26E-2704CBFC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8000" y="648000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A54256B2-B915-AC17-A218-B8F9DB31B1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8000" y="648000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pic>
        <p:nvPicPr>
          <p:cNvPr id="1028" name="Picture 4" descr="Why One Nikon Photographer Switched to Sony">
            <a:extLst>
              <a:ext uri="{FF2B5EF4-FFF2-40B4-BE49-F238E27FC236}">
                <a16:creationId xmlns:a16="http://schemas.microsoft.com/office/drawing/2014/main" id="{B1D5F1C3-5136-A68C-CFE3-BA626CEB4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/>
          <a:stretch/>
        </p:blipFill>
        <p:spPr bwMode="auto">
          <a:xfrm>
            <a:off x="230221" y="4749116"/>
            <a:ext cx="3394120" cy="20162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A5432E-29C1-77CC-BCF5-CD891C2E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657" y="4194752"/>
            <a:ext cx="4005589" cy="25254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DF3F00-FDAD-7B1B-A3E3-2901F51225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5783"/>
          <a:stretch/>
        </p:blipFill>
        <p:spPr>
          <a:xfrm>
            <a:off x="8061657" y="280386"/>
            <a:ext cx="3610276" cy="33713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50" name="Picture 2" descr="Gerelateerde afbeeldingsdetails bekijken. Wheelchairs arrive in Africa - Rotary Club of Rochdale East">
            <a:extLst>
              <a:ext uri="{FF2B5EF4-FFF2-40B4-BE49-F238E27FC236}">
                <a16:creationId xmlns:a16="http://schemas.microsoft.com/office/drawing/2014/main" id="{BE05C0DF-E733-17E0-2BAF-DF13E312C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4627"/>
          <a:stretch/>
        </p:blipFill>
        <p:spPr bwMode="auto">
          <a:xfrm>
            <a:off x="1010629" y="1048472"/>
            <a:ext cx="2613263" cy="34118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51D3E-A483-01F9-6D93-9C8598D5D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140" y="251747"/>
            <a:ext cx="3595741" cy="20975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2" name="Picture 4" descr="Coca-Cola, Pepsi en Nestlé grootste merken onder plasticvervuiling - MO*">
            <a:extLst>
              <a:ext uri="{FF2B5EF4-FFF2-40B4-BE49-F238E27FC236}">
                <a16:creationId xmlns:a16="http://schemas.microsoft.com/office/drawing/2014/main" id="{2F2F20BF-5CCE-EE12-8318-341C37F2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59" y="2508664"/>
            <a:ext cx="3595508" cy="2164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83FC58-EF7A-054C-B567-5DDC24B484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75" b="20365"/>
          <a:stretch/>
        </p:blipFill>
        <p:spPr>
          <a:xfrm>
            <a:off x="4007559" y="4898058"/>
            <a:ext cx="2640709" cy="18672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5998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A31E3-948E-112A-F031-DFEEDD12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F2030-7D7B-41DB-9573-4825C4FEEDBC}" type="slidenum">
              <a:rPr kumimoji="0" lang="nl-NL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915CC2-5D0E-8659-4806-2D3E34F1EAE7}"/>
              </a:ext>
            </a:extLst>
          </p:cNvPr>
          <p:cNvSpPr/>
          <p:nvPr/>
        </p:nvSpPr>
        <p:spPr bwMode="gray">
          <a:xfrm>
            <a:off x="767408" y="2754246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Bewust stemmen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63839F-27CC-B2B6-3E22-19E1B2304004}"/>
              </a:ext>
            </a:extLst>
          </p:cNvPr>
          <p:cNvSpPr/>
          <p:nvPr/>
        </p:nvSpPr>
        <p:spPr bwMode="gray">
          <a:xfrm>
            <a:off x="767408" y="1487876"/>
            <a:ext cx="2376264" cy="93610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Geld doneren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3B5214-A32C-A4D9-F052-E7ED44A829DB}"/>
              </a:ext>
            </a:extLst>
          </p:cNvPr>
          <p:cNvSpPr/>
          <p:nvPr/>
        </p:nvSpPr>
        <p:spPr bwMode="gray">
          <a:xfrm>
            <a:off x="767408" y="4102184"/>
            <a:ext cx="2376264" cy="93610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Tijd doneren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2C0AF-DC62-B3AE-93AA-D01C54A5FBCA}"/>
              </a:ext>
            </a:extLst>
          </p:cNvPr>
          <p:cNvSpPr/>
          <p:nvPr/>
        </p:nvSpPr>
        <p:spPr bwMode="gray">
          <a:xfrm>
            <a:off x="3585423" y="1450801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Goederen doneren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676D36-B560-D343-505D-69F217BB7192}"/>
              </a:ext>
            </a:extLst>
          </p:cNvPr>
          <p:cNvSpPr/>
          <p:nvPr/>
        </p:nvSpPr>
        <p:spPr bwMode="gray">
          <a:xfrm>
            <a:off x="3592590" y="2754246"/>
            <a:ext cx="2376264" cy="93610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Fair trade kopen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421D6A-2157-CB48-7168-30CC4E5D0274}"/>
              </a:ext>
            </a:extLst>
          </p:cNvPr>
          <p:cNvSpPr/>
          <p:nvPr/>
        </p:nvSpPr>
        <p:spPr bwMode="gray">
          <a:xfrm>
            <a:off x="3592590" y="4107796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Delen op sociale media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587883-02BF-AAAD-E8AA-2BB8D285D4DF}"/>
              </a:ext>
            </a:extLst>
          </p:cNvPr>
          <p:cNvSpPr/>
          <p:nvPr/>
        </p:nvSpPr>
        <p:spPr bwMode="gray">
          <a:xfrm>
            <a:off x="767408" y="5291268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Petitie tekenen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4437B-D7EA-13E2-CD75-6115F0F80302}"/>
              </a:ext>
            </a:extLst>
          </p:cNvPr>
          <p:cNvSpPr/>
          <p:nvPr/>
        </p:nvSpPr>
        <p:spPr bwMode="gray">
          <a:xfrm>
            <a:off x="3592590" y="5301208"/>
            <a:ext cx="2376264" cy="93610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Vrijwilligerswerk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E2CFE6-61CB-B467-690F-06CF6DBFCD61}"/>
              </a:ext>
            </a:extLst>
          </p:cNvPr>
          <p:cNvSpPr/>
          <p:nvPr/>
        </p:nvSpPr>
        <p:spPr bwMode="gray">
          <a:xfrm>
            <a:off x="6432850" y="1450801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Buttons dragen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403E3-D2DE-9B5D-84B8-65B28C62BBB6}"/>
              </a:ext>
            </a:extLst>
          </p:cNvPr>
          <p:cNvSpPr/>
          <p:nvPr/>
        </p:nvSpPr>
        <p:spPr bwMode="gray">
          <a:xfrm>
            <a:off x="6403438" y="2778520"/>
            <a:ext cx="2376264" cy="93610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Meedoen aan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een actie (wandelen/fietsen/ lezing)</a:t>
            </a:r>
            <a:endParaRPr kumimoji="0" lang="en-US" sz="14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EE7CD9-8432-B0C1-118D-181F7349DF32}"/>
              </a:ext>
            </a:extLst>
          </p:cNvPr>
          <p:cNvSpPr/>
          <p:nvPr/>
        </p:nvSpPr>
        <p:spPr bwMode="gray">
          <a:xfrm>
            <a:off x="6432850" y="4083523"/>
            <a:ext cx="2376264" cy="93610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Meedoen aan een fondsenwervende activiteit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E20EA-C083-3D07-7659-383B477EEA9A}"/>
              </a:ext>
            </a:extLst>
          </p:cNvPr>
          <p:cNvSpPr/>
          <p:nvPr/>
        </p:nvSpPr>
        <p:spPr bwMode="gray">
          <a:xfrm>
            <a:off x="6403438" y="5263074"/>
            <a:ext cx="2376264" cy="93610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Lespakket op school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C797E4-9737-D27A-ABED-88654147B9A4}"/>
              </a:ext>
            </a:extLst>
          </p:cNvPr>
          <p:cNvSpPr/>
          <p:nvPr/>
        </p:nvSpPr>
        <p:spPr bwMode="gray">
          <a:xfrm>
            <a:off x="9280277" y="1495797"/>
            <a:ext cx="2376264" cy="93610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Video met testimonial opnemen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6AC4AD-30BA-9712-45D1-5DD57957765C}"/>
              </a:ext>
            </a:extLst>
          </p:cNvPr>
          <p:cNvSpPr/>
          <p:nvPr/>
        </p:nvSpPr>
        <p:spPr bwMode="gray">
          <a:xfrm>
            <a:off x="9312595" y="2778520"/>
            <a:ext cx="2376264" cy="93610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Producten kopen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E3DC1-2706-2EE5-E450-501828B69ED7}"/>
              </a:ext>
            </a:extLst>
          </p:cNvPr>
          <p:cNvSpPr/>
          <p:nvPr/>
        </p:nvSpPr>
        <p:spPr bwMode="gray">
          <a:xfrm>
            <a:off x="9312595" y="4083523"/>
            <a:ext cx="2376264" cy="93610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Sponsorloop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31373F-D28F-05FD-AA8B-858D4BF4E07C}"/>
              </a:ext>
            </a:extLst>
          </p:cNvPr>
          <p:cNvSpPr/>
          <p:nvPr/>
        </p:nvSpPr>
        <p:spPr bwMode="gray">
          <a:xfrm>
            <a:off x="9303593" y="5263074"/>
            <a:ext cx="2376264" cy="93610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Zelf actie verzinnen</a:t>
            </a:r>
            <a:endParaRPr kumimoji="0" lang="en-US" sz="1800" b="1" i="0" u="none" strike="noStrike" kern="1200" cap="none" spc="0" normalizeH="0" baseline="0" noProof="0" dirty="0" err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54863F22-CBDB-202D-92A5-97800A96849D}"/>
              </a:ext>
            </a:extLst>
          </p:cNvPr>
          <p:cNvSpPr txBox="1"/>
          <p:nvPr/>
        </p:nvSpPr>
        <p:spPr>
          <a:xfrm>
            <a:off x="335360" y="-27384"/>
            <a:ext cx="87849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vraag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je van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jouw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achterban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909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3478FC-4768-DD60-447F-6C364D25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41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4EA0E-A8C7-7CC6-4530-A57058EBF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" b="3095"/>
          <a:stretch/>
        </p:blipFill>
        <p:spPr>
          <a:xfrm>
            <a:off x="839416" y="980728"/>
            <a:ext cx="9433123" cy="5256584"/>
          </a:xfrm>
          <a:prstGeom prst="rect">
            <a:avLst/>
          </a:prstGeom>
        </p:spPr>
      </p:pic>
      <p:sp>
        <p:nvSpPr>
          <p:cNvPr id="5" name="Tekstvak 8">
            <a:extLst>
              <a:ext uri="{FF2B5EF4-FFF2-40B4-BE49-F238E27FC236}">
                <a16:creationId xmlns:a16="http://schemas.microsoft.com/office/drawing/2014/main" id="{530A3F90-5200-5DA8-BD3B-278EE523E2D5}"/>
              </a:ext>
            </a:extLst>
          </p:cNvPr>
          <p:cNvSpPr txBox="1"/>
          <p:nvPr/>
        </p:nvSpPr>
        <p:spPr>
          <a:xfrm>
            <a:off x="839416" y="-243408"/>
            <a:ext cx="794533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500" kern="1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latin typeface="+mj-lt"/>
                <a:ea typeface="+mj-ea"/>
                <a:cs typeface="+mj-cs"/>
              </a:rPr>
              <a:t>Waarom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doen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mensen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mee?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6985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D2EF4-62C0-4C8E-1F58-6D8D0435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F2030-7D7B-41DB-9573-4825C4FEEDBC}" type="slidenum">
              <a:rPr kumimoji="0" lang="nl-NL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NL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5320D-16C1-3AE0-1A3F-8BA38EE0D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85"/>
          <a:stretch/>
        </p:blipFill>
        <p:spPr>
          <a:xfrm>
            <a:off x="135208" y="-171400"/>
            <a:ext cx="11579791" cy="4976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928D9-2605-79D5-0EEC-A40938E97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4215270"/>
            <a:ext cx="8688288" cy="264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46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3FB363E-9C95-C3DB-C4EE-0691C455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43</a:t>
            </a:fld>
            <a:endParaRPr lang="nl-NL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EFAE5AE-852A-AE64-0F7B-9D65C9CFE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1"/>
          <a:stretch/>
        </p:blipFill>
        <p:spPr bwMode="auto">
          <a:xfrm>
            <a:off x="1271464" y="1052736"/>
            <a:ext cx="11017224" cy="56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377974-7206-2C94-6FEB-0B7C3C6A368F}"/>
              </a:ext>
            </a:extLst>
          </p:cNvPr>
          <p:cNvSpPr txBox="1"/>
          <p:nvPr/>
        </p:nvSpPr>
        <p:spPr bwMode="gray">
          <a:xfrm>
            <a:off x="3863752" y="1884610"/>
            <a:ext cx="345767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dirty="0"/>
              <a:t>Leiders: </a:t>
            </a:r>
            <a:r>
              <a:rPr lang="nl-NL" sz="1200" dirty="0"/>
              <a:t>zijn zeer betrokken bij de activiteit </a:t>
            </a:r>
          </a:p>
          <a:p>
            <a:pPr algn="l"/>
            <a:r>
              <a:rPr lang="nl-NL" sz="1200" dirty="0"/>
              <a:t>en initieert zelf nieuwe activiteiten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EE65A-02E6-7D67-EEA0-97333EE2E8E3}"/>
              </a:ext>
            </a:extLst>
          </p:cNvPr>
          <p:cNvSpPr txBox="1"/>
          <p:nvPr/>
        </p:nvSpPr>
        <p:spPr bwMode="gray">
          <a:xfrm>
            <a:off x="3202300" y="2630079"/>
            <a:ext cx="327493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dirty="0"/>
              <a:t>Co-eigenaren </a:t>
            </a:r>
            <a:r>
              <a:rPr lang="nl-NL" sz="1200" dirty="0"/>
              <a:t>Zijn zeer betrokken bij </a:t>
            </a:r>
          </a:p>
          <a:p>
            <a:r>
              <a:rPr lang="nl-NL" sz="1200" dirty="0"/>
              <a:t>de activiteit en promoot dit bij anderen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E324E0-9EF6-C246-535D-A4C520340965}"/>
              </a:ext>
            </a:extLst>
          </p:cNvPr>
          <p:cNvSpPr txBox="1"/>
          <p:nvPr/>
        </p:nvSpPr>
        <p:spPr bwMode="gray">
          <a:xfrm>
            <a:off x="2333884" y="3361361"/>
            <a:ext cx="311784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dirty="0"/>
              <a:t>Bijdragers: </a:t>
            </a:r>
            <a:r>
              <a:rPr lang="nl-NL" sz="1200" dirty="0"/>
              <a:t>Voelen zich betrokken bij </a:t>
            </a:r>
          </a:p>
          <a:p>
            <a:r>
              <a:rPr lang="nl-NL" sz="1200" dirty="0"/>
              <a:t>delen van de actie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EDDDB-ED53-A928-5FD7-777C998F25F5}"/>
              </a:ext>
            </a:extLst>
          </p:cNvPr>
          <p:cNvSpPr txBox="1"/>
          <p:nvPr/>
        </p:nvSpPr>
        <p:spPr bwMode="gray">
          <a:xfrm>
            <a:off x="1271464" y="3934487"/>
            <a:ext cx="3175549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dirty="0"/>
              <a:t>Sympathisanten: </a:t>
            </a:r>
            <a:r>
              <a:rPr lang="nl-NL" sz="1200" dirty="0"/>
              <a:t>Laat zien achter </a:t>
            </a:r>
          </a:p>
          <a:p>
            <a:r>
              <a:rPr lang="nl-NL" sz="1200" dirty="0"/>
              <a:t>de activiteit te staan en laat dit ook aan </a:t>
            </a:r>
          </a:p>
          <a:p>
            <a:r>
              <a:rPr lang="nl-NL" sz="1200" dirty="0"/>
              <a:t>anderen zien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37989E2-08A6-C456-6769-BE38E8C90DDE}"/>
              </a:ext>
            </a:extLst>
          </p:cNvPr>
          <p:cNvSpPr txBox="1"/>
          <p:nvPr/>
        </p:nvSpPr>
        <p:spPr>
          <a:xfrm>
            <a:off x="748993" y="-11931"/>
            <a:ext cx="794533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500" kern="1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300" b="1" kern="1200" dirty="0">
                <a:latin typeface="+mj-lt"/>
                <a:ea typeface="+mj-ea"/>
                <a:cs typeface="+mj-cs"/>
              </a:rPr>
              <a:t>Pyramide van betrokkenheid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D9ABB-84E5-A8EF-C5F5-D56FC5FE4690}"/>
              </a:ext>
            </a:extLst>
          </p:cNvPr>
          <p:cNvSpPr txBox="1"/>
          <p:nvPr/>
        </p:nvSpPr>
        <p:spPr bwMode="gray">
          <a:xfrm>
            <a:off x="551384" y="4749371"/>
            <a:ext cx="365645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err="1"/>
              <a:t>Leden</a:t>
            </a:r>
            <a:r>
              <a:rPr lang="en-US" dirty="0"/>
              <a:t>/</a:t>
            </a:r>
            <a:r>
              <a:rPr lang="nl-NL" dirty="0"/>
              <a:t>volgers</a:t>
            </a:r>
            <a:r>
              <a:rPr lang="en-US" dirty="0"/>
              <a:t>: </a:t>
            </a:r>
            <a:r>
              <a:rPr lang="en-US" sz="1200" dirty="0"/>
              <a:t>Is geinteresseerd in de </a:t>
            </a:r>
          </a:p>
          <a:p>
            <a:r>
              <a:rPr lang="en-US" sz="1200" dirty="0" err="1"/>
              <a:t>activiteit</a:t>
            </a:r>
            <a:r>
              <a:rPr lang="en-US" sz="1200" dirty="0"/>
              <a:t> en wil op de hoogte gehouden </a:t>
            </a:r>
            <a:r>
              <a:rPr lang="en-US" sz="1200" dirty="0" err="1"/>
              <a:t>worden</a:t>
            </a:r>
            <a:endParaRPr lang="en-US" sz="1200" dirty="0"/>
          </a:p>
          <a:p>
            <a:pPr algn="l"/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B4BF2-8F0E-10FE-62C2-2B4722B9508C}"/>
              </a:ext>
            </a:extLst>
          </p:cNvPr>
          <p:cNvSpPr txBox="1"/>
          <p:nvPr/>
        </p:nvSpPr>
        <p:spPr bwMode="gray">
          <a:xfrm>
            <a:off x="263352" y="5568000"/>
            <a:ext cx="33631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err="1"/>
              <a:t>Kijkers</a:t>
            </a:r>
            <a:r>
              <a:rPr lang="en-US" dirty="0"/>
              <a:t>/</a:t>
            </a:r>
            <a:r>
              <a:rPr lang="en-US" dirty="0" err="1"/>
              <a:t>lezers</a:t>
            </a:r>
            <a:r>
              <a:rPr lang="en-US" dirty="0"/>
              <a:t>: </a:t>
            </a:r>
            <a:r>
              <a:rPr lang="en-US" sz="1200" dirty="0" err="1"/>
              <a:t>Bekijkt</a:t>
            </a:r>
            <a:r>
              <a:rPr lang="en-US" sz="1200" dirty="0"/>
              <a:t>/</a:t>
            </a:r>
            <a:r>
              <a:rPr lang="en-US" sz="1200" dirty="0" err="1"/>
              <a:t>beluistert</a:t>
            </a:r>
            <a:r>
              <a:rPr lang="en-US" sz="1200" dirty="0"/>
              <a:t> </a:t>
            </a:r>
            <a:r>
              <a:rPr lang="en-US" sz="1200" dirty="0" err="1"/>
              <a:t>activiteit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0437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EA623B-E865-F14C-63E2-07099F24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t>44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4CF23-ACCE-3792-DF5F-F6D8A4796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49" y="400578"/>
            <a:ext cx="9553500" cy="5291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5E8487-77DC-2586-5504-A499129C0CF1}"/>
              </a:ext>
            </a:extLst>
          </p:cNvPr>
          <p:cNvSpPr txBox="1"/>
          <p:nvPr/>
        </p:nvSpPr>
        <p:spPr bwMode="gray">
          <a:xfrm>
            <a:off x="2786906" y="2133010"/>
            <a:ext cx="1512168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Samen uitvoeren van projecten</a:t>
            </a:r>
          </a:p>
          <a:p>
            <a:pPr algn="l"/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E6CBE-25D2-5793-F16D-10EB6C4F35EF}"/>
              </a:ext>
            </a:extLst>
          </p:cNvPr>
          <p:cNvSpPr txBox="1"/>
          <p:nvPr/>
        </p:nvSpPr>
        <p:spPr bwMode="gray">
          <a:xfrm>
            <a:off x="1948756" y="2868005"/>
            <a:ext cx="17281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</a:rPr>
              <a:t>Subsidieren van onze programma’s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0852F-9829-F1EC-FCE8-3577B98197CA}"/>
              </a:ext>
            </a:extLst>
          </p:cNvPr>
          <p:cNvSpPr txBox="1"/>
          <p:nvPr/>
        </p:nvSpPr>
        <p:spPr bwMode="gray">
          <a:xfrm>
            <a:off x="1199456" y="3387130"/>
            <a:ext cx="2016224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Deelnemen aan webinars en 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E727F-AF1D-DBA8-FAD6-5DD934C3E7C2}"/>
              </a:ext>
            </a:extLst>
          </p:cNvPr>
          <p:cNvSpPr txBox="1"/>
          <p:nvPr/>
        </p:nvSpPr>
        <p:spPr bwMode="gray">
          <a:xfrm>
            <a:off x="407368" y="4127320"/>
            <a:ext cx="2016224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002060"/>
                </a:solidFill>
              </a:rPr>
              <a:t>Geinformeerd worden via school projecten en sociale media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004DE-F378-6630-3909-9D43EEFB3AE0}"/>
              </a:ext>
            </a:extLst>
          </p:cNvPr>
          <p:cNvSpPr txBox="1"/>
          <p:nvPr/>
        </p:nvSpPr>
        <p:spPr bwMode="gray">
          <a:xfrm>
            <a:off x="6948760" y="2059963"/>
            <a:ext cx="2304256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PI &amp; partner </a:t>
            </a:r>
          </a:p>
          <a:p>
            <a:pPr algn="l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organisaties</a:t>
            </a:r>
          </a:p>
          <a:p>
            <a:pPr algn="l"/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848905-E2D0-A246-6B47-5ADA745A1E9E}"/>
              </a:ext>
            </a:extLst>
          </p:cNvPr>
          <p:cNvSpPr txBox="1"/>
          <p:nvPr/>
        </p:nvSpPr>
        <p:spPr bwMode="gray">
          <a:xfrm>
            <a:off x="7464152" y="2789610"/>
            <a:ext cx="230425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</a:rPr>
              <a:t>Donoren &amp; fondsen </a:t>
            </a:r>
          </a:p>
          <a:p>
            <a:pPr algn="l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3B1A5-B212-5CB6-BD35-E5730D2A5659}"/>
              </a:ext>
            </a:extLst>
          </p:cNvPr>
          <p:cNvSpPr txBox="1"/>
          <p:nvPr/>
        </p:nvSpPr>
        <p:spPr bwMode="gray">
          <a:xfrm>
            <a:off x="8064438" y="3387129"/>
            <a:ext cx="280831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Sector: NGOs &amp; CIGS network</a:t>
            </a:r>
          </a:p>
          <a:p>
            <a:pPr algn="l"/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3A53B-A936-531F-D217-225A53E141FB}"/>
              </a:ext>
            </a:extLst>
          </p:cNvPr>
          <p:cNvSpPr txBox="1"/>
          <p:nvPr/>
        </p:nvSpPr>
        <p:spPr bwMode="gray">
          <a:xfrm>
            <a:off x="8760296" y="4168415"/>
            <a:ext cx="280831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002060"/>
                </a:solidFill>
              </a:rPr>
              <a:t>Kinderen/Jongeren</a:t>
            </a:r>
          </a:p>
          <a:p>
            <a:pPr algn="l"/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F913B-A4B8-08E0-FA10-C73904F81D63}"/>
              </a:ext>
            </a:extLst>
          </p:cNvPr>
          <p:cNvSpPr txBox="1"/>
          <p:nvPr/>
        </p:nvSpPr>
        <p:spPr bwMode="gray">
          <a:xfrm>
            <a:off x="922574" y="759381"/>
            <a:ext cx="3517242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dirty="0"/>
              <a:t>Voorbeeld: </a:t>
            </a:r>
          </a:p>
          <a:p>
            <a:pPr algn="l"/>
            <a:r>
              <a:rPr lang="en-US" sz="2800" b="1" dirty="0"/>
              <a:t>Wilde Ganzen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3EF432-4EB7-EB21-BC45-7F71366EDBAE}"/>
              </a:ext>
            </a:extLst>
          </p:cNvPr>
          <p:cNvGrpSpPr/>
          <p:nvPr/>
        </p:nvGrpSpPr>
        <p:grpSpPr>
          <a:xfrm>
            <a:off x="10195964" y="5527345"/>
            <a:ext cx="1846541" cy="746594"/>
            <a:chOff x="10408912" y="5993942"/>
            <a:chExt cx="1846541" cy="7465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08A406-7AEC-0FCB-01AF-3E7E5416CA0C}"/>
                </a:ext>
              </a:extLst>
            </p:cNvPr>
            <p:cNvSpPr/>
            <p:nvPr/>
          </p:nvSpPr>
          <p:spPr bwMode="gray">
            <a:xfrm>
              <a:off x="10408912" y="5993942"/>
              <a:ext cx="1656184" cy="720080"/>
            </a:xfrm>
            <a:prstGeom prst="ellipse">
              <a:avLst/>
            </a:prstGeom>
            <a:solidFill>
              <a:srgbClr val="FF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5" name="Title 2">
              <a:extLst>
                <a:ext uri="{FF2B5EF4-FFF2-40B4-BE49-F238E27FC236}">
                  <a16:creationId xmlns:a16="http://schemas.microsoft.com/office/drawing/2014/main" id="{1ED00BC5-22F6-6481-B949-FEAAF95696E2}"/>
                </a:ext>
              </a:extLst>
            </p:cNvPr>
            <p:cNvSpPr txBox="1">
              <a:spLocks/>
            </p:cNvSpPr>
            <p:nvPr/>
          </p:nvSpPr>
          <p:spPr>
            <a:xfrm>
              <a:off x="10599269" y="6158850"/>
              <a:ext cx="1656184" cy="5816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000" dirty="0"/>
                <a:t>Checklist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1545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E2329F8A-D6EC-4376-8FE2-21B33DAB48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" b="14"/>
          <a:stretch>
            <a:fillRect/>
          </a:stretch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33B100-2832-4010-9764-27800216B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9976" y="620688"/>
            <a:ext cx="5285676" cy="6813400"/>
          </a:xfrm>
        </p:spPr>
        <p:txBody>
          <a:bodyPr/>
          <a:lstStyle/>
          <a:p>
            <a:r>
              <a:rPr lang="nl-NL" sz="2400" dirty="0">
                <a:solidFill>
                  <a:schemeClr val="accent1"/>
                </a:solidFill>
              </a:rPr>
              <a:t>Onze call to action naar jullie toe: </a:t>
            </a:r>
          </a:p>
          <a:p>
            <a:endParaRPr lang="nl-NL" sz="2000" dirty="0">
              <a:solidFill>
                <a:schemeClr val="accent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chemeClr val="tx2"/>
                </a:solidFill>
              </a:rPr>
              <a:t>Vul de checklist in </a:t>
            </a:r>
            <a:r>
              <a:rPr lang="nl-NL" sz="2000" dirty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</a:p>
          <a:p>
            <a:endParaRPr lang="nl-NL" sz="20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chemeClr val="tx2"/>
                </a:solidFill>
              </a:rPr>
              <a:t>Bekijk onze online </a:t>
            </a:r>
            <a:r>
              <a:rPr lang="nl-NL" sz="2000" dirty="0" err="1">
                <a:solidFill>
                  <a:schemeClr val="tx2"/>
                </a:solidFill>
              </a:rPr>
              <a:t>toolkit</a:t>
            </a:r>
            <a:r>
              <a:rPr lang="nl-NL" sz="2000" dirty="0">
                <a:solidFill>
                  <a:schemeClr val="tx2"/>
                </a:solidFill>
              </a:rPr>
              <a:t> over dit onderwerp: www.framevoicereport.eu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chemeClr val="tx2"/>
                </a:solidFill>
              </a:rPr>
              <a:t>Houd onze website in de gaten, er komt subsidie aan voor jongereninitiatieven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>
              <a:solidFill>
                <a:schemeClr val="tx2"/>
              </a:solidFill>
            </a:endParaRPr>
          </a:p>
          <a:p>
            <a:endParaRPr lang="nl-NL" sz="2000" dirty="0">
              <a:solidFill>
                <a:schemeClr val="tx2"/>
              </a:solidFill>
            </a:endParaRPr>
          </a:p>
          <a:p>
            <a:endParaRPr lang="nl-NL" sz="2000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71A0CE-6309-47C4-B902-5A160CB2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030-7D7B-41DB-9573-4825C4FEEDBC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607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53CD64C-1BCC-4D2D-83BC-045C720F5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855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FFADAD-E3B5-B417-B863-2A6174CFD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46" b="9536"/>
          <a:stretch/>
        </p:blipFill>
        <p:spPr>
          <a:xfrm>
            <a:off x="691610" y="-603448"/>
            <a:ext cx="10808779" cy="6920785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2DFB7B8C-FCB0-3F29-C04D-E3CDF849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4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1B59C-717E-1B49-7312-87B983E1F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40"/>
          <a:stretch/>
        </p:blipFill>
        <p:spPr>
          <a:xfrm>
            <a:off x="889891" y="68263"/>
            <a:ext cx="10412218" cy="6280150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2DFB7B8C-FCB0-3F29-C04D-E3CDF849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6631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850B50-8120-F089-B3AB-BEC9E73E3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7" b="3018"/>
          <a:stretch/>
        </p:blipFill>
        <p:spPr>
          <a:xfrm>
            <a:off x="709881" y="116632"/>
            <a:ext cx="10772238" cy="6231463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2DFB7B8C-FCB0-3F29-C04D-E3CDF849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307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A24DD6-30F3-0304-F613-864EEEEA6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5240" r="2" b="1501"/>
          <a:stretch/>
        </p:blipFill>
        <p:spPr>
          <a:xfrm>
            <a:off x="300013" y="260648"/>
            <a:ext cx="11591974" cy="5983872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41A23A9-6178-56A0-F85B-6267A92D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50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F7043E-B5F3-3092-8054-6135CAAD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2" r="1" b="12296"/>
          <a:stretch/>
        </p:blipFill>
        <p:spPr>
          <a:xfrm>
            <a:off x="372021" y="116632"/>
            <a:ext cx="11447958" cy="6015957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0088ABA-2AA1-CC89-C4C6-1A7D532A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A5F2030-7D7B-41DB-9573-4825C4FEEDBC}" type="slidenum">
              <a:rPr lang="nl-NL" smtClean="0"/>
              <a:pPr>
                <a:spcAft>
                  <a:spcPts val="600"/>
                </a:spcAft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16810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661b2e676a4dde1cae95a237fb0e2712d6d3a50"/>
</p:tagLst>
</file>

<file path=ppt/theme/theme1.xml><?xml version="1.0" encoding="utf-8"?>
<a:theme xmlns:a="http://schemas.openxmlformats.org/drawingml/2006/main" name="Wilde Ganzen">
  <a:themeElements>
    <a:clrScheme name="WildeGanzen_Color">
      <a:dk1>
        <a:sysClr val="windowText" lastClr="000000"/>
      </a:dk1>
      <a:lt1>
        <a:sysClr val="window" lastClr="FFFFFF"/>
      </a:lt1>
      <a:dk2>
        <a:srgbClr val="000000"/>
      </a:dk2>
      <a:lt2>
        <a:srgbClr val="F5F0EB"/>
      </a:lt2>
      <a:accent1>
        <a:srgbClr val="008AE6"/>
      </a:accent1>
      <a:accent2>
        <a:srgbClr val="E60D2E"/>
      </a:accent2>
      <a:accent3>
        <a:srgbClr val="D0CECE"/>
      </a:accent3>
      <a:accent4>
        <a:srgbClr val="1391E6"/>
      </a:accent4>
      <a:accent5>
        <a:srgbClr val="F39455"/>
      </a:accent5>
      <a:accent6>
        <a:srgbClr val="90C143"/>
      </a:accent6>
      <a:hlink>
        <a:srgbClr val="008AE6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ilde-Ganzen_v3  -  Read-Only" id="{0C84136A-9C88-495E-8B57-E85ABB91680C}" vid="{81FEA57B-DCD1-43CC-967F-ECF78CCAA44A}"/>
    </a:ext>
  </a:extLst>
</a:theme>
</file>

<file path=ppt/theme/theme2.xml><?xml version="1.0" encoding="utf-8"?>
<a:theme xmlns:a="http://schemas.openxmlformats.org/drawingml/2006/main" name="Kantoorthema">
  <a:themeElements>
    <a:clrScheme name="WildeGanzen_Color">
      <a:dk1>
        <a:sysClr val="windowText" lastClr="000000"/>
      </a:dk1>
      <a:lt1>
        <a:sysClr val="window" lastClr="FFFFFF"/>
      </a:lt1>
      <a:dk2>
        <a:srgbClr val="000000"/>
      </a:dk2>
      <a:lt2>
        <a:srgbClr val="F5F0EB"/>
      </a:lt2>
      <a:accent1>
        <a:srgbClr val="008AE6"/>
      </a:accent1>
      <a:accent2>
        <a:srgbClr val="E60D2E"/>
      </a:accent2>
      <a:accent3>
        <a:srgbClr val="D0CECE"/>
      </a:accent3>
      <a:accent4>
        <a:srgbClr val="1391E6"/>
      </a:accent4>
      <a:accent5>
        <a:srgbClr val="F39455"/>
      </a:accent5>
      <a:accent6>
        <a:srgbClr val="90C143"/>
      </a:accent6>
      <a:hlink>
        <a:srgbClr val="008AE6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WildeGanzen_Color">
      <a:dk1>
        <a:sysClr val="windowText" lastClr="000000"/>
      </a:dk1>
      <a:lt1>
        <a:sysClr val="window" lastClr="FFFFFF"/>
      </a:lt1>
      <a:dk2>
        <a:srgbClr val="000000"/>
      </a:dk2>
      <a:lt2>
        <a:srgbClr val="F5F0EB"/>
      </a:lt2>
      <a:accent1>
        <a:srgbClr val="008AE6"/>
      </a:accent1>
      <a:accent2>
        <a:srgbClr val="E60D2E"/>
      </a:accent2>
      <a:accent3>
        <a:srgbClr val="D0CECE"/>
      </a:accent3>
      <a:accent4>
        <a:srgbClr val="1391E6"/>
      </a:accent4>
      <a:accent5>
        <a:srgbClr val="F39455"/>
      </a:accent5>
      <a:accent6>
        <a:srgbClr val="90C143"/>
      </a:accent6>
      <a:hlink>
        <a:srgbClr val="008AE6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92bece-18dd-4dba-a7fe-3846962cc601">
      <UserInfo>
        <DisplayName>Iedereen behalve externe gebruikers</DisplayName>
        <AccountId>5</AccountId>
        <AccountType/>
      </UserInfo>
    </SharedWithUsers>
    <lcf76f155ced4ddcb4097134ff3c332f xmlns="805e5d20-c060-4165-9ea0-c64cd1b78dfb">
      <Terms xmlns="http://schemas.microsoft.com/office/infopath/2007/PartnerControls"/>
    </lcf76f155ced4ddcb4097134ff3c332f>
    <TaxCatchAll xmlns="5b92bece-18dd-4dba-a7fe-3846962cc60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086D49EEAFD442B01FB19B30FE5ECF" ma:contentTypeVersion="18" ma:contentTypeDescription="Een nieuw document maken." ma:contentTypeScope="" ma:versionID="86b5b4adcdec38748bc7b952fe04285b">
  <xsd:schema xmlns:xsd="http://www.w3.org/2001/XMLSchema" xmlns:xs="http://www.w3.org/2001/XMLSchema" xmlns:p="http://schemas.microsoft.com/office/2006/metadata/properties" xmlns:ns2="805e5d20-c060-4165-9ea0-c64cd1b78dfb" xmlns:ns3="5b92bece-18dd-4dba-a7fe-3846962cc601" targetNamespace="http://schemas.microsoft.com/office/2006/metadata/properties" ma:root="true" ma:fieldsID="76be20421030b12ef1145c66f72f90b1" ns2:_="" ns3:_="">
    <xsd:import namespace="805e5d20-c060-4165-9ea0-c64cd1b78dfb"/>
    <xsd:import namespace="5b92bece-18dd-4dba-a7fe-3846962cc6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e5d20-c060-4165-9ea0-c64cd1b78d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0211032c-2f0e-4ebe-bea4-893933af4f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2bece-18dd-4dba-a7fe-3846962cc60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a3bfd75-45a0-4e1f-a653-8c73cc680c61}" ma:internalName="TaxCatchAll" ma:showField="CatchAllData" ma:web="5b92bece-18dd-4dba-a7fe-3846962cc6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A6B527-A2BE-46FD-9D4B-4A07158DB6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494E34-6750-44CE-951A-2BE4C68264AA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5b92bece-18dd-4dba-a7fe-3846962cc601"/>
    <ds:schemaRef ds:uri="805e5d20-c060-4165-9ea0-c64cd1b78df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315F564-DEB7-4183-A4C6-BC4C9CEDA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5e5d20-c060-4165-9ea0-c64cd1b78dfb"/>
    <ds:schemaRef ds:uri="5b92bece-18dd-4dba-a7fe-3846962cc6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Wilde-Ganzen_v3</Template>
  <TotalTime>3540</TotalTime>
  <Words>755</Words>
  <Application>Microsoft Office PowerPoint</Application>
  <PresentationFormat>Widescreen</PresentationFormat>
  <Paragraphs>199</Paragraphs>
  <Slides>46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Century Gothic</vt:lpstr>
      <vt:lpstr>Wingdings</vt:lpstr>
      <vt:lpstr>Wilde Ganzen</vt:lpstr>
      <vt:lpstr>  Challenge:   Uitbreiden van  je achterban</vt:lpstr>
      <vt:lpstr>Inhoud van de workshop</vt:lpstr>
      <vt:lpstr>PowerPoint Presentation</vt:lpstr>
      <vt:lpstr>Welk beeld raakt jou?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 deze good practise:  HOE vertel jij het verhaal? </vt:lpstr>
      <vt:lpstr>PowerPoint Presentation</vt:lpstr>
      <vt:lpstr>PowerPoint Presentation</vt:lpstr>
      <vt:lpstr>Even oefenen.. </vt:lpstr>
      <vt:lpstr>Welk beeld raakt jou? </vt:lpstr>
      <vt:lpstr>PowerPoint Presentation</vt:lpstr>
      <vt:lpstr>Artsen zonder  grenzen reflecteert  op eigen framing  Beelden Woorden Wie vertelt het verhaal  Het doet ertoe!</vt:lpstr>
      <vt:lpstr> Communiceren vanuit hoop</vt:lpstr>
      <vt:lpstr>PowerPoint Presentation</vt:lpstr>
      <vt:lpstr>PowerPoint Presentation</vt:lpstr>
      <vt:lpstr>PowerPoint Presentation</vt:lpstr>
      <vt:lpstr>PowerPoint Presentation</vt:lpstr>
      <vt:lpstr> Aan wie vertel je het verhaal?   Ken je doelgroep</vt:lpstr>
      <vt:lpstr>PowerPoint Presentation</vt:lpstr>
      <vt:lpstr>PowerPoint Presentation</vt:lpstr>
      <vt:lpstr>Wat vraag je jouw doelgroep?  Welke call to actions hebben jullie?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Titeldia van dit lange document</dc:title>
  <dc:creator>Josje van de Grift - Wilde Ganzen</dc:creator>
  <cp:lastModifiedBy>Josje van de Grift - Wilde Ganzen</cp:lastModifiedBy>
  <cp:revision>25</cp:revision>
  <cp:lastPrinted>2024-03-05T14:24:34Z</cp:lastPrinted>
  <dcterms:created xsi:type="dcterms:W3CDTF">2022-06-17T08:48:20Z</dcterms:created>
  <dcterms:modified xsi:type="dcterms:W3CDTF">2024-03-08T13:25:45Z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0x01010082086D49EEAFD442B01FB19B30FE5ECF</vt:lpwstr>
  </property>
  <property fmtid="{D5CDD505-2E9C-101B-9397-08002B2CF9AE}" pid="3" name="MediaServiceImageTags">
    <vt:lpwstr/>
  </property>
</Properties>
</file>