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59"/>
  </p:notesMasterIdLst>
  <p:handoutMasterIdLst>
    <p:handoutMasterId r:id="rId60"/>
  </p:handoutMasterIdLst>
  <p:sldIdLst>
    <p:sldId id="263" r:id="rId6"/>
    <p:sldId id="558" r:id="rId7"/>
    <p:sldId id="608" r:id="rId8"/>
    <p:sldId id="602" r:id="rId9"/>
    <p:sldId id="283" r:id="rId10"/>
    <p:sldId id="3666" r:id="rId11"/>
    <p:sldId id="3660" r:id="rId12"/>
    <p:sldId id="3647" r:id="rId13"/>
    <p:sldId id="3661" r:id="rId14"/>
    <p:sldId id="3674" r:id="rId15"/>
    <p:sldId id="3662" r:id="rId16"/>
    <p:sldId id="3667" r:id="rId17"/>
    <p:sldId id="3678" r:id="rId18"/>
    <p:sldId id="3673" r:id="rId19"/>
    <p:sldId id="3675" r:id="rId20"/>
    <p:sldId id="3672" r:id="rId21"/>
    <p:sldId id="3676" r:id="rId22"/>
    <p:sldId id="3663" r:id="rId23"/>
    <p:sldId id="3671" r:id="rId24"/>
    <p:sldId id="3669" r:id="rId25"/>
    <p:sldId id="3668" r:id="rId26"/>
    <p:sldId id="3653" r:id="rId27"/>
    <p:sldId id="3652" r:id="rId28"/>
    <p:sldId id="3644" r:id="rId29"/>
    <p:sldId id="3659" r:id="rId30"/>
    <p:sldId id="3648" r:id="rId31"/>
    <p:sldId id="3651" r:id="rId32"/>
    <p:sldId id="3665" r:id="rId33"/>
    <p:sldId id="610" r:id="rId34"/>
    <p:sldId id="506" r:id="rId35"/>
    <p:sldId id="519" r:id="rId36"/>
    <p:sldId id="609" r:id="rId37"/>
    <p:sldId id="607" r:id="rId38"/>
    <p:sldId id="616" r:id="rId39"/>
    <p:sldId id="619" r:id="rId40"/>
    <p:sldId id="540" r:id="rId41"/>
    <p:sldId id="582" r:id="rId42"/>
    <p:sldId id="583" r:id="rId43"/>
    <p:sldId id="618" r:id="rId44"/>
    <p:sldId id="586" r:id="rId45"/>
    <p:sldId id="642" r:id="rId46"/>
    <p:sldId id="563" r:id="rId47"/>
    <p:sldId id="617" r:id="rId48"/>
    <p:sldId id="3679" r:id="rId49"/>
    <p:sldId id="643" r:id="rId50"/>
    <p:sldId id="613" r:id="rId51"/>
    <p:sldId id="3680" r:id="rId52"/>
    <p:sldId id="623" r:id="rId53"/>
    <p:sldId id="622" r:id="rId54"/>
    <p:sldId id="611" r:id="rId55"/>
    <p:sldId id="591" r:id="rId56"/>
    <p:sldId id="594" r:id="rId57"/>
    <p:sldId id="273" r:id="rId58"/>
  </p:sldIdLst>
  <p:sldSz cx="12192000" cy="6858000"/>
  <p:notesSz cx="6670675" cy="9929813"/>
  <p:custDataLst>
    <p:tags r:id="rId61"/>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115D5E9-F9C0-4337-89DC-234ABA4ADEE1}">
          <p14:sldIdLst>
            <p14:sldId id="263"/>
            <p14:sldId id="558"/>
            <p14:sldId id="608"/>
            <p14:sldId id="602"/>
            <p14:sldId id="283"/>
            <p14:sldId id="3666"/>
            <p14:sldId id="3660"/>
            <p14:sldId id="3647"/>
            <p14:sldId id="3661"/>
            <p14:sldId id="3674"/>
            <p14:sldId id="3662"/>
            <p14:sldId id="3667"/>
            <p14:sldId id="3678"/>
            <p14:sldId id="3673"/>
            <p14:sldId id="3675"/>
            <p14:sldId id="3672"/>
            <p14:sldId id="3676"/>
            <p14:sldId id="3663"/>
            <p14:sldId id="3671"/>
            <p14:sldId id="3669"/>
            <p14:sldId id="3668"/>
            <p14:sldId id="3653"/>
            <p14:sldId id="3652"/>
            <p14:sldId id="3644"/>
            <p14:sldId id="3659"/>
            <p14:sldId id="3648"/>
            <p14:sldId id="3651"/>
            <p14:sldId id="3665"/>
            <p14:sldId id="610"/>
            <p14:sldId id="506"/>
            <p14:sldId id="519"/>
            <p14:sldId id="609"/>
            <p14:sldId id="607"/>
            <p14:sldId id="616"/>
            <p14:sldId id="619"/>
            <p14:sldId id="540"/>
            <p14:sldId id="582"/>
            <p14:sldId id="583"/>
            <p14:sldId id="618"/>
            <p14:sldId id="586"/>
            <p14:sldId id="642"/>
            <p14:sldId id="563"/>
            <p14:sldId id="617"/>
            <p14:sldId id="3679"/>
            <p14:sldId id="643"/>
            <p14:sldId id="613"/>
            <p14:sldId id="3680"/>
            <p14:sldId id="623"/>
            <p14:sldId id="622"/>
            <p14:sldId id="611"/>
            <p14:sldId id="591"/>
            <p14:sldId id="594"/>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2D778-07DB-4B86-8EE7-6B23CE9DCC56}" v="61" dt="2024-03-08T10:26:43.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3792" autoAdjust="0"/>
  </p:normalViewPr>
  <p:slideViewPr>
    <p:cSldViewPr showGuides="1">
      <p:cViewPr varScale="1">
        <p:scale>
          <a:sx n="67" d="100"/>
          <a:sy n="67" d="100"/>
        </p:scale>
        <p:origin x="640"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74" d="100"/>
          <a:sy n="74" d="100"/>
        </p:scale>
        <p:origin x="319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je van de Grift - Wilde Ganzen" userId="6eec39f8-975a-4665-a91b-f8e3d6b137a4" providerId="ADAL" clId="{D302D778-07DB-4B86-8EE7-6B23CE9DCC56}"/>
    <pc:docChg chg="undo redo custSel addSld delSld modSld sldOrd modSection">
      <pc:chgData name="Josje van de Grift - Wilde Ganzen" userId="6eec39f8-975a-4665-a91b-f8e3d6b137a4" providerId="ADAL" clId="{D302D778-07DB-4B86-8EE7-6B23CE9DCC56}" dt="2024-03-08T13:25:06.747" v="431" actId="1076"/>
      <pc:docMkLst>
        <pc:docMk/>
      </pc:docMkLst>
      <pc:sldChg chg="delSp modSp mod">
        <pc:chgData name="Josje van de Grift - Wilde Ganzen" userId="6eec39f8-975a-4665-a91b-f8e3d6b137a4" providerId="ADAL" clId="{D302D778-07DB-4B86-8EE7-6B23CE9DCC56}" dt="2024-03-08T10:08:33.173" v="240" actId="478"/>
        <pc:sldMkLst>
          <pc:docMk/>
          <pc:sldMk cId="4225062364" sldId="263"/>
        </pc:sldMkLst>
        <pc:spChg chg="mod">
          <ac:chgData name="Josje van de Grift - Wilde Ganzen" userId="6eec39f8-975a-4665-a91b-f8e3d6b137a4" providerId="ADAL" clId="{D302D778-07DB-4B86-8EE7-6B23CE9DCC56}" dt="2024-03-07T13:26:09.510" v="63" actId="113"/>
          <ac:spMkLst>
            <pc:docMk/>
            <pc:sldMk cId="4225062364" sldId="263"/>
            <ac:spMk id="8" creationId="{6B1E14FE-5259-43D0-B842-C955FC1E4D7B}"/>
          </ac:spMkLst>
        </pc:spChg>
        <pc:picChg chg="del">
          <ac:chgData name="Josje van de Grift - Wilde Ganzen" userId="6eec39f8-975a-4665-a91b-f8e3d6b137a4" providerId="ADAL" clId="{D302D778-07DB-4B86-8EE7-6B23CE9DCC56}" dt="2024-03-08T10:08:33.173" v="240" actId="478"/>
          <ac:picMkLst>
            <pc:docMk/>
            <pc:sldMk cId="4225062364" sldId="263"/>
            <ac:picMk id="3" creationId="{689100F5-5900-0712-2F3D-4BB5F7417BE9}"/>
          </ac:picMkLst>
        </pc:picChg>
      </pc:sldChg>
      <pc:sldChg chg="addSp delSp modSp mod">
        <pc:chgData name="Josje van de Grift - Wilde Ganzen" userId="6eec39f8-975a-4665-a91b-f8e3d6b137a4" providerId="ADAL" clId="{D302D778-07DB-4B86-8EE7-6B23CE9DCC56}" dt="2024-03-08T10:26:36.917" v="370" actId="164"/>
        <pc:sldMkLst>
          <pc:docMk/>
          <pc:sldMk cId="0" sldId="283"/>
        </pc:sldMkLst>
        <pc:spChg chg="mod topLvl">
          <ac:chgData name="Josje van de Grift - Wilde Ganzen" userId="6eec39f8-975a-4665-a91b-f8e3d6b137a4" providerId="ADAL" clId="{D302D778-07DB-4B86-8EE7-6B23CE9DCC56}" dt="2024-03-08T10:26:36.917" v="370" actId="164"/>
          <ac:spMkLst>
            <pc:docMk/>
            <pc:sldMk cId="0" sldId="283"/>
            <ac:spMk id="6" creationId="{60A37F07-D887-D9E6-5893-D6E14BF4DD1F}"/>
          </ac:spMkLst>
        </pc:spChg>
        <pc:spChg chg="mod topLvl">
          <ac:chgData name="Josje van de Grift - Wilde Ganzen" userId="6eec39f8-975a-4665-a91b-f8e3d6b137a4" providerId="ADAL" clId="{D302D778-07DB-4B86-8EE7-6B23CE9DCC56}" dt="2024-03-08T10:26:36.917" v="370" actId="164"/>
          <ac:spMkLst>
            <pc:docMk/>
            <pc:sldMk cId="0" sldId="283"/>
            <ac:spMk id="7" creationId="{A69A28BE-B660-CA1E-EA9A-4585C2C7D407}"/>
          </ac:spMkLst>
        </pc:spChg>
        <pc:grpChg chg="add del mod">
          <ac:chgData name="Josje van de Grift - Wilde Ganzen" userId="6eec39f8-975a-4665-a91b-f8e3d6b137a4" providerId="ADAL" clId="{D302D778-07DB-4B86-8EE7-6B23CE9DCC56}" dt="2024-03-08T10:26:26.477" v="368" actId="165"/>
          <ac:grpSpMkLst>
            <pc:docMk/>
            <pc:sldMk cId="0" sldId="283"/>
            <ac:grpSpMk id="4" creationId="{E091F5F8-1C9E-28A3-DC67-8B7D329058B0}"/>
          </ac:grpSpMkLst>
        </pc:grpChg>
        <pc:grpChg chg="add mod">
          <ac:chgData name="Josje van de Grift - Wilde Ganzen" userId="6eec39f8-975a-4665-a91b-f8e3d6b137a4" providerId="ADAL" clId="{D302D778-07DB-4B86-8EE7-6B23CE9DCC56}" dt="2024-03-08T10:26:36.917" v="370" actId="164"/>
          <ac:grpSpMkLst>
            <pc:docMk/>
            <pc:sldMk cId="0" sldId="283"/>
            <ac:grpSpMk id="8" creationId="{1A012CDE-C8B4-B7CE-3BC5-55F90C587FCF}"/>
          </ac:grpSpMkLst>
        </pc:grpChg>
      </pc:sldChg>
      <pc:sldChg chg="modSp del mod">
        <pc:chgData name="Josje van de Grift - Wilde Ganzen" userId="6eec39f8-975a-4665-a91b-f8e3d6b137a4" providerId="ADAL" clId="{D302D778-07DB-4B86-8EE7-6B23CE9DCC56}" dt="2024-03-07T14:34:48.380" v="220" actId="2696"/>
        <pc:sldMkLst>
          <pc:docMk/>
          <pc:sldMk cId="4221624590" sldId="506"/>
        </pc:sldMkLst>
        <pc:spChg chg="mod">
          <ac:chgData name="Josje van de Grift - Wilde Ganzen" userId="6eec39f8-975a-4665-a91b-f8e3d6b137a4" providerId="ADAL" clId="{D302D778-07DB-4B86-8EE7-6B23CE9DCC56}" dt="2024-03-07T13:41:33.455" v="133" actId="208"/>
          <ac:spMkLst>
            <pc:docMk/>
            <pc:sldMk cId="4221624590" sldId="506"/>
            <ac:spMk id="9" creationId="{59B55972-CB35-4879-877B-A6ADA7682756}"/>
          </ac:spMkLst>
        </pc:spChg>
        <pc:spChg chg="mod">
          <ac:chgData name="Josje van de Grift - Wilde Ganzen" userId="6eec39f8-975a-4665-a91b-f8e3d6b137a4" providerId="ADAL" clId="{D302D778-07DB-4B86-8EE7-6B23CE9DCC56}" dt="2024-03-07T13:41:36.460" v="134" actId="208"/>
          <ac:spMkLst>
            <pc:docMk/>
            <pc:sldMk cId="4221624590" sldId="506"/>
            <ac:spMk id="14" creationId="{6E13142A-6367-4C41-BFC5-C5382214E473}"/>
          </ac:spMkLst>
        </pc:spChg>
      </pc:sldChg>
      <pc:sldChg chg="addSp modSp del mod">
        <pc:chgData name="Josje van de Grift - Wilde Ganzen" userId="6eec39f8-975a-4665-a91b-f8e3d6b137a4" providerId="ADAL" clId="{D302D778-07DB-4B86-8EE7-6B23CE9DCC56}" dt="2024-03-08T10:25:16.562" v="357" actId="14100"/>
        <pc:sldMkLst>
          <pc:docMk/>
          <pc:sldMk cId="382149049" sldId="519"/>
        </pc:sldMkLst>
        <pc:spChg chg="add mod">
          <ac:chgData name="Josje van de Grift - Wilde Ganzen" userId="6eec39f8-975a-4665-a91b-f8e3d6b137a4" providerId="ADAL" clId="{D302D778-07DB-4B86-8EE7-6B23CE9DCC56}" dt="2024-03-08T10:25:16.562" v="357" actId="14100"/>
          <ac:spMkLst>
            <pc:docMk/>
            <pc:sldMk cId="382149049" sldId="519"/>
            <ac:spMk id="3" creationId="{66CF0E64-F047-80EF-67F3-0B6BEF22F160}"/>
          </ac:spMkLst>
        </pc:spChg>
        <pc:spChg chg="add mod ord">
          <ac:chgData name="Josje van de Grift - Wilde Ganzen" userId="6eec39f8-975a-4665-a91b-f8e3d6b137a4" providerId="ADAL" clId="{D302D778-07DB-4B86-8EE7-6B23CE9DCC56}" dt="2024-03-08T10:24:43.731" v="341" actId="14100"/>
          <ac:spMkLst>
            <pc:docMk/>
            <pc:sldMk cId="382149049" sldId="519"/>
            <ac:spMk id="4" creationId="{BBA6481D-58D5-91C0-46FD-0C405D2D0BEF}"/>
          </ac:spMkLst>
        </pc:spChg>
        <pc:spChg chg="mod">
          <ac:chgData name="Josje van de Grift - Wilde Ganzen" userId="6eec39f8-975a-4665-a91b-f8e3d6b137a4" providerId="ADAL" clId="{D302D778-07DB-4B86-8EE7-6B23CE9DCC56}" dt="2024-03-08T10:24:50.090" v="354" actId="1038"/>
          <ac:spMkLst>
            <pc:docMk/>
            <pc:sldMk cId="382149049" sldId="519"/>
            <ac:spMk id="12" creationId="{C62DA961-CCFD-479C-8AAA-553FD5B4B0AF}"/>
          </ac:spMkLst>
        </pc:spChg>
        <pc:spChg chg="mod">
          <ac:chgData name="Josje van de Grift - Wilde Ganzen" userId="6eec39f8-975a-4665-a91b-f8e3d6b137a4" providerId="ADAL" clId="{D302D778-07DB-4B86-8EE7-6B23CE9DCC56}" dt="2024-03-08T10:24:50.090" v="354" actId="1038"/>
          <ac:spMkLst>
            <pc:docMk/>
            <pc:sldMk cId="382149049" sldId="519"/>
            <ac:spMk id="13" creationId="{2071F7E8-9383-44A7-B46B-D494780AFD04}"/>
          </ac:spMkLst>
        </pc:spChg>
        <pc:picChg chg="mod">
          <ac:chgData name="Josje van de Grift - Wilde Ganzen" userId="6eec39f8-975a-4665-a91b-f8e3d6b137a4" providerId="ADAL" clId="{D302D778-07DB-4B86-8EE7-6B23CE9DCC56}" dt="2024-03-08T10:24:50.090" v="354" actId="1038"/>
          <ac:picMkLst>
            <pc:docMk/>
            <pc:sldMk cId="382149049" sldId="519"/>
            <ac:picMk id="2" creationId="{B084FE3A-6125-A2ED-7B73-23C40A18C477}"/>
          </ac:picMkLst>
        </pc:picChg>
        <pc:picChg chg="mod">
          <ac:chgData name="Josje van de Grift - Wilde Ganzen" userId="6eec39f8-975a-4665-a91b-f8e3d6b137a4" providerId="ADAL" clId="{D302D778-07DB-4B86-8EE7-6B23CE9DCC56}" dt="2024-03-08T10:24:50.090" v="354" actId="1038"/>
          <ac:picMkLst>
            <pc:docMk/>
            <pc:sldMk cId="382149049" sldId="519"/>
            <ac:picMk id="15" creationId="{590949D9-3BEE-4515-A7A0-AC564722BB94}"/>
          </ac:picMkLst>
        </pc:picChg>
      </pc:sldChg>
      <pc:sldChg chg="del">
        <pc:chgData name="Josje van de Grift - Wilde Ganzen" userId="6eec39f8-975a-4665-a91b-f8e3d6b137a4" providerId="ADAL" clId="{D302D778-07DB-4B86-8EE7-6B23CE9DCC56}" dt="2024-03-07T14:34:48.380" v="220" actId="2696"/>
        <pc:sldMkLst>
          <pc:docMk/>
          <pc:sldMk cId="3484106057" sldId="540"/>
        </pc:sldMkLst>
      </pc:sldChg>
      <pc:sldChg chg="addSp modSp mod">
        <pc:chgData name="Josje van de Grift - Wilde Ganzen" userId="6eec39f8-975a-4665-a91b-f8e3d6b137a4" providerId="ADAL" clId="{D302D778-07DB-4B86-8EE7-6B23CE9DCC56}" dt="2024-03-08T10:26:49.499" v="373" actId="14100"/>
        <pc:sldMkLst>
          <pc:docMk/>
          <pc:sldMk cId="2714716862" sldId="558"/>
        </pc:sldMkLst>
        <pc:spChg chg="mod">
          <ac:chgData name="Josje van de Grift - Wilde Ganzen" userId="6eec39f8-975a-4665-a91b-f8e3d6b137a4" providerId="ADAL" clId="{D302D778-07DB-4B86-8EE7-6B23CE9DCC56}" dt="2024-03-08T10:19:27.799" v="286" actId="20577"/>
          <ac:spMkLst>
            <pc:docMk/>
            <pc:sldMk cId="2714716862" sldId="558"/>
            <ac:spMk id="5" creationId="{1B599AC7-37D1-4713-B7FD-004032B781FC}"/>
          </ac:spMkLst>
        </pc:spChg>
        <pc:spChg chg="mod">
          <ac:chgData name="Josje van de Grift - Wilde Ganzen" userId="6eec39f8-975a-4665-a91b-f8e3d6b137a4" providerId="ADAL" clId="{D302D778-07DB-4B86-8EE7-6B23CE9DCC56}" dt="2024-03-08T10:26:43.983" v="371"/>
          <ac:spMkLst>
            <pc:docMk/>
            <pc:sldMk cId="2714716862" sldId="558"/>
            <ac:spMk id="6" creationId="{7949B6DA-54F6-1B98-D773-B7073C66180D}"/>
          </ac:spMkLst>
        </pc:spChg>
        <pc:spChg chg="mod">
          <ac:chgData name="Josje van de Grift - Wilde Ganzen" userId="6eec39f8-975a-4665-a91b-f8e3d6b137a4" providerId="ADAL" clId="{D302D778-07DB-4B86-8EE7-6B23CE9DCC56}" dt="2024-03-08T10:26:49.499" v="373" actId="14100"/>
          <ac:spMkLst>
            <pc:docMk/>
            <pc:sldMk cId="2714716862" sldId="558"/>
            <ac:spMk id="7" creationId="{A4D9EE96-00D2-1F94-4AF4-15A9F4002F14}"/>
          </ac:spMkLst>
        </pc:spChg>
        <pc:grpChg chg="add mod">
          <ac:chgData name="Josje van de Grift - Wilde Ganzen" userId="6eec39f8-975a-4665-a91b-f8e3d6b137a4" providerId="ADAL" clId="{D302D778-07DB-4B86-8EE7-6B23CE9DCC56}" dt="2024-03-08T10:26:46.857" v="372" actId="1076"/>
          <ac:grpSpMkLst>
            <pc:docMk/>
            <pc:sldMk cId="2714716862" sldId="558"/>
            <ac:grpSpMk id="3" creationId="{D7BC022F-CD78-FC42-1DB7-8F47532D9DFA}"/>
          </ac:grpSpMkLst>
        </pc:grpChg>
      </pc:sldChg>
      <pc:sldChg chg="del">
        <pc:chgData name="Josje van de Grift - Wilde Ganzen" userId="6eec39f8-975a-4665-a91b-f8e3d6b137a4" providerId="ADAL" clId="{D302D778-07DB-4B86-8EE7-6B23CE9DCC56}" dt="2024-03-07T14:34:48.380" v="220" actId="2696"/>
        <pc:sldMkLst>
          <pc:docMk/>
          <pc:sldMk cId="3296298973" sldId="563"/>
        </pc:sldMkLst>
      </pc:sldChg>
      <pc:sldChg chg="del">
        <pc:chgData name="Josje van de Grift - Wilde Ganzen" userId="6eec39f8-975a-4665-a91b-f8e3d6b137a4" providerId="ADAL" clId="{D302D778-07DB-4B86-8EE7-6B23CE9DCC56}" dt="2024-03-08T10:42:49.310" v="376" actId="2696"/>
        <pc:sldMkLst>
          <pc:docMk/>
          <pc:sldMk cId="2180275067" sldId="580"/>
        </pc:sldMkLst>
      </pc:sldChg>
      <pc:sldChg chg="addSp modSp del mod">
        <pc:chgData name="Josje van de Grift - Wilde Ganzen" userId="6eec39f8-975a-4665-a91b-f8e3d6b137a4" providerId="ADAL" clId="{D302D778-07DB-4B86-8EE7-6B23CE9DCC56}" dt="2024-03-08T10:25:30.271" v="360" actId="164"/>
        <pc:sldMkLst>
          <pc:docMk/>
          <pc:sldMk cId="1559528834" sldId="582"/>
        </pc:sldMkLst>
        <pc:spChg chg="add mod">
          <ac:chgData name="Josje van de Grift - Wilde Ganzen" userId="6eec39f8-975a-4665-a91b-f8e3d6b137a4" providerId="ADAL" clId="{D302D778-07DB-4B86-8EE7-6B23CE9DCC56}" dt="2024-03-08T10:25:30.271" v="360" actId="164"/>
          <ac:spMkLst>
            <pc:docMk/>
            <pc:sldMk cId="1559528834" sldId="582"/>
            <ac:spMk id="2" creationId="{E5DB4850-D05A-EC12-0E41-6520B0924118}"/>
          </ac:spMkLst>
        </pc:spChg>
        <pc:spChg chg="add mod">
          <ac:chgData name="Josje van de Grift - Wilde Ganzen" userId="6eec39f8-975a-4665-a91b-f8e3d6b137a4" providerId="ADAL" clId="{D302D778-07DB-4B86-8EE7-6B23CE9DCC56}" dt="2024-03-08T10:25:30.271" v="360" actId="164"/>
          <ac:spMkLst>
            <pc:docMk/>
            <pc:sldMk cId="1559528834" sldId="582"/>
            <ac:spMk id="3" creationId="{DB6A768E-ABE7-9507-074C-05553818A296}"/>
          </ac:spMkLst>
        </pc:spChg>
        <pc:grpChg chg="add mod">
          <ac:chgData name="Josje van de Grift - Wilde Ganzen" userId="6eec39f8-975a-4665-a91b-f8e3d6b137a4" providerId="ADAL" clId="{D302D778-07DB-4B86-8EE7-6B23CE9DCC56}" dt="2024-03-08T10:25:30.271" v="360" actId="164"/>
          <ac:grpSpMkLst>
            <pc:docMk/>
            <pc:sldMk cId="1559528834" sldId="582"/>
            <ac:grpSpMk id="6" creationId="{0AA11248-3F19-B050-ECAC-C45F969DB8D0}"/>
          </ac:grpSpMkLst>
        </pc:grpChg>
      </pc:sldChg>
      <pc:sldChg chg="del">
        <pc:chgData name="Josje van de Grift - Wilde Ganzen" userId="6eec39f8-975a-4665-a91b-f8e3d6b137a4" providerId="ADAL" clId="{D302D778-07DB-4B86-8EE7-6B23CE9DCC56}" dt="2024-03-07T14:34:48.380" v="220" actId="2696"/>
        <pc:sldMkLst>
          <pc:docMk/>
          <pc:sldMk cId="1524167894" sldId="583"/>
        </pc:sldMkLst>
      </pc:sldChg>
      <pc:sldChg chg="del">
        <pc:chgData name="Josje van de Grift - Wilde Ganzen" userId="6eec39f8-975a-4665-a91b-f8e3d6b137a4" providerId="ADAL" clId="{D302D778-07DB-4B86-8EE7-6B23CE9DCC56}" dt="2024-03-07T13:43:24.064" v="135" actId="2696"/>
        <pc:sldMkLst>
          <pc:docMk/>
          <pc:sldMk cId="934839991" sldId="584"/>
        </pc:sldMkLst>
      </pc:sldChg>
      <pc:sldChg chg="del">
        <pc:chgData name="Josje van de Grift - Wilde Ganzen" userId="6eec39f8-975a-4665-a91b-f8e3d6b137a4" providerId="ADAL" clId="{D302D778-07DB-4B86-8EE7-6B23CE9DCC56}" dt="2024-03-07T13:43:24.064" v="135" actId="2696"/>
        <pc:sldMkLst>
          <pc:docMk/>
          <pc:sldMk cId="1720595322" sldId="585"/>
        </pc:sldMkLst>
      </pc:sldChg>
      <pc:sldChg chg="del">
        <pc:chgData name="Josje van de Grift - Wilde Ganzen" userId="6eec39f8-975a-4665-a91b-f8e3d6b137a4" providerId="ADAL" clId="{D302D778-07DB-4B86-8EE7-6B23CE9DCC56}" dt="2024-03-07T14:34:48.380" v="220" actId="2696"/>
        <pc:sldMkLst>
          <pc:docMk/>
          <pc:sldMk cId="4268599543" sldId="586"/>
        </pc:sldMkLst>
      </pc:sldChg>
      <pc:sldChg chg="del">
        <pc:chgData name="Josje van de Grift - Wilde Ganzen" userId="6eec39f8-975a-4665-a91b-f8e3d6b137a4" providerId="ADAL" clId="{D302D778-07DB-4B86-8EE7-6B23CE9DCC56}" dt="2024-03-07T13:43:24.064" v="135" actId="2696"/>
        <pc:sldMkLst>
          <pc:docMk/>
          <pc:sldMk cId="3820441287" sldId="587"/>
        </pc:sldMkLst>
      </pc:sldChg>
      <pc:sldChg chg="add del">
        <pc:chgData name="Josje van de Grift - Wilde Ganzen" userId="6eec39f8-975a-4665-a91b-f8e3d6b137a4" providerId="ADAL" clId="{D302D778-07DB-4B86-8EE7-6B23CE9DCC56}" dt="2024-03-07T13:57:52.288" v="179" actId="2696"/>
        <pc:sldMkLst>
          <pc:docMk/>
          <pc:sldMk cId="1343117164" sldId="590"/>
        </pc:sldMkLst>
      </pc:sldChg>
      <pc:sldChg chg="addSp modSp del mod">
        <pc:chgData name="Josje van de Grift - Wilde Ganzen" userId="6eec39f8-975a-4665-a91b-f8e3d6b137a4" providerId="ADAL" clId="{D302D778-07DB-4B86-8EE7-6B23CE9DCC56}" dt="2024-03-08T10:25:55.600" v="364" actId="1076"/>
        <pc:sldMkLst>
          <pc:docMk/>
          <pc:sldMk cId="1431545901" sldId="591"/>
        </pc:sldMkLst>
        <pc:spChg chg="mod">
          <ac:chgData name="Josje van de Grift - Wilde Ganzen" userId="6eec39f8-975a-4665-a91b-f8e3d6b137a4" providerId="ADAL" clId="{D302D778-07DB-4B86-8EE7-6B23CE9DCC56}" dt="2024-03-08T10:25:52.727" v="363"/>
          <ac:spMkLst>
            <pc:docMk/>
            <pc:sldMk cId="1431545901" sldId="591"/>
            <ac:spMk id="14" creationId="{9A9F2311-C565-C2A1-A6F5-CC0BD157CD6A}"/>
          </ac:spMkLst>
        </pc:spChg>
        <pc:spChg chg="mod">
          <ac:chgData name="Josje van de Grift - Wilde Ganzen" userId="6eec39f8-975a-4665-a91b-f8e3d6b137a4" providerId="ADAL" clId="{D302D778-07DB-4B86-8EE7-6B23CE9DCC56}" dt="2024-03-08T10:25:52.727" v="363"/>
          <ac:spMkLst>
            <pc:docMk/>
            <pc:sldMk cId="1431545901" sldId="591"/>
            <ac:spMk id="15" creationId="{CCD215BE-ED1C-4778-5E9A-82B2B25881B8}"/>
          </ac:spMkLst>
        </pc:spChg>
        <pc:grpChg chg="add mod">
          <ac:chgData name="Josje van de Grift - Wilde Ganzen" userId="6eec39f8-975a-4665-a91b-f8e3d6b137a4" providerId="ADAL" clId="{D302D778-07DB-4B86-8EE7-6B23CE9DCC56}" dt="2024-03-08T10:25:55.600" v="364" actId="1076"/>
          <ac:grpSpMkLst>
            <pc:docMk/>
            <pc:sldMk cId="1431545901" sldId="591"/>
            <ac:grpSpMk id="3" creationId="{E99E3A3C-BBDD-8D1B-F823-7FD1FA4A414B}"/>
          </ac:grpSpMkLst>
        </pc:grpChg>
      </pc:sldChg>
      <pc:sldChg chg="del">
        <pc:chgData name="Josje van de Grift - Wilde Ganzen" userId="6eec39f8-975a-4665-a91b-f8e3d6b137a4" providerId="ADAL" clId="{D302D778-07DB-4B86-8EE7-6B23CE9DCC56}" dt="2024-03-07T14:34:48.380" v="220" actId="2696"/>
        <pc:sldMkLst>
          <pc:docMk/>
          <pc:sldMk cId="3505607473" sldId="594"/>
        </pc:sldMkLst>
      </pc:sldChg>
      <pc:sldChg chg="del">
        <pc:chgData name="Josje van de Grift - Wilde Ganzen" userId="6eec39f8-975a-4665-a91b-f8e3d6b137a4" providerId="ADAL" clId="{D302D778-07DB-4B86-8EE7-6B23CE9DCC56}" dt="2024-03-07T13:27:08.404" v="64" actId="2696"/>
        <pc:sldMkLst>
          <pc:docMk/>
          <pc:sldMk cId="897025745" sldId="603"/>
        </pc:sldMkLst>
      </pc:sldChg>
      <pc:sldChg chg="del">
        <pc:chgData name="Josje van de Grift - Wilde Ganzen" userId="6eec39f8-975a-4665-a91b-f8e3d6b137a4" providerId="ADAL" clId="{D302D778-07DB-4B86-8EE7-6B23CE9DCC56}" dt="2024-03-07T13:39:21.070" v="99" actId="2696"/>
        <pc:sldMkLst>
          <pc:docMk/>
          <pc:sldMk cId="2501847632" sldId="605"/>
        </pc:sldMkLst>
      </pc:sldChg>
      <pc:sldChg chg="del">
        <pc:chgData name="Josje van de Grift - Wilde Ganzen" userId="6eec39f8-975a-4665-a91b-f8e3d6b137a4" providerId="ADAL" clId="{D302D778-07DB-4B86-8EE7-6B23CE9DCC56}" dt="2024-03-07T14:34:48.380" v="220" actId="2696"/>
        <pc:sldMkLst>
          <pc:docMk/>
          <pc:sldMk cId="596735606" sldId="607"/>
        </pc:sldMkLst>
      </pc:sldChg>
      <pc:sldChg chg="mod modShow">
        <pc:chgData name="Josje van de Grift - Wilde Ganzen" userId="6eec39f8-975a-4665-a91b-f8e3d6b137a4" providerId="ADAL" clId="{D302D778-07DB-4B86-8EE7-6B23CE9DCC56}" dt="2024-03-07T13:28:41.210" v="97" actId="729"/>
        <pc:sldMkLst>
          <pc:docMk/>
          <pc:sldMk cId="2804893975" sldId="608"/>
        </pc:sldMkLst>
      </pc:sldChg>
      <pc:sldChg chg="del">
        <pc:chgData name="Josje van de Grift - Wilde Ganzen" userId="6eec39f8-975a-4665-a91b-f8e3d6b137a4" providerId="ADAL" clId="{D302D778-07DB-4B86-8EE7-6B23CE9DCC56}" dt="2024-03-07T14:34:48.380" v="220" actId="2696"/>
        <pc:sldMkLst>
          <pc:docMk/>
          <pc:sldMk cId="4278144401" sldId="609"/>
        </pc:sldMkLst>
      </pc:sldChg>
      <pc:sldChg chg="addSp delSp modSp del mod">
        <pc:chgData name="Josje van de Grift - Wilde Ganzen" userId="6eec39f8-975a-4665-a91b-f8e3d6b137a4" providerId="ADAL" clId="{D302D778-07DB-4B86-8EE7-6B23CE9DCC56}" dt="2024-03-07T14:39:36.185" v="238" actId="962"/>
        <pc:sldMkLst>
          <pc:docMk/>
          <pc:sldMk cId="1125724353" sldId="610"/>
        </pc:sldMkLst>
        <pc:spChg chg="add del">
          <ac:chgData name="Josje van de Grift - Wilde Ganzen" userId="6eec39f8-975a-4665-a91b-f8e3d6b137a4" providerId="ADAL" clId="{D302D778-07DB-4B86-8EE7-6B23CE9DCC56}" dt="2024-03-07T14:37:11.949" v="224" actId="931"/>
          <ac:spMkLst>
            <pc:docMk/>
            <pc:sldMk cId="1125724353" sldId="610"/>
            <ac:spMk id="2" creationId="{1DB58946-5D49-9702-56F2-60A72D4E1B28}"/>
          </ac:spMkLst>
        </pc:spChg>
        <pc:spChg chg="mod">
          <ac:chgData name="Josje van de Grift - Wilde Ganzen" userId="6eec39f8-975a-4665-a91b-f8e3d6b137a4" providerId="ADAL" clId="{D302D778-07DB-4B86-8EE7-6B23CE9DCC56}" dt="2024-03-07T14:35:37.433" v="221" actId="20577"/>
          <ac:spMkLst>
            <pc:docMk/>
            <pc:sldMk cId="1125724353" sldId="610"/>
            <ac:spMk id="3" creationId="{3DA5ACEA-5533-4870-758E-6816F4E817CE}"/>
          </ac:spMkLst>
        </pc:spChg>
        <pc:spChg chg="add del mod">
          <ac:chgData name="Josje van de Grift - Wilde Ganzen" userId="6eec39f8-975a-4665-a91b-f8e3d6b137a4" providerId="ADAL" clId="{D302D778-07DB-4B86-8EE7-6B23CE9DCC56}" dt="2024-03-07T14:37:57.713" v="232" actId="931"/>
          <ac:spMkLst>
            <pc:docMk/>
            <pc:sldMk cId="1125724353" sldId="610"/>
            <ac:spMk id="7" creationId="{8A5F53A8-4097-21FA-2814-2875509B9605}"/>
          </ac:spMkLst>
        </pc:spChg>
        <pc:spChg chg="add del mod">
          <ac:chgData name="Josje van de Grift - Wilde Ganzen" userId="6eec39f8-975a-4665-a91b-f8e3d6b137a4" providerId="ADAL" clId="{D302D778-07DB-4B86-8EE7-6B23CE9DCC56}" dt="2024-03-07T14:39:34.791" v="236" actId="931"/>
          <ac:spMkLst>
            <pc:docMk/>
            <pc:sldMk cId="1125724353" sldId="610"/>
            <ac:spMk id="11" creationId="{B3256FC6-FE78-0489-2F6D-A1C0CF87A485}"/>
          </ac:spMkLst>
        </pc:spChg>
        <pc:picChg chg="add del mod">
          <ac:chgData name="Josje van de Grift - Wilde Ganzen" userId="6eec39f8-975a-4665-a91b-f8e3d6b137a4" providerId="ADAL" clId="{D302D778-07DB-4B86-8EE7-6B23CE9DCC56}" dt="2024-03-07T14:37:52.050" v="231" actId="478"/>
          <ac:picMkLst>
            <pc:docMk/>
            <pc:sldMk cId="1125724353" sldId="610"/>
            <ac:picMk id="5" creationId="{37EB4460-4D6A-D849-38A2-B81401E3278F}"/>
          </ac:picMkLst>
        </pc:picChg>
        <pc:picChg chg="add del mod">
          <ac:chgData name="Josje van de Grift - Wilde Ganzen" userId="6eec39f8-975a-4665-a91b-f8e3d6b137a4" providerId="ADAL" clId="{D302D778-07DB-4B86-8EE7-6B23CE9DCC56}" dt="2024-03-07T14:39:29.459" v="235" actId="478"/>
          <ac:picMkLst>
            <pc:docMk/>
            <pc:sldMk cId="1125724353" sldId="610"/>
            <ac:picMk id="9" creationId="{326D186F-8ABF-DF00-ABF9-DA94B4164DED}"/>
          </ac:picMkLst>
        </pc:picChg>
        <pc:picChg chg="add mod">
          <ac:chgData name="Josje van de Grift - Wilde Ganzen" userId="6eec39f8-975a-4665-a91b-f8e3d6b137a4" providerId="ADAL" clId="{D302D778-07DB-4B86-8EE7-6B23CE9DCC56}" dt="2024-03-07T14:39:36.185" v="238" actId="962"/>
          <ac:picMkLst>
            <pc:docMk/>
            <pc:sldMk cId="1125724353" sldId="610"/>
            <ac:picMk id="13" creationId="{8BC96F22-A831-B570-AC8E-268E80749CD8}"/>
          </ac:picMkLst>
        </pc:picChg>
        <pc:picChg chg="add del mod">
          <ac:chgData name="Josje van de Grift - Wilde Ganzen" userId="6eec39f8-975a-4665-a91b-f8e3d6b137a4" providerId="ADAL" clId="{D302D778-07DB-4B86-8EE7-6B23CE9DCC56}" dt="2024-03-07T14:36:32.371" v="223"/>
          <ac:picMkLst>
            <pc:docMk/>
            <pc:sldMk cId="1125724353" sldId="610"/>
            <ac:picMk id="1026" creationId="{3B4E5F7E-4DDF-9B29-CEDC-B9605C6D18BC}"/>
          </ac:picMkLst>
        </pc:picChg>
      </pc:sldChg>
      <pc:sldChg chg="del">
        <pc:chgData name="Josje van de Grift - Wilde Ganzen" userId="6eec39f8-975a-4665-a91b-f8e3d6b137a4" providerId="ADAL" clId="{D302D778-07DB-4B86-8EE7-6B23CE9DCC56}" dt="2024-03-07T14:34:48.380" v="220" actId="2696"/>
        <pc:sldMkLst>
          <pc:docMk/>
          <pc:sldMk cId="3020437504" sldId="611"/>
        </pc:sldMkLst>
      </pc:sldChg>
      <pc:sldChg chg="modSp del mod">
        <pc:chgData name="Josje van de Grift - Wilde Ganzen" userId="6eec39f8-975a-4665-a91b-f8e3d6b137a4" providerId="ADAL" clId="{D302D778-07DB-4B86-8EE7-6B23CE9DCC56}" dt="2024-03-08T13:22:48.723" v="415" actId="207"/>
        <pc:sldMkLst>
          <pc:docMk/>
          <pc:sldMk cId="3545135025" sldId="613"/>
        </pc:sldMkLst>
        <pc:spChg chg="mod">
          <ac:chgData name="Josje van de Grift - Wilde Ganzen" userId="6eec39f8-975a-4665-a91b-f8e3d6b137a4" providerId="ADAL" clId="{D302D778-07DB-4B86-8EE7-6B23CE9DCC56}" dt="2024-03-07T13:59:02.286" v="219" actId="20577"/>
          <ac:spMkLst>
            <pc:docMk/>
            <pc:sldMk cId="3545135025" sldId="613"/>
            <ac:spMk id="3" creationId="{54863F22-CBDB-202D-92A5-97800A96849D}"/>
          </ac:spMkLst>
        </pc:spChg>
        <pc:spChg chg="mod">
          <ac:chgData name="Josje van de Grift - Wilde Ganzen" userId="6eec39f8-975a-4665-a91b-f8e3d6b137a4" providerId="ADAL" clId="{D302D778-07DB-4B86-8EE7-6B23CE9DCC56}" dt="2024-03-08T13:22:48.723" v="415" actId="207"/>
          <ac:spMkLst>
            <pc:docMk/>
            <pc:sldMk cId="3545135025" sldId="613"/>
            <ac:spMk id="5" creationId="{4863839F-27CC-B2B6-3E22-19E1B2304004}"/>
          </ac:spMkLst>
        </pc:spChg>
        <pc:spChg chg="mod">
          <ac:chgData name="Josje van de Grift - Wilde Ganzen" userId="6eec39f8-975a-4665-a91b-f8e3d6b137a4" providerId="ADAL" clId="{D302D778-07DB-4B86-8EE7-6B23CE9DCC56}" dt="2024-03-08T13:22:48.214" v="414" actId="207"/>
          <ac:spMkLst>
            <pc:docMk/>
            <pc:sldMk cId="3545135025" sldId="613"/>
            <ac:spMk id="6" creationId="{403B5214-A32C-A4D9-F052-E7ED44A829DB}"/>
          </ac:spMkLst>
        </pc:spChg>
        <pc:spChg chg="mod">
          <ac:chgData name="Josje van de Grift - Wilde Ganzen" userId="6eec39f8-975a-4665-a91b-f8e3d6b137a4" providerId="ADAL" clId="{D302D778-07DB-4B86-8EE7-6B23CE9DCC56}" dt="2024-03-08T13:22:48.723" v="415" actId="207"/>
          <ac:spMkLst>
            <pc:docMk/>
            <pc:sldMk cId="3545135025" sldId="613"/>
            <ac:spMk id="8" creationId="{66676D36-B560-D343-505D-69F217BB7192}"/>
          </ac:spMkLst>
        </pc:spChg>
        <pc:spChg chg="mod">
          <ac:chgData name="Josje van de Grift - Wilde Ganzen" userId="6eec39f8-975a-4665-a91b-f8e3d6b137a4" providerId="ADAL" clId="{D302D778-07DB-4B86-8EE7-6B23CE9DCC56}" dt="2024-03-08T13:22:48.214" v="414" actId="207"/>
          <ac:spMkLst>
            <pc:docMk/>
            <pc:sldMk cId="3545135025" sldId="613"/>
            <ac:spMk id="11" creationId="{06D4437B-D7EA-13E2-CD75-6115F0F80302}"/>
          </ac:spMkLst>
        </pc:spChg>
        <pc:spChg chg="mod">
          <ac:chgData name="Josje van de Grift - Wilde Ganzen" userId="6eec39f8-975a-4665-a91b-f8e3d6b137a4" providerId="ADAL" clId="{D302D778-07DB-4B86-8EE7-6B23CE9DCC56}" dt="2024-03-08T13:22:48.214" v="414" actId="207"/>
          <ac:spMkLst>
            <pc:docMk/>
            <pc:sldMk cId="3545135025" sldId="613"/>
            <ac:spMk id="14" creationId="{0BEE7CD9-8432-B0C1-118D-181F7349DF32}"/>
          </ac:spMkLst>
        </pc:spChg>
        <pc:spChg chg="mod">
          <ac:chgData name="Josje van de Grift - Wilde Ganzen" userId="6eec39f8-975a-4665-a91b-f8e3d6b137a4" providerId="ADAL" clId="{D302D778-07DB-4B86-8EE7-6B23CE9DCC56}" dt="2024-03-08T13:22:48.214" v="414" actId="207"/>
          <ac:spMkLst>
            <pc:docMk/>
            <pc:sldMk cId="3545135025" sldId="613"/>
            <ac:spMk id="16" creationId="{FFC797E4-9737-D27A-ABED-88654147B9A4}"/>
          </ac:spMkLst>
        </pc:spChg>
        <pc:spChg chg="mod">
          <ac:chgData name="Josje van de Grift - Wilde Ganzen" userId="6eec39f8-975a-4665-a91b-f8e3d6b137a4" providerId="ADAL" clId="{D302D778-07DB-4B86-8EE7-6B23CE9DCC56}" dt="2024-03-08T13:22:48.723" v="415" actId="207"/>
          <ac:spMkLst>
            <pc:docMk/>
            <pc:sldMk cId="3545135025" sldId="613"/>
            <ac:spMk id="17" creationId="{2F6AC4AD-30BA-9712-45D1-5DD57957765C}"/>
          </ac:spMkLst>
        </pc:spChg>
        <pc:spChg chg="mod">
          <ac:chgData name="Josje van de Grift - Wilde Ganzen" userId="6eec39f8-975a-4665-a91b-f8e3d6b137a4" providerId="ADAL" clId="{D302D778-07DB-4B86-8EE7-6B23CE9DCC56}" dt="2024-03-08T13:22:48.214" v="414" actId="207"/>
          <ac:spMkLst>
            <pc:docMk/>
            <pc:sldMk cId="3545135025" sldId="613"/>
            <ac:spMk id="18" creationId="{67EE3DC1-2706-2EE5-E450-501828B69ED7}"/>
          </ac:spMkLst>
        </pc:spChg>
        <pc:spChg chg="mod">
          <ac:chgData name="Josje van de Grift - Wilde Ganzen" userId="6eec39f8-975a-4665-a91b-f8e3d6b137a4" providerId="ADAL" clId="{D302D778-07DB-4B86-8EE7-6B23CE9DCC56}" dt="2024-03-08T13:22:48.214" v="414" actId="207"/>
          <ac:spMkLst>
            <pc:docMk/>
            <pc:sldMk cId="3545135025" sldId="613"/>
            <ac:spMk id="19" creationId="{5031373F-D28F-05FD-AA8B-858D4BF4E07C}"/>
          </ac:spMkLst>
        </pc:spChg>
      </pc:sldChg>
      <pc:sldChg chg="del mod modShow">
        <pc:chgData name="Josje van de Grift - Wilde Ganzen" userId="6eec39f8-975a-4665-a91b-f8e3d6b137a4" providerId="ADAL" clId="{D302D778-07DB-4B86-8EE7-6B23CE9DCC56}" dt="2024-03-08T09:57:15.125" v="239" actId="2696"/>
        <pc:sldMkLst>
          <pc:docMk/>
          <pc:sldMk cId="10443157" sldId="615"/>
        </pc:sldMkLst>
      </pc:sldChg>
      <pc:sldChg chg="del">
        <pc:chgData name="Josje van de Grift - Wilde Ganzen" userId="6eec39f8-975a-4665-a91b-f8e3d6b137a4" providerId="ADAL" clId="{D302D778-07DB-4B86-8EE7-6B23CE9DCC56}" dt="2024-03-07T14:34:48.380" v="220" actId="2696"/>
        <pc:sldMkLst>
          <pc:docMk/>
          <pc:sldMk cId="567520143" sldId="616"/>
        </pc:sldMkLst>
      </pc:sldChg>
      <pc:sldChg chg="addSp modSp del mod">
        <pc:chgData name="Josje van de Grift - Wilde Ganzen" userId="6eec39f8-975a-4665-a91b-f8e3d6b137a4" providerId="ADAL" clId="{D302D778-07DB-4B86-8EE7-6B23CE9DCC56}" dt="2024-03-08T10:25:45.075" v="362" actId="1076"/>
        <pc:sldMkLst>
          <pc:docMk/>
          <pc:sldMk cId="201293872" sldId="617"/>
        </pc:sldMkLst>
        <pc:spChg chg="mod">
          <ac:chgData name="Josje van de Grift - Wilde Ganzen" userId="6eec39f8-975a-4665-a91b-f8e3d6b137a4" providerId="ADAL" clId="{D302D778-07DB-4B86-8EE7-6B23CE9DCC56}" dt="2024-03-08T10:25:41.398" v="361"/>
          <ac:spMkLst>
            <pc:docMk/>
            <pc:sldMk cId="201293872" sldId="617"/>
            <ac:spMk id="5" creationId="{AC4FDFF4-CAFC-CE56-0454-BD2529408642}"/>
          </ac:spMkLst>
        </pc:spChg>
        <pc:spChg chg="mod">
          <ac:chgData name="Josje van de Grift - Wilde Ganzen" userId="6eec39f8-975a-4665-a91b-f8e3d6b137a4" providerId="ADAL" clId="{D302D778-07DB-4B86-8EE7-6B23CE9DCC56}" dt="2024-03-08T10:25:41.398" v="361"/>
          <ac:spMkLst>
            <pc:docMk/>
            <pc:sldMk cId="201293872" sldId="617"/>
            <ac:spMk id="6" creationId="{EA5F8620-A816-E029-2427-7C948AF9C5C8}"/>
          </ac:spMkLst>
        </pc:spChg>
        <pc:grpChg chg="add mod">
          <ac:chgData name="Josje van de Grift - Wilde Ganzen" userId="6eec39f8-975a-4665-a91b-f8e3d6b137a4" providerId="ADAL" clId="{D302D778-07DB-4B86-8EE7-6B23CE9DCC56}" dt="2024-03-08T10:25:45.075" v="362" actId="1076"/>
          <ac:grpSpMkLst>
            <pc:docMk/>
            <pc:sldMk cId="201293872" sldId="617"/>
            <ac:grpSpMk id="3" creationId="{1A2AF171-5BCE-4865-8D82-95760CD5177E}"/>
          </ac:grpSpMkLst>
        </pc:grpChg>
        <pc:picChg chg="mod">
          <ac:chgData name="Josje van de Grift - Wilde Ganzen" userId="6eec39f8-975a-4665-a91b-f8e3d6b137a4" providerId="ADAL" clId="{D302D778-07DB-4B86-8EE7-6B23CE9DCC56}" dt="2024-03-07T13:44:08.064" v="168" actId="1076"/>
          <ac:picMkLst>
            <pc:docMk/>
            <pc:sldMk cId="201293872" sldId="617"/>
            <ac:picMk id="4" creationId="{C715463A-78C4-4172-CE6E-F2EA7390FD34}"/>
          </ac:picMkLst>
        </pc:picChg>
      </pc:sldChg>
      <pc:sldChg chg="del">
        <pc:chgData name="Josje van de Grift - Wilde Ganzen" userId="6eec39f8-975a-4665-a91b-f8e3d6b137a4" providerId="ADAL" clId="{D302D778-07DB-4B86-8EE7-6B23CE9DCC56}" dt="2024-03-07T14:34:48.380" v="220" actId="2696"/>
        <pc:sldMkLst>
          <pc:docMk/>
          <pc:sldMk cId="2890844265" sldId="618"/>
        </pc:sldMkLst>
      </pc:sldChg>
      <pc:sldChg chg="del ord">
        <pc:chgData name="Josje van de Grift - Wilde Ganzen" userId="6eec39f8-975a-4665-a91b-f8e3d6b137a4" providerId="ADAL" clId="{D302D778-07DB-4B86-8EE7-6B23CE9DCC56}" dt="2024-03-08T10:42:42.537" v="375"/>
        <pc:sldMkLst>
          <pc:docMk/>
          <pc:sldMk cId="821236695" sldId="619"/>
        </pc:sldMkLst>
      </pc:sldChg>
      <pc:sldChg chg="modSp del mod">
        <pc:chgData name="Josje van de Grift - Wilde Ganzen" userId="6eec39f8-975a-4665-a91b-f8e3d6b137a4" providerId="ADAL" clId="{D302D778-07DB-4B86-8EE7-6B23CE9DCC56}" dt="2024-03-07T14:34:48.380" v="220" actId="2696"/>
        <pc:sldMkLst>
          <pc:docMk/>
          <pc:sldMk cId="2034813277" sldId="620"/>
        </pc:sldMkLst>
        <pc:spChg chg="mod">
          <ac:chgData name="Josje van de Grift - Wilde Ganzen" userId="6eec39f8-975a-4665-a91b-f8e3d6b137a4" providerId="ADAL" clId="{D302D778-07DB-4B86-8EE7-6B23CE9DCC56}" dt="2024-03-07T13:44:25.069" v="170" actId="27636"/>
          <ac:spMkLst>
            <pc:docMk/>
            <pc:sldMk cId="2034813277" sldId="620"/>
            <ac:spMk id="4" creationId="{55AA161C-ABC5-D974-AE00-D8BEB7CD4432}"/>
          </ac:spMkLst>
        </pc:spChg>
      </pc:sldChg>
      <pc:sldChg chg="del">
        <pc:chgData name="Josje van de Grift - Wilde Ganzen" userId="6eec39f8-975a-4665-a91b-f8e3d6b137a4" providerId="ADAL" clId="{D302D778-07DB-4B86-8EE7-6B23CE9DCC56}" dt="2024-03-07T13:43:24.064" v="135" actId="2696"/>
        <pc:sldMkLst>
          <pc:docMk/>
          <pc:sldMk cId="3197001558" sldId="621"/>
        </pc:sldMkLst>
      </pc:sldChg>
      <pc:sldChg chg="addSp modSp del mod">
        <pc:chgData name="Josje van de Grift - Wilde Ganzen" userId="6eec39f8-975a-4665-a91b-f8e3d6b137a4" providerId="ADAL" clId="{D302D778-07DB-4B86-8EE7-6B23CE9DCC56}" dt="2024-03-08T13:25:06.747" v="431" actId="1076"/>
        <pc:sldMkLst>
          <pc:docMk/>
          <pc:sldMk cId="3425039399" sldId="622"/>
        </pc:sldMkLst>
        <pc:picChg chg="mod">
          <ac:chgData name="Josje van de Grift - Wilde Ganzen" userId="6eec39f8-975a-4665-a91b-f8e3d6b137a4" providerId="ADAL" clId="{D302D778-07DB-4B86-8EE7-6B23CE9DCC56}" dt="2024-03-08T10:53:58.337" v="382" actId="1076"/>
          <ac:picMkLst>
            <pc:docMk/>
            <pc:sldMk cId="3425039399" sldId="622"/>
            <ac:picMk id="4" creationId="{33E5320D-16C1-3AE0-1A3F-8BA38EE0DC77}"/>
          </ac:picMkLst>
        </pc:picChg>
        <pc:picChg chg="add mod">
          <ac:chgData name="Josje van de Grift - Wilde Ganzen" userId="6eec39f8-975a-4665-a91b-f8e3d6b137a4" providerId="ADAL" clId="{D302D778-07DB-4B86-8EE7-6B23CE9DCC56}" dt="2024-03-08T13:25:06.747" v="431" actId="1076"/>
          <ac:picMkLst>
            <pc:docMk/>
            <pc:sldMk cId="3425039399" sldId="622"/>
            <ac:picMk id="5" creationId="{12A928D9-2605-79D5-0EEC-A40938E976F5}"/>
          </ac:picMkLst>
        </pc:picChg>
      </pc:sldChg>
      <pc:sldChg chg="modSp del mod">
        <pc:chgData name="Josje van de Grift - Wilde Ganzen" userId="6eec39f8-975a-4665-a91b-f8e3d6b137a4" providerId="ADAL" clId="{D302D778-07DB-4B86-8EE7-6B23CE9DCC56}" dt="2024-03-08T13:24:49.290" v="429" actId="1076"/>
        <pc:sldMkLst>
          <pc:docMk/>
          <pc:sldMk cId="1346985776" sldId="623"/>
        </pc:sldMkLst>
        <pc:spChg chg="mod">
          <ac:chgData name="Josje van de Grift - Wilde Ganzen" userId="6eec39f8-975a-4665-a91b-f8e3d6b137a4" providerId="ADAL" clId="{D302D778-07DB-4B86-8EE7-6B23CE9DCC56}" dt="2024-03-08T13:16:58.010" v="411" actId="20577"/>
          <ac:spMkLst>
            <pc:docMk/>
            <pc:sldMk cId="1346985776" sldId="623"/>
            <ac:spMk id="5" creationId="{530A3F90-5200-5DA8-BD3B-278EE523E2D5}"/>
          </ac:spMkLst>
        </pc:spChg>
        <pc:picChg chg="mod">
          <ac:chgData name="Josje van de Grift - Wilde Ganzen" userId="6eec39f8-975a-4665-a91b-f8e3d6b137a4" providerId="ADAL" clId="{D302D778-07DB-4B86-8EE7-6B23CE9DCC56}" dt="2024-03-08T13:24:49.290" v="429" actId="1076"/>
          <ac:picMkLst>
            <pc:docMk/>
            <pc:sldMk cId="1346985776" sldId="623"/>
            <ac:picMk id="4" creationId="{A214EA0E-A8C7-7CC6-4530-A57058EBF393}"/>
          </ac:picMkLst>
        </pc:picChg>
      </pc:sldChg>
      <pc:sldChg chg="modSp mod">
        <pc:chgData name="Josje van de Grift - Wilde Ganzen" userId="6eec39f8-975a-4665-a91b-f8e3d6b137a4" providerId="ADAL" clId="{D302D778-07DB-4B86-8EE7-6B23CE9DCC56}" dt="2024-03-07T13:39:43.169" v="101" actId="5793"/>
        <pc:sldMkLst>
          <pc:docMk/>
          <pc:sldMk cId="2918818304" sldId="3661"/>
        </pc:sldMkLst>
        <pc:spChg chg="mod">
          <ac:chgData name="Josje van de Grift - Wilde Ganzen" userId="6eec39f8-975a-4665-a91b-f8e3d6b137a4" providerId="ADAL" clId="{D302D778-07DB-4B86-8EE7-6B23CE9DCC56}" dt="2024-03-07T13:39:43.169" v="101" actId="5793"/>
          <ac:spMkLst>
            <pc:docMk/>
            <pc:sldMk cId="2918818304" sldId="3661"/>
            <ac:spMk id="3" creationId="{81FB5363-1358-E546-A871-89D17B20ABB5}"/>
          </ac:spMkLst>
        </pc:spChg>
      </pc:sldChg>
      <pc:sldChg chg="modSp mod">
        <pc:chgData name="Josje van de Grift - Wilde Ganzen" userId="6eec39f8-975a-4665-a91b-f8e3d6b137a4" providerId="ADAL" clId="{D302D778-07DB-4B86-8EE7-6B23CE9DCC56}" dt="2024-03-07T13:40:14.718" v="107" actId="20577"/>
        <pc:sldMkLst>
          <pc:docMk/>
          <pc:sldMk cId="987080298" sldId="3662"/>
        </pc:sldMkLst>
        <pc:spChg chg="mod">
          <ac:chgData name="Josje van de Grift - Wilde Ganzen" userId="6eec39f8-975a-4665-a91b-f8e3d6b137a4" providerId="ADAL" clId="{D302D778-07DB-4B86-8EE7-6B23CE9DCC56}" dt="2024-03-07T13:40:14.718" v="107" actId="20577"/>
          <ac:spMkLst>
            <pc:docMk/>
            <pc:sldMk cId="987080298" sldId="3662"/>
            <ac:spMk id="15" creationId="{933B969B-9093-2955-0E41-D8E62A753EAF}"/>
          </ac:spMkLst>
        </pc:spChg>
      </pc:sldChg>
      <pc:sldChg chg="modSp mod">
        <pc:chgData name="Josje van de Grift - Wilde Ganzen" userId="6eec39f8-975a-4665-a91b-f8e3d6b137a4" providerId="ADAL" clId="{D302D778-07DB-4B86-8EE7-6B23CE9DCC56}" dt="2024-03-07T13:39:59.896" v="103" actId="1076"/>
        <pc:sldMkLst>
          <pc:docMk/>
          <pc:sldMk cId="978993759" sldId="3674"/>
        </pc:sldMkLst>
        <pc:grpChg chg="mod">
          <ac:chgData name="Josje van de Grift - Wilde Ganzen" userId="6eec39f8-975a-4665-a91b-f8e3d6b137a4" providerId="ADAL" clId="{D302D778-07DB-4B86-8EE7-6B23CE9DCC56}" dt="2024-03-07T13:39:59.896" v="103" actId="1076"/>
          <ac:grpSpMkLst>
            <pc:docMk/>
            <pc:sldMk cId="978993759" sldId="3674"/>
            <ac:grpSpMk id="4" creationId="{37929C85-32D0-E23A-5AFE-D66EEB5CB95C}"/>
          </ac:grpSpMkLst>
        </pc:grpChg>
      </pc:sldChg>
      <pc:sldChg chg="addSp modSp new mod modClrScheme chgLayout">
        <pc:chgData name="Josje van de Grift - Wilde Ganzen" userId="6eec39f8-975a-4665-a91b-f8e3d6b137a4" providerId="ADAL" clId="{D302D778-07DB-4B86-8EE7-6B23CE9DCC56}" dt="2024-03-08T10:21:32.157" v="289" actId="26606"/>
        <pc:sldMkLst>
          <pc:docMk/>
          <pc:sldMk cId="3356291600" sldId="3679"/>
        </pc:sldMkLst>
        <pc:spChg chg="mod ord modVis">
          <ac:chgData name="Josje van de Grift - Wilde Ganzen" userId="6eec39f8-975a-4665-a91b-f8e3d6b137a4" providerId="ADAL" clId="{D302D778-07DB-4B86-8EE7-6B23CE9DCC56}" dt="2024-03-08T10:21:32.157" v="289" actId="26606"/>
          <ac:spMkLst>
            <pc:docMk/>
            <pc:sldMk cId="3356291600" sldId="3679"/>
            <ac:spMk id="2" creationId="{9B2938F5-555A-A738-21E6-BA9B3EE67E67}"/>
          </ac:spMkLst>
        </pc:spChg>
        <pc:picChg chg="add mod">
          <ac:chgData name="Josje van de Grift - Wilde Ganzen" userId="6eec39f8-975a-4665-a91b-f8e3d6b137a4" providerId="ADAL" clId="{D302D778-07DB-4B86-8EE7-6B23CE9DCC56}" dt="2024-03-08T10:21:32.157" v="289" actId="26606"/>
          <ac:picMkLst>
            <pc:docMk/>
            <pc:sldMk cId="3356291600" sldId="3679"/>
            <ac:picMk id="4" creationId="{EB410F52-E501-ABC9-6E0B-55BB169E0010}"/>
          </ac:picMkLst>
        </pc:picChg>
      </pc:sldChg>
      <pc:sldChg chg="modSp add mod">
        <pc:chgData name="Josje van de Grift - Wilde Ganzen" userId="6eec39f8-975a-4665-a91b-f8e3d6b137a4" providerId="ADAL" clId="{D302D778-07DB-4B86-8EE7-6B23CE9DCC56}" dt="2024-03-08T13:24:15.762" v="426" actId="255"/>
        <pc:sldMkLst>
          <pc:docMk/>
          <pc:sldMk cId="1078909528" sldId="3680"/>
        </pc:sldMkLst>
        <pc:spChg chg="mod">
          <ac:chgData name="Josje van de Grift - Wilde Ganzen" userId="6eec39f8-975a-4665-a91b-f8e3d6b137a4" providerId="ADAL" clId="{D302D778-07DB-4B86-8EE7-6B23CE9DCC56}" dt="2024-03-08T13:24:15.762" v="426" actId="255"/>
          <ac:spMkLst>
            <pc:docMk/>
            <pc:sldMk cId="1078909528" sldId="3680"/>
            <ac:spMk id="3" creationId="{54863F22-CBDB-202D-92A5-97800A96849D}"/>
          </ac:spMkLst>
        </pc:spChg>
        <pc:spChg chg="mod">
          <ac:chgData name="Josje van de Grift - Wilde Ganzen" userId="6eec39f8-975a-4665-a91b-f8e3d6b137a4" providerId="ADAL" clId="{D302D778-07DB-4B86-8EE7-6B23CE9DCC56}" dt="2024-03-08T13:23:43.367" v="423" actId="207"/>
          <ac:spMkLst>
            <pc:docMk/>
            <pc:sldMk cId="1078909528" sldId="3680"/>
            <ac:spMk id="6" creationId="{403B5214-A32C-A4D9-F052-E7ED44A829DB}"/>
          </ac:spMkLst>
        </pc:spChg>
        <pc:spChg chg="mod">
          <ac:chgData name="Josje van de Grift - Wilde Ganzen" userId="6eec39f8-975a-4665-a91b-f8e3d6b137a4" providerId="ADAL" clId="{D302D778-07DB-4B86-8EE7-6B23CE9DCC56}" dt="2024-03-08T13:23:40.499" v="422" actId="207"/>
          <ac:spMkLst>
            <pc:docMk/>
            <pc:sldMk cId="1078909528" sldId="3680"/>
            <ac:spMk id="11" creationId="{06D4437B-D7EA-13E2-CD75-6115F0F80302}"/>
          </ac:spMkLst>
        </pc:spChg>
        <pc:spChg chg="mod">
          <ac:chgData name="Josje van de Grift - Wilde Ganzen" userId="6eec39f8-975a-4665-a91b-f8e3d6b137a4" providerId="ADAL" clId="{D302D778-07DB-4B86-8EE7-6B23CE9DCC56}" dt="2024-03-08T13:23:22.881" v="419" actId="207"/>
          <ac:spMkLst>
            <pc:docMk/>
            <pc:sldMk cId="1078909528" sldId="3680"/>
            <ac:spMk id="13" creationId="{73C403E3-D2DE-9B5D-84B8-65B28C62BBB6}"/>
          </ac:spMkLst>
        </pc:spChg>
        <pc:spChg chg="mod">
          <ac:chgData name="Josje van de Grift - Wilde Ganzen" userId="6eec39f8-975a-4665-a91b-f8e3d6b137a4" providerId="ADAL" clId="{D302D778-07DB-4B86-8EE7-6B23CE9DCC56}" dt="2024-03-08T13:23:52.039" v="425" actId="207"/>
          <ac:spMkLst>
            <pc:docMk/>
            <pc:sldMk cId="1078909528" sldId="3680"/>
            <ac:spMk id="14" creationId="{0BEE7CD9-8432-B0C1-118D-181F7349DF32}"/>
          </ac:spMkLst>
        </pc:spChg>
        <pc:spChg chg="mod">
          <ac:chgData name="Josje van de Grift - Wilde Ganzen" userId="6eec39f8-975a-4665-a91b-f8e3d6b137a4" providerId="ADAL" clId="{D302D778-07DB-4B86-8EE7-6B23CE9DCC56}" dt="2024-03-08T13:23:47.014" v="424" actId="207"/>
          <ac:spMkLst>
            <pc:docMk/>
            <pc:sldMk cId="1078909528" sldId="3680"/>
            <ac:spMk id="16" creationId="{FFC797E4-9737-D27A-ABED-88654147B9A4}"/>
          </ac:spMkLst>
        </pc:spChg>
        <pc:spChg chg="mod">
          <ac:chgData name="Josje van de Grift - Wilde Ganzen" userId="6eec39f8-975a-4665-a91b-f8e3d6b137a4" providerId="ADAL" clId="{D302D778-07DB-4B86-8EE7-6B23CE9DCC56}" dt="2024-03-08T13:23:26.377" v="420" actId="207"/>
          <ac:spMkLst>
            <pc:docMk/>
            <pc:sldMk cId="1078909528" sldId="3680"/>
            <ac:spMk id="18" creationId="{67EE3DC1-2706-2EE5-E450-501828B69ED7}"/>
          </ac:spMkLst>
        </pc:spChg>
        <pc:spChg chg="mod">
          <ac:chgData name="Josje van de Grift - Wilde Ganzen" userId="6eec39f8-975a-4665-a91b-f8e3d6b137a4" providerId="ADAL" clId="{D302D778-07DB-4B86-8EE7-6B23CE9DCC56}" dt="2024-03-08T13:23:32.529" v="421" actId="207"/>
          <ac:spMkLst>
            <pc:docMk/>
            <pc:sldMk cId="1078909528" sldId="3680"/>
            <ac:spMk id="19" creationId="{5031373F-D28F-05FD-AA8B-858D4BF4E07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05EEF52-9DDC-4549-ABA7-5207E2BBE4F0}"/>
              </a:ext>
            </a:extLst>
          </p:cNvPr>
          <p:cNvSpPr>
            <a:spLocks noGrp="1"/>
          </p:cNvSpPr>
          <p:nvPr>
            <p:ph type="hdr" sz="quarter"/>
          </p:nvPr>
        </p:nvSpPr>
        <p:spPr>
          <a:xfrm>
            <a:off x="0" y="0"/>
            <a:ext cx="2890626" cy="359942"/>
          </a:xfrm>
          <a:prstGeom prst="rect">
            <a:avLst/>
          </a:prstGeom>
        </p:spPr>
        <p:txBody>
          <a:bodyPr vert="horz" lIns="90754" tIns="45377" rIns="90754" bIns="45377" rtlCol="0"/>
          <a:lstStyle>
            <a:lvl1pPr algn="l">
              <a:defRPr sz="1200"/>
            </a:lvl1pPr>
          </a:lstStyle>
          <a:p>
            <a:endParaRPr lang="nl-NL" sz="1100"/>
          </a:p>
        </p:txBody>
      </p:sp>
      <p:sp>
        <p:nvSpPr>
          <p:cNvPr id="3" name="Tijdelijke aanduiding voor datum 2">
            <a:extLst>
              <a:ext uri="{FF2B5EF4-FFF2-40B4-BE49-F238E27FC236}">
                <a16:creationId xmlns:a16="http://schemas.microsoft.com/office/drawing/2014/main" id="{056E47B1-BC2A-408B-AA9D-B95B133E34E4}"/>
              </a:ext>
            </a:extLst>
          </p:cNvPr>
          <p:cNvSpPr>
            <a:spLocks noGrp="1"/>
          </p:cNvSpPr>
          <p:nvPr>
            <p:ph type="dt" sz="quarter" idx="1"/>
          </p:nvPr>
        </p:nvSpPr>
        <p:spPr>
          <a:xfrm>
            <a:off x="3778506" y="0"/>
            <a:ext cx="2890626" cy="359942"/>
          </a:xfrm>
          <a:prstGeom prst="rect">
            <a:avLst/>
          </a:prstGeom>
        </p:spPr>
        <p:txBody>
          <a:bodyPr vert="horz" lIns="90754" tIns="45377" rIns="90754" bIns="45377" rtlCol="0"/>
          <a:lstStyle>
            <a:lvl1pPr algn="r">
              <a:defRPr sz="1200"/>
            </a:lvl1pPr>
          </a:lstStyle>
          <a:p>
            <a:fld id="{34B217F4-CF3A-44CE-863F-DC72F17AE9B0}" type="datetimeFigureOut">
              <a:rPr lang="nl-NL" sz="1100"/>
              <a:t>8-3-2024</a:t>
            </a:fld>
            <a:endParaRPr lang="nl-NL" sz="1100"/>
          </a:p>
        </p:txBody>
      </p:sp>
      <p:sp>
        <p:nvSpPr>
          <p:cNvPr id="4" name="Tijdelijke aanduiding voor voettekst 3">
            <a:extLst>
              <a:ext uri="{FF2B5EF4-FFF2-40B4-BE49-F238E27FC236}">
                <a16:creationId xmlns:a16="http://schemas.microsoft.com/office/drawing/2014/main" id="{3825ED6C-789A-4F2C-9BB1-BB78034A396F}"/>
              </a:ext>
            </a:extLst>
          </p:cNvPr>
          <p:cNvSpPr>
            <a:spLocks noGrp="1"/>
          </p:cNvSpPr>
          <p:nvPr>
            <p:ph type="ftr" sz="quarter" idx="2"/>
          </p:nvPr>
        </p:nvSpPr>
        <p:spPr>
          <a:xfrm>
            <a:off x="0" y="9569871"/>
            <a:ext cx="2890626" cy="359942"/>
          </a:xfrm>
          <a:prstGeom prst="rect">
            <a:avLst/>
          </a:prstGeom>
        </p:spPr>
        <p:txBody>
          <a:bodyPr vert="horz" lIns="90754" tIns="45377" rIns="90754" bIns="45377" rtlCol="0" anchor="b"/>
          <a:lstStyle>
            <a:lvl1pPr algn="l">
              <a:defRPr sz="1200"/>
            </a:lvl1pPr>
          </a:lstStyle>
          <a:p>
            <a:endParaRPr lang="nl-NL" sz="1100"/>
          </a:p>
        </p:txBody>
      </p:sp>
      <p:sp>
        <p:nvSpPr>
          <p:cNvPr id="5" name="Tijdelijke aanduiding voor dianummer 4">
            <a:extLst>
              <a:ext uri="{FF2B5EF4-FFF2-40B4-BE49-F238E27FC236}">
                <a16:creationId xmlns:a16="http://schemas.microsoft.com/office/drawing/2014/main" id="{B5EFA95A-053D-40FB-A6E4-1F2A780602A4}"/>
              </a:ext>
            </a:extLst>
          </p:cNvPr>
          <p:cNvSpPr>
            <a:spLocks noGrp="1"/>
          </p:cNvSpPr>
          <p:nvPr>
            <p:ph type="sldNum" sz="quarter" idx="3"/>
          </p:nvPr>
        </p:nvSpPr>
        <p:spPr>
          <a:xfrm>
            <a:off x="3778506" y="9569871"/>
            <a:ext cx="2890626" cy="359942"/>
          </a:xfrm>
          <a:prstGeom prst="rect">
            <a:avLst/>
          </a:prstGeom>
        </p:spPr>
        <p:txBody>
          <a:bodyPr vert="horz" lIns="90754" tIns="45377" rIns="90754" bIns="45377" rtlCol="0" anchor="b"/>
          <a:lstStyle>
            <a:lvl1pPr algn="r">
              <a:defRPr sz="1200"/>
            </a:lvl1pPr>
          </a:lstStyle>
          <a:p>
            <a:fld id="{7944C219-D57B-4049-AEFE-EA3035BCEC1A}" type="slidenum">
              <a:rPr lang="nl-NL" sz="1100"/>
              <a:t>‹#›</a:t>
            </a:fld>
            <a:endParaRPr lang="nl-NL" sz="1100"/>
          </a:p>
        </p:txBody>
      </p:sp>
    </p:spTree>
    <p:extLst>
      <p:ext uri="{BB962C8B-B14F-4D97-AF65-F5344CB8AC3E}">
        <p14:creationId xmlns:p14="http://schemas.microsoft.com/office/powerpoint/2010/main" val="3256974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90626" cy="359942"/>
          </a:xfrm>
          <a:prstGeom prst="rect">
            <a:avLst/>
          </a:prstGeom>
        </p:spPr>
        <p:txBody>
          <a:bodyPr vert="horz" lIns="90754" tIns="45377" rIns="90754" bIns="45377" rtlCol="0"/>
          <a:lstStyle>
            <a:lvl1pPr algn="l">
              <a:defRPr sz="1100"/>
            </a:lvl1pPr>
          </a:lstStyle>
          <a:p>
            <a:endParaRPr lang="nl-NL"/>
          </a:p>
        </p:txBody>
      </p:sp>
      <p:sp>
        <p:nvSpPr>
          <p:cNvPr id="3" name="Tijdelijke aanduiding voor datum 2"/>
          <p:cNvSpPr>
            <a:spLocks noGrp="1"/>
          </p:cNvSpPr>
          <p:nvPr>
            <p:ph type="dt" idx="1"/>
          </p:nvPr>
        </p:nvSpPr>
        <p:spPr>
          <a:xfrm>
            <a:off x="3778506" y="0"/>
            <a:ext cx="2890626" cy="359942"/>
          </a:xfrm>
          <a:prstGeom prst="rect">
            <a:avLst/>
          </a:prstGeom>
        </p:spPr>
        <p:txBody>
          <a:bodyPr vert="horz" lIns="90754" tIns="45377" rIns="90754" bIns="45377" rtlCol="0"/>
          <a:lstStyle>
            <a:lvl1pPr algn="r">
              <a:defRPr sz="1100"/>
            </a:lvl1pPr>
          </a:lstStyle>
          <a:p>
            <a:fld id="{B57D3D5D-95C4-488A-AA24-B1EE7FFB0920}" type="datetimeFigureOut">
              <a:rPr lang="nl-NL" smtClean="0"/>
              <a:pPr/>
              <a:t>8-3-2024</a:t>
            </a:fld>
            <a:endParaRPr lang="nl-NL"/>
          </a:p>
        </p:txBody>
      </p:sp>
      <p:sp>
        <p:nvSpPr>
          <p:cNvPr id="4" name="Tijdelijke aanduiding voor dia-afbeelding 3"/>
          <p:cNvSpPr>
            <a:spLocks noGrp="1" noRot="1" noChangeAspect="1"/>
          </p:cNvSpPr>
          <p:nvPr>
            <p:ph type="sldImg" idx="2"/>
          </p:nvPr>
        </p:nvSpPr>
        <p:spPr>
          <a:xfrm>
            <a:off x="454025" y="517525"/>
            <a:ext cx="5762625" cy="3241675"/>
          </a:xfrm>
          <a:prstGeom prst="rect">
            <a:avLst/>
          </a:prstGeom>
          <a:noFill/>
          <a:ln w="12700">
            <a:solidFill>
              <a:prstClr val="black"/>
            </a:solidFill>
          </a:ln>
        </p:spPr>
        <p:txBody>
          <a:bodyPr vert="horz" lIns="90754" tIns="45377" rIns="90754" bIns="45377" rtlCol="0" anchor="ctr"/>
          <a:lstStyle/>
          <a:p>
            <a:endParaRPr lang="nl-NL"/>
          </a:p>
        </p:txBody>
      </p:sp>
      <p:sp>
        <p:nvSpPr>
          <p:cNvPr id="5" name="Tijdelijke aanduiding voor notities 4"/>
          <p:cNvSpPr>
            <a:spLocks noGrp="1"/>
          </p:cNvSpPr>
          <p:nvPr>
            <p:ph type="body" sz="quarter" idx="3"/>
          </p:nvPr>
        </p:nvSpPr>
        <p:spPr>
          <a:xfrm>
            <a:off x="507824" y="4211327"/>
            <a:ext cx="5655028" cy="5219166"/>
          </a:xfrm>
          <a:prstGeom prst="rect">
            <a:avLst/>
          </a:prstGeom>
        </p:spPr>
        <p:txBody>
          <a:bodyPr vert="horz" lIns="0" tIns="0" rIns="0" bIns="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569871"/>
            <a:ext cx="2890626" cy="359942"/>
          </a:xfrm>
          <a:prstGeom prst="rect">
            <a:avLst/>
          </a:prstGeom>
        </p:spPr>
        <p:txBody>
          <a:bodyPr vert="horz" lIns="90754" tIns="45377" rIns="90754" bIns="45377" rtlCol="0" anchor="b"/>
          <a:lstStyle>
            <a:lvl1pPr algn="l">
              <a:defRPr sz="1100"/>
            </a:lvl1pPr>
          </a:lstStyle>
          <a:p>
            <a:endParaRPr lang="nl-NL" dirty="0"/>
          </a:p>
        </p:txBody>
      </p:sp>
      <p:sp>
        <p:nvSpPr>
          <p:cNvPr id="7" name="Tijdelijke aanduiding voor dianummer 6"/>
          <p:cNvSpPr>
            <a:spLocks noGrp="1"/>
          </p:cNvSpPr>
          <p:nvPr>
            <p:ph type="sldNum" sz="quarter" idx="5"/>
          </p:nvPr>
        </p:nvSpPr>
        <p:spPr>
          <a:xfrm>
            <a:off x="3778506" y="9569871"/>
            <a:ext cx="2890626" cy="359942"/>
          </a:xfrm>
          <a:prstGeom prst="rect">
            <a:avLst/>
          </a:prstGeom>
        </p:spPr>
        <p:txBody>
          <a:bodyPr vert="horz" lIns="90754" tIns="45377" rIns="90754" bIns="45377" rtlCol="0" anchor="b"/>
          <a:lstStyle>
            <a:lvl1pPr algn="r">
              <a:defRPr sz="1100"/>
            </a:lvl1pPr>
          </a:lstStyle>
          <a:p>
            <a:fld id="{B837DEA0-3932-4E80-AE2A-2A71A2CFBE94}" type="slidenum">
              <a:rPr lang="nl-NL" smtClean="0"/>
              <a:pPr/>
              <a:t>‹#›</a:t>
            </a:fld>
            <a:endParaRPr lang="nl-NL"/>
          </a:p>
        </p:txBody>
      </p:sp>
    </p:spTree>
    <p:extLst>
      <p:ext uri="{BB962C8B-B14F-4D97-AF65-F5344CB8AC3E}">
        <p14:creationId xmlns:p14="http://schemas.microsoft.com/office/powerpoint/2010/main" val="151338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837DEA0-3932-4E80-AE2A-2A71A2CFBE94}" type="slidenum">
              <a:rPr lang="nl-NL" smtClean="0"/>
              <a:pPr/>
              <a:t>1</a:t>
            </a:fld>
            <a:endParaRPr lang="nl-NL"/>
          </a:p>
        </p:txBody>
      </p:sp>
    </p:spTree>
    <p:extLst>
      <p:ext uri="{BB962C8B-B14F-4D97-AF65-F5344CB8AC3E}">
        <p14:creationId xmlns:p14="http://schemas.microsoft.com/office/powerpoint/2010/main" val="2620344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https</a:t>
            </a:r>
            <a:r>
              <a:rPr lang="nl-NL" dirty="0"/>
              <a:t>://</a:t>
            </a:r>
            <a:r>
              <a:rPr lang="nl-NL" dirty="0" err="1"/>
              <a:t>www.youtube.com</a:t>
            </a:r>
            <a:r>
              <a:rPr lang="nl-NL" dirty="0"/>
              <a:t>/shorts/Dq6r4Skco4w?feature=share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3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79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We </a:t>
            </a:r>
            <a:r>
              <a:rPr lang="en-GB" dirty="0" err="1"/>
              <a:t>geven</a:t>
            </a:r>
            <a:r>
              <a:rPr lang="en-GB" dirty="0"/>
              <a:t> video makers:</a:t>
            </a:r>
          </a:p>
          <a:p>
            <a:pPr marL="171450" indent="-171450">
              <a:buFont typeface="Arial" panose="020B0604020202020204" pitchFamily="34" charset="0"/>
              <a:buChar char="•"/>
            </a:pPr>
            <a:r>
              <a:rPr lang="en-GB" dirty="0" err="1"/>
              <a:t>Lijst</a:t>
            </a:r>
            <a:r>
              <a:rPr lang="en-GB" dirty="0"/>
              <a:t> met </a:t>
            </a:r>
            <a:r>
              <a:rPr lang="en-GB" dirty="0" err="1"/>
              <a:t>interviewvragen</a:t>
            </a:r>
            <a:endParaRPr lang="en-GB" dirty="0"/>
          </a:p>
          <a:p>
            <a:pPr marL="171450" indent="-171450">
              <a:buFont typeface="Arial" panose="020B0604020202020204" pitchFamily="34" charset="0"/>
              <a:buChar char="•"/>
            </a:pPr>
            <a:r>
              <a:rPr lang="en-GB" dirty="0"/>
              <a:t>Idee van Story Board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err="1"/>
              <a:t>Samen</a:t>
            </a:r>
            <a:r>
              <a:rPr lang="en-GB" dirty="0"/>
              <a:t> met NGOs </a:t>
            </a:r>
            <a:r>
              <a:rPr lang="en-GB" dirty="0" err="1"/>
              <a:t>bereiden</a:t>
            </a:r>
            <a:r>
              <a:rPr lang="en-GB" dirty="0"/>
              <a:t> we </a:t>
            </a:r>
            <a:r>
              <a:rPr lang="en-GB" dirty="0" err="1"/>
              <a:t>hun</a:t>
            </a:r>
            <a:r>
              <a:rPr lang="en-GB" dirty="0"/>
              <a:t> </a:t>
            </a:r>
            <a:r>
              <a:rPr lang="en-GB" dirty="0" err="1"/>
              <a:t>bezoek</a:t>
            </a:r>
            <a:r>
              <a:rPr lang="en-GB" dirty="0"/>
              <a:t> </a:t>
            </a:r>
            <a:r>
              <a:rPr lang="en-GB" dirty="0" err="1"/>
              <a:t>voor</a:t>
            </a:r>
            <a:r>
              <a:rPr lang="en-GB" dirty="0"/>
              <a:t>:</a:t>
            </a:r>
          </a:p>
          <a:p>
            <a:pPr marL="171450" indent="-171450">
              <a:buFont typeface="Arial" panose="020B0604020202020204" pitchFamily="34" charset="0"/>
              <a:buChar char="•"/>
            </a:pPr>
            <a:r>
              <a:rPr lang="en-GB" dirty="0"/>
              <a:t>Wie </a:t>
            </a:r>
            <a:r>
              <a:rPr lang="en-GB" dirty="0" err="1"/>
              <a:t>zijn</a:t>
            </a:r>
            <a:r>
              <a:rPr lang="en-GB" dirty="0"/>
              <a:t> interviewees (1 </a:t>
            </a:r>
            <a:r>
              <a:rPr lang="en-GB" dirty="0" err="1"/>
              <a:t>directeur</a:t>
            </a:r>
            <a:r>
              <a:rPr lang="en-GB" dirty="0"/>
              <a:t>, 2 project </a:t>
            </a:r>
            <a:r>
              <a:rPr lang="en-GB" dirty="0" err="1"/>
              <a:t>deelnemers</a:t>
            </a:r>
            <a:r>
              <a:rPr lang="en-GB" dirty="0"/>
              <a:t>)</a:t>
            </a:r>
          </a:p>
          <a:p>
            <a:pPr marL="171450" indent="-171450">
              <a:buFont typeface="Arial" panose="020B0604020202020204" pitchFamily="34" charset="0"/>
              <a:buChar char="•"/>
            </a:pPr>
            <a:r>
              <a:rPr lang="en-GB" dirty="0"/>
              <a:t>Consent forms </a:t>
            </a:r>
            <a:r>
              <a:rPr lang="en-GB" dirty="0" err="1"/>
              <a:t>dat</a:t>
            </a:r>
            <a:r>
              <a:rPr lang="en-GB" dirty="0"/>
              <a:t> </a:t>
            </a:r>
            <a:r>
              <a:rPr lang="en-GB" dirty="0" err="1"/>
              <a:t>beeldmateriaal</a:t>
            </a:r>
            <a:r>
              <a:rPr lang="en-GB" dirty="0"/>
              <a:t> </a:t>
            </a:r>
            <a:r>
              <a:rPr lang="en-GB" dirty="0" err="1"/>
              <a:t>wpordt</a:t>
            </a:r>
            <a:r>
              <a:rPr lang="en-GB" dirty="0"/>
              <a:t> </a:t>
            </a:r>
            <a:r>
              <a:rPr lang="en-GB" dirty="0" err="1"/>
              <a:t>gebruikt</a:t>
            </a:r>
            <a:endParaRPr lang="en-GB" dirty="0"/>
          </a:p>
          <a:p>
            <a:pPr marL="171450" indent="-171450">
              <a:buFont typeface="Arial" panose="020B0604020202020204" pitchFamily="34" charset="0"/>
              <a:buChar char="•"/>
            </a:pPr>
            <a:r>
              <a:rPr lang="en-GB" dirty="0"/>
              <a:t>Drinks &amp; Lunch </a:t>
            </a:r>
            <a:r>
              <a:rPr lang="en-GB" dirty="0" err="1"/>
              <a:t>videomaker</a:t>
            </a:r>
            <a:r>
              <a:rPr lang="en-GB" dirty="0"/>
              <a:t> / </a:t>
            </a:r>
            <a:r>
              <a:rPr lang="en-GB" dirty="0" err="1"/>
              <a:t>en</a:t>
            </a:r>
            <a:r>
              <a:rPr lang="en-GB" dirty="0"/>
              <a:t> </a:t>
            </a:r>
            <a:r>
              <a:rPr lang="en-GB" dirty="0" err="1"/>
              <a:t>begeleiding</a:t>
            </a:r>
            <a:r>
              <a:rPr lang="en-GB" dirty="0"/>
              <a:t> </a:t>
            </a:r>
            <a:r>
              <a:rPr lang="en-GB" dirty="0" err="1"/>
              <a:t>waar</a:t>
            </a:r>
            <a:r>
              <a:rPr lang="en-GB" dirty="0"/>
              <a:t> </a:t>
            </a:r>
            <a:r>
              <a:rPr lang="en-GB" dirty="0" err="1"/>
              <a:t>nodig</a:t>
            </a:r>
            <a:r>
              <a:rPr lang="en-GB" dirty="0"/>
              <a:t> </a:t>
            </a:r>
            <a:r>
              <a:rPr lang="en-GB" dirty="0" err="1"/>
              <a:t>bij</a:t>
            </a:r>
            <a:r>
              <a:rPr lang="en-GB" dirty="0"/>
              <a:t> NGO</a:t>
            </a:r>
          </a:p>
          <a:p>
            <a:pPr marL="171450" indent="-171450">
              <a:buFont typeface="Arial" panose="020B0604020202020204" pitchFamily="34" charset="0"/>
              <a:buChar char="•"/>
            </a:pPr>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3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Via network, Mailing – </a:t>
            </a:r>
            <a:r>
              <a:rPr lang="en-GB" dirty="0" err="1"/>
              <a:t>vai</a:t>
            </a:r>
            <a:r>
              <a:rPr lang="en-GB" dirty="0"/>
              <a:t> </a:t>
            </a:r>
            <a:r>
              <a:rPr lang="en-GB" dirty="0" err="1"/>
              <a:t>mensen</a:t>
            </a:r>
            <a:r>
              <a:rPr lang="en-GB" dirty="0"/>
              <a:t> in </a:t>
            </a:r>
            <a:r>
              <a:rPr lang="en-GB" dirty="0" err="1"/>
              <a:t>ons</a:t>
            </a:r>
            <a:r>
              <a:rPr lang="en-GB" dirty="0"/>
              <a:t>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Manrop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Manrope"/>
              </a:rPr>
              <a:t>Nieuwe doelgroepen / meer mensen bereiken, door het betrekken van jonge mensen (in Nederland/Europa en in de landen waar we werken) die al sympathie hebben voor wat we doen, en via hen anderen te bereiken. (In alles wat we doen proberen we via onze ‘</a:t>
            </a:r>
            <a:r>
              <a:rPr lang="nl-NL" sz="1200" dirty="0" err="1">
                <a:latin typeface="Manrope"/>
              </a:rPr>
              <a:t>circle</a:t>
            </a:r>
            <a:r>
              <a:rPr lang="nl-NL" sz="1200" dirty="0">
                <a:latin typeface="Manrope"/>
              </a:rPr>
              <a:t> of </a:t>
            </a:r>
            <a:r>
              <a:rPr lang="nl-NL" sz="1200" dirty="0" err="1">
                <a:latin typeface="Manrope"/>
              </a:rPr>
              <a:t>influence</a:t>
            </a:r>
            <a:r>
              <a:rPr lang="nl-NL" sz="1200" dirty="0">
                <a:latin typeface="Manrope"/>
              </a:rPr>
              <a:t>’ dingen te bereiken, als eerste stap en als middel voor de volgende stap).</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5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Wat </a:t>
            </a:r>
            <a:r>
              <a:rPr lang="en-GB" dirty="0" err="1"/>
              <a:t>willen</a:t>
            </a:r>
            <a:r>
              <a:rPr lang="en-GB" dirty="0"/>
              <a:t> we </a:t>
            </a:r>
            <a:r>
              <a:rPr lang="en-GB" dirty="0" err="1"/>
              <a:t>bereiken</a:t>
            </a:r>
            <a:r>
              <a:rPr lang="en-GB" dirty="0"/>
              <a:t>:</a:t>
            </a:r>
          </a:p>
          <a:p>
            <a:r>
              <a:rPr lang="nl-NL" dirty="0">
                <a:effectLst/>
                <a:latin typeface="Helvetica" pitchFamily="2" charset="0"/>
              </a:rPr>
              <a:t>Voor Afrikaanse goede doelen: hun expertise wordt gezien en erkend.</a:t>
            </a:r>
          </a:p>
          <a:p>
            <a:r>
              <a:rPr lang="nl-NL" dirty="0">
                <a:effectLst/>
                <a:latin typeface="Helvetica" pitchFamily="2" charset="0"/>
              </a:rPr>
              <a:t>● Voor publiek van onze verhalen:</a:t>
            </a:r>
          </a:p>
          <a:p>
            <a:r>
              <a:rPr lang="nl-NL" dirty="0">
                <a:effectLst/>
                <a:latin typeface="Courier" panose="02070309020205020404" pitchFamily="49" charset="0"/>
              </a:rPr>
              <a:t>o </a:t>
            </a:r>
            <a:r>
              <a:rPr lang="nl-NL" dirty="0">
                <a:effectLst/>
                <a:latin typeface="Helvetica" pitchFamily="2" charset="0"/>
              </a:rPr>
              <a:t>Krijgen een genuanceerder beeld van armoedebestrijding in Afrika.</a:t>
            </a:r>
          </a:p>
          <a:p>
            <a:r>
              <a:rPr lang="nl-NL" dirty="0">
                <a:effectLst/>
                <a:latin typeface="Courier" panose="02070309020205020404" pitchFamily="49" charset="0"/>
              </a:rPr>
              <a:t>o </a:t>
            </a:r>
            <a:r>
              <a:rPr lang="nl-NL" dirty="0">
                <a:effectLst/>
                <a:latin typeface="Helvetica" pitchFamily="2" charset="0"/>
              </a:rPr>
              <a:t>Gaan ons of onze Afrikaanse goede doelen-partners volgen op Instagram, en zien zo</a:t>
            </a:r>
          </a:p>
          <a:p>
            <a:r>
              <a:rPr lang="nl-NL" dirty="0">
                <a:effectLst/>
                <a:latin typeface="Helvetica" pitchFamily="2" charset="0"/>
              </a:rPr>
              <a:t>nog veel meer verhalen na dit project..</a:t>
            </a:r>
          </a:p>
          <a:p>
            <a:r>
              <a:rPr lang="nl-NL" dirty="0">
                <a:effectLst/>
                <a:latin typeface="Courier" panose="02070309020205020404" pitchFamily="49" charset="0"/>
              </a:rPr>
              <a:t>o </a:t>
            </a:r>
            <a:r>
              <a:rPr lang="nl-NL" dirty="0">
                <a:effectLst/>
                <a:latin typeface="Helvetica" pitchFamily="2" charset="0"/>
              </a:rPr>
              <a:t>Hebben zich ingezet om verhalen te delen, en blijven zich actief inzetten op sociale</a:t>
            </a:r>
          </a:p>
          <a:p>
            <a:r>
              <a:rPr lang="nl-NL" dirty="0">
                <a:effectLst/>
                <a:latin typeface="Helvetica" pitchFamily="2" charset="0"/>
              </a:rPr>
              <a:t>media of als vrijwilliger in ons internationale team.</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31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rgbClr val="231F20"/>
                </a:solidFill>
                <a:latin typeface="Roboto Bold"/>
              </a:rPr>
              <a:t>Waarom jongeren belangrijk: Ik denk dat deze doelgroep het beste bij ons past – we hebben dezelfde missie – we hoeven hen niet te overtuigen dat het anders moet in traditionele ontwikkelingshulp. Strategie: om via de mensen die ons al tof vinden, een groter bereik te krijgen (vanuit </a:t>
            </a:r>
            <a:r>
              <a:rPr lang="nl-NL" sz="1200" dirty="0" err="1">
                <a:solidFill>
                  <a:srgbClr val="231F20"/>
                </a:solidFill>
                <a:latin typeface="Roboto Bold"/>
              </a:rPr>
              <a:t>circle</a:t>
            </a:r>
            <a:r>
              <a:rPr lang="nl-NL" sz="1200" dirty="0">
                <a:solidFill>
                  <a:srgbClr val="231F20"/>
                </a:solidFill>
                <a:latin typeface="Roboto Bold"/>
              </a:rPr>
              <a:t> of </a:t>
            </a:r>
            <a:r>
              <a:rPr lang="nl-NL" sz="1200" dirty="0" err="1">
                <a:solidFill>
                  <a:srgbClr val="231F20"/>
                </a:solidFill>
                <a:latin typeface="Roboto Bold"/>
              </a:rPr>
              <a:t>inflluence</a:t>
            </a:r>
            <a:r>
              <a:rPr lang="nl-NL" sz="1200" dirty="0">
                <a:solidFill>
                  <a:srgbClr val="231F20"/>
                </a:solidFill>
                <a:latin typeface="Roboto Bold"/>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rgbClr val="231F20"/>
                </a:solidFill>
                <a:latin typeface="Roboto Bold"/>
              </a:rPr>
              <a:t>We walk </a:t>
            </a:r>
            <a:r>
              <a:rPr lang="nl-NL" sz="1200" dirty="0" err="1">
                <a:solidFill>
                  <a:srgbClr val="231F20"/>
                </a:solidFill>
                <a:latin typeface="Roboto Bold"/>
              </a:rPr>
              <a:t>the</a:t>
            </a:r>
            <a:r>
              <a:rPr lang="nl-NL" sz="1200" dirty="0">
                <a:solidFill>
                  <a:srgbClr val="231F20"/>
                </a:solidFill>
                <a:latin typeface="Roboto Bold"/>
              </a:rPr>
              <a:t> talk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rgbClr val="231F20"/>
                </a:solidFill>
                <a:latin typeface="Roboto Bold"/>
              </a:rPr>
              <a:t>Persona helpt om je communicatie naar deze persoon te schrijven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rgbClr val="231F20"/>
                </a:solidFill>
                <a:latin typeface="Roboto Bold"/>
              </a:rPr>
              <a:t>Info over doelgroep uit onderzoek </a:t>
            </a:r>
            <a:r>
              <a:rPr lang="nl-NL" sz="1200" dirty="0" err="1">
                <a:solidFill>
                  <a:srgbClr val="231F20"/>
                </a:solidFill>
                <a:latin typeface="Roboto Bold"/>
              </a:rPr>
              <a:t>Social</a:t>
            </a:r>
            <a:r>
              <a:rPr lang="nl-NL" sz="1200" dirty="0">
                <a:solidFill>
                  <a:srgbClr val="231F20"/>
                </a:solidFill>
                <a:latin typeface="Roboto Bold"/>
              </a:rPr>
              <a:t> impact 4 </a:t>
            </a:r>
            <a:r>
              <a:rPr lang="nl-NL" sz="1200" dirty="0" err="1">
                <a:solidFill>
                  <a:srgbClr val="231F20"/>
                </a:solidFill>
                <a:latin typeface="Roboto Bold"/>
              </a:rPr>
              <a:t>Communities</a:t>
            </a:r>
            <a:r>
              <a:rPr lang="nl-NL" sz="1200" dirty="0">
                <a:solidFill>
                  <a:srgbClr val="231F20"/>
                </a:solidFill>
                <a:latin typeface="Roboto Bold"/>
              </a:rPr>
              <a:t> &amp; Rainbow Collection</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1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99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Voorbeeld</a:t>
            </a:r>
            <a:r>
              <a:rPr lang="en-GB" dirty="0"/>
              <a:t> </a:t>
            </a:r>
            <a:r>
              <a:rPr lang="en-GB" dirty="0" err="1"/>
              <a:t>en</a:t>
            </a:r>
            <a:r>
              <a:rPr lang="en-GB" dirty="0"/>
              <a:t> </a:t>
            </a:r>
            <a:r>
              <a:rPr lang="en-GB" dirty="0" err="1"/>
              <a:t>ook</a:t>
            </a:r>
            <a:r>
              <a:rPr lang="en-GB" dirty="0"/>
              <a:t> </a:t>
            </a:r>
            <a:r>
              <a:rPr lang="en-GB" dirty="0" err="1"/>
              <a:t>meteen</a:t>
            </a:r>
            <a:r>
              <a:rPr lang="en-GB" dirty="0"/>
              <a:t> Call to Action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56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We </a:t>
            </a:r>
            <a:r>
              <a:rPr lang="en-GB" dirty="0" err="1"/>
              <a:t>zien</a:t>
            </a:r>
            <a:r>
              <a:rPr lang="en-GB" dirty="0"/>
              <a:t> nu al </a:t>
            </a:r>
            <a:r>
              <a:rPr lang="en-GB" dirty="0" err="1"/>
              <a:t>dat</a:t>
            </a:r>
            <a:r>
              <a:rPr lang="en-GB" dirty="0"/>
              <a:t> </a:t>
            </a:r>
            <a:r>
              <a:rPr lang="en-GB" dirty="0" err="1"/>
              <a:t>onze</a:t>
            </a:r>
            <a:r>
              <a:rPr lang="en-GB" dirty="0"/>
              <a:t> partner-NGOs </a:t>
            </a:r>
            <a:r>
              <a:rPr lang="en-GB" dirty="0" err="1"/>
              <a:t>baat</a:t>
            </a:r>
            <a:r>
              <a:rPr lang="en-GB" dirty="0"/>
              <a:t> </a:t>
            </a:r>
            <a:r>
              <a:rPr lang="en-GB" dirty="0" err="1"/>
              <a:t>hebben</a:t>
            </a:r>
            <a:r>
              <a:rPr lang="en-GB" dirty="0"/>
              <a:t> door </a:t>
            </a:r>
            <a:r>
              <a:rPr lang="en-GB" dirty="0" err="1"/>
              <a:t>ons</a:t>
            </a:r>
            <a:r>
              <a:rPr lang="en-GB" dirty="0"/>
              <a:t> ‘podium’ </a:t>
            </a:r>
            <a:r>
              <a:rPr lang="en-GB" dirty="0" err="1"/>
              <a:t>en</a:t>
            </a:r>
            <a:r>
              <a:rPr lang="en-GB" dirty="0"/>
              <a:t> </a:t>
            </a:r>
            <a:r>
              <a:rPr lang="en-GB" dirty="0" err="1"/>
              <a:t>meer</a:t>
            </a:r>
            <a:r>
              <a:rPr lang="en-GB" dirty="0"/>
              <a:t> </a:t>
            </a:r>
            <a:r>
              <a:rPr lang="en-GB" dirty="0" err="1"/>
              <a:t>inkomen</a:t>
            </a:r>
            <a:r>
              <a:rPr lang="en-GB" dirty="0"/>
              <a:t> </a:t>
            </a:r>
            <a:r>
              <a:rPr lang="en-GB" dirty="0" err="1"/>
              <a:t>hebben</a:t>
            </a:r>
            <a:r>
              <a:rPr lang="en-GB" dirty="0"/>
              <a:t> (Zi annual report 2023)</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6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Voor bijv. vragen</a:t>
            </a:r>
            <a:endParaRPr dirty="0"/>
          </a:p>
        </p:txBody>
      </p:sp>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79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7DEA0-3932-4E80-AE2A-2A71A2CFBE94}" type="slidenum">
              <a:rPr lang="nl-NL" smtClean="0"/>
              <a:pPr/>
              <a:t>2</a:t>
            </a:fld>
            <a:endParaRPr lang="nl-NL"/>
          </a:p>
        </p:txBody>
      </p:sp>
    </p:spTree>
    <p:extLst>
      <p:ext uri="{BB962C8B-B14F-4D97-AF65-F5344CB8AC3E}">
        <p14:creationId xmlns:p14="http://schemas.microsoft.com/office/powerpoint/2010/main" val="315205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http://</a:t>
            </a:r>
            <a:r>
              <a:rPr lang="nl-NL" dirty="0" err="1"/>
              <a:t>impactdirect.eu</a:t>
            </a:r>
            <a:r>
              <a:rPr lang="nl-NL" dirty="0"/>
              <a:t>/</a:t>
            </a:r>
            <a:r>
              <a:rPr lang="nl-NL" dirty="0" err="1"/>
              <a:t>about</a:t>
            </a:r>
            <a:r>
              <a:rPr lang="nl-NL" dirty="0"/>
              <a:t> </a:t>
            </a:r>
            <a:endParaRPr dirty="0"/>
          </a:p>
        </p:txBody>
      </p:sp>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804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http://</a:t>
            </a:r>
            <a:r>
              <a:rPr lang="nl-NL" dirty="0" err="1"/>
              <a:t>impactdirect.eu</a:t>
            </a:r>
            <a:r>
              <a:rPr lang="nl-NL" dirty="0"/>
              <a:t>/</a:t>
            </a:r>
            <a:r>
              <a:rPr lang="nl-NL" dirty="0" err="1"/>
              <a:t>about</a:t>
            </a:r>
            <a:r>
              <a:rPr lang="nl-NL" dirty="0"/>
              <a:t> </a:t>
            </a:r>
            <a:endParaRPr dirty="0"/>
          </a:p>
        </p:txBody>
      </p:sp>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540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01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r>
              <a:rPr lang="nl-NL" dirty="0"/>
              <a:t>Deze afbeelding verteld 3 verhalen: </a:t>
            </a:r>
          </a:p>
          <a:p>
            <a:pPr marL="170164" indent="-170164">
              <a:buFontTx/>
              <a:buChar char="-"/>
            </a:pPr>
            <a:r>
              <a:rPr lang="nl-NL" dirty="0"/>
              <a:t>Van vooruitgang en groei (flats)</a:t>
            </a:r>
          </a:p>
          <a:p>
            <a:pPr marL="170164" indent="-170164">
              <a:buFontTx/>
              <a:buChar char="-"/>
            </a:pPr>
            <a:r>
              <a:rPr lang="nl-NL" dirty="0"/>
              <a:t>Van armoede</a:t>
            </a:r>
          </a:p>
          <a:p>
            <a:pPr marL="170164" indent="-170164">
              <a:buFontTx/>
              <a:buChar char="-"/>
            </a:pPr>
            <a:r>
              <a:rPr lang="nl-NL" dirty="0"/>
              <a:t>Van ongelijkheid</a:t>
            </a:r>
          </a:p>
          <a:p>
            <a:pPr marL="170164" indent="-170164">
              <a:buFontTx/>
              <a:buChar char="-"/>
            </a:pPr>
            <a:endParaRPr lang="nl-NL" dirty="0"/>
          </a:p>
          <a:p>
            <a:pPr marL="170164" indent="-170164">
              <a:buFontTx/>
              <a:buChar char="-"/>
            </a:pPr>
            <a:r>
              <a:rPr lang="nl-NL" dirty="0"/>
              <a:t>Afhankelijk van welk frame je kiest heb je 3 verschillende verhalen . Ook in jullie werk zal het af te toe moeilijk zijn om de complexe werkelijkheid te vangen in een kernboodschap. </a:t>
            </a:r>
          </a:p>
          <a:p>
            <a:pPr marL="170164" indent="-170164">
              <a:buFontTx/>
              <a:buChar cha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50280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pPr fontAlgn="base">
              <a:spcBef>
                <a:spcPts val="1191"/>
              </a:spcBef>
            </a:pPr>
            <a:r>
              <a:rPr lang="nl-NL" dirty="0"/>
              <a:t>Roep maar! Welk frame zien we hier?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3869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pPr fontAlgn="base">
              <a:spcBef>
                <a:spcPts val="1191"/>
              </a:spcBef>
            </a:pPr>
            <a:r>
              <a:rPr lang="nl-NL" dirty="0"/>
              <a:t>Check: welk frame communiceren jullie vanuit?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24382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B4FEE5-2578-454B-939D-5F6BCD5FC46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68223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B4FEE5-2578-454B-939D-5F6BCD5FC46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2697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Mentimeter</a:t>
            </a:r>
            <a:r>
              <a:rPr lang="nl-NL" dirty="0"/>
              <a:t>: noem 3 kenmerken van jouw doelgroep?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5513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B4FEE5-2578-454B-939D-5F6BCD5FC46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70751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pPr fontAlgn="base">
              <a:spcBef>
                <a:spcPts val="1191"/>
              </a:spcBef>
            </a:pPr>
            <a:endParaRPr lang="nl-NL" dirty="0"/>
          </a:p>
        </p:txBody>
      </p:sp>
      <p:sp>
        <p:nvSpPr>
          <p:cNvPr id="4" name="Tijdelijke aanduiding voor dianummer 3"/>
          <p:cNvSpPr>
            <a:spLocks noGrp="1"/>
          </p:cNvSpPr>
          <p:nvPr>
            <p:ph type="sldNum" sz="quarter" idx="5"/>
          </p:nvPr>
        </p:nvSpPr>
        <p:spPr/>
        <p:txBody>
          <a:bodyPr/>
          <a:lstStyle/>
          <a:p>
            <a:fld id="{B837DEA0-3932-4E80-AE2A-2A71A2CFBE94}" type="slidenum">
              <a:rPr lang="nl-NL" smtClean="0"/>
              <a:pPr/>
              <a:t>4</a:t>
            </a:fld>
            <a:endParaRPr lang="nl-NL"/>
          </a:p>
        </p:txBody>
      </p:sp>
    </p:spTree>
    <p:extLst>
      <p:ext uri="{BB962C8B-B14F-4D97-AF65-F5344CB8AC3E}">
        <p14:creationId xmlns:p14="http://schemas.microsoft.com/office/powerpoint/2010/main" val="3869254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Staat jullie call to action ertussen? </a:t>
            </a:r>
          </a:p>
          <a:p>
            <a:r>
              <a:rPr lang="nl-NL" dirty="0"/>
              <a:t>Welke actie zou jongeren kunnen aanspreken?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2142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Staat jullie call to action ertussen? </a:t>
            </a:r>
          </a:p>
          <a:p>
            <a:r>
              <a:rPr lang="nl-NL" dirty="0"/>
              <a:t>Welke actie zou jongeren kunnen aanspreken?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8581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5613" y="519113"/>
            <a:ext cx="5759450" cy="324008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7DEA0-3932-4E80-AE2A-2A71A2CFBE94}" type="slidenum">
              <a:rPr kumimoji="0" lang="nl-NL" sz="11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1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303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http://</a:t>
            </a:r>
            <a:r>
              <a:rPr lang="nl-NL" dirty="0" err="1"/>
              <a:t>impactdirect.eu</a:t>
            </a:r>
            <a:r>
              <a:rPr lang="nl-NL" dirty="0"/>
              <a:t>/</a:t>
            </a:r>
            <a:r>
              <a:rPr lang="nl-NL" dirty="0" err="1"/>
              <a:t>about</a:t>
            </a:r>
            <a:r>
              <a:rPr lang="nl-NL" dirty="0"/>
              <a:t> </a:t>
            </a:r>
            <a:endParaRPr dirty="0"/>
          </a:p>
        </p:txBody>
      </p:sp>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00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65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3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30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Reach through comms: 500,000+</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5A976-496C-8143-A72B-193248DF9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2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http://</a:t>
            </a:r>
            <a:r>
              <a:rPr lang="nl-NL" dirty="0" err="1"/>
              <a:t>impactdirect.eu</a:t>
            </a:r>
            <a:r>
              <a:rPr lang="nl-NL" dirty="0"/>
              <a:t>/</a:t>
            </a:r>
            <a:r>
              <a:rPr lang="nl-NL" dirty="0" err="1"/>
              <a:t>about</a:t>
            </a:r>
            <a:r>
              <a:rPr lang="nl-NL" dirty="0"/>
              <a:t> </a:t>
            </a:r>
            <a:endParaRPr dirty="0"/>
          </a:p>
        </p:txBody>
      </p:sp>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058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6F006EF0-5484-480B-9B9F-A6B531E72058}"/>
              </a:ext>
            </a:extLst>
          </p:cNvPr>
          <p:cNvGrpSpPr/>
          <p:nvPr userDrawn="1"/>
        </p:nvGrpSpPr>
        <p:grpSpPr bwMode="gray">
          <a:xfrm>
            <a:off x="0" y="0"/>
            <a:ext cx="12192000" cy="6858000"/>
            <a:chOff x="0" y="0"/>
            <a:chExt cx="12192000" cy="6858000"/>
          </a:xfrm>
        </p:grpSpPr>
        <p:pic>
          <p:nvPicPr>
            <p:cNvPr id="16" name="Afbeelding 15">
              <a:extLst>
                <a:ext uri="{FF2B5EF4-FFF2-40B4-BE49-F238E27FC236}">
                  <a16:creationId xmlns:a16="http://schemas.microsoft.com/office/drawing/2014/main" id="{9B9EDDDD-837C-4E66-B350-D427A8C5DCAE}"/>
                </a:ext>
              </a:extLst>
            </p:cNvPr>
            <p:cNvPicPr>
              <a:picLocks noChangeAspect="1"/>
            </p:cNvPicPr>
            <p:nvPr userDrawn="1"/>
          </p:nvPicPr>
          <p:blipFill>
            <a:blip r:embed="rId2"/>
            <a:stretch>
              <a:fillRect/>
            </a:stretch>
          </p:blipFill>
          <p:spPr bwMode="gray">
            <a:xfrm>
              <a:off x="0" y="0"/>
              <a:ext cx="12192000" cy="6857999"/>
            </a:xfrm>
            <a:prstGeom prst="rect">
              <a:avLst/>
            </a:prstGeom>
          </p:spPr>
        </p:pic>
        <p:sp>
          <p:nvSpPr>
            <p:cNvPr id="14" name="Vrije vorm: vorm 13">
              <a:extLst>
                <a:ext uri="{FF2B5EF4-FFF2-40B4-BE49-F238E27FC236}">
                  <a16:creationId xmlns:a16="http://schemas.microsoft.com/office/drawing/2014/main" id="{A3ADFA7C-22BE-4B95-8F46-BC8A4E78405D}"/>
                </a:ext>
              </a:extLst>
            </p:cNvPr>
            <p:cNvSpPr/>
            <p:nvPr userDrawn="1"/>
          </p:nvSpPr>
          <p:spPr bwMode="gray">
            <a:xfrm>
              <a:off x="5278556" y="2610000"/>
              <a:ext cx="1072418" cy="1728000"/>
            </a:xfrm>
            <a:custGeom>
              <a:avLst/>
              <a:gdLst>
                <a:gd name="connsiteX0" fmla="*/ 672542 w 1072418"/>
                <a:gd name="connsiteY0" fmla="*/ 0 h 1728000"/>
                <a:gd name="connsiteX1" fmla="*/ 1072418 w 1072418"/>
                <a:gd name="connsiteY1" fmla="*/ 0 h 1728000"/>
                <a:gd name="connsiteX2" fmla="*/ 399876 w 1072418"/>
                <a:gd name="connsiteY2" fmla="*/ 1728000 h 1728000"/>
                <a:gd name="connsiteX3" fmla="*/ 0 w 1072418"/>
                <a:gd name="connsiteY3" fmla="*/ 1728000 h 1728000"/>
              </a:gdLst>
              <a:ahLst/>
              <a:cxnLst>
                <a:cxn ang="0">
                  <a:pos x="connsiteX0" y="connsiteY0"/>
                </a:cxn>
                <a:cxn ang="0">
                  <a:pos x="connsiteX1" y="connsiteY1"/>
                </a:cxn>
                <a:cxn ang="0">
                  <a:pos x="connsiteX2" y="connsiteY2"/>
                </a:cxn>
                <a:cxn ang="0">
                  <a:pos x="connsiteX3" y="connsiteY3"/>
                </a:cxn>
              </a:cxnLst>
              <a:rect l="l" t="t" r="r" b="b"/>
              <a:pathLst>
                <a:path w="1072418" h="1728000">
                  <a:moveTo>
                    <a:pt x="672542" y="0"/>
                  </a:moveTo>
                  <a:lnTo>
                    <a:pt x="1072418" y="0"/>
                  </a:lnTo>
                  <a:lnTo>
                    <a:pt x="399876" y="1728000"/>
                  </a:lnTo>
                  <a:lnTo>
                    <a:pt x="0" y="172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Tijdelijke aanduiding voor afbeelding 5">
              <a:extLst>
                <a:ext uri="{FF2B5EF4-FFF2-40B4-BE49-F238E27FC236}">
                  <a16:creationId xmlns:a16="http://schemas.microsoft.com/office/drawing/2014/main" id="{03187622-C7CC-4DEC-A57E-5AA2A1BF7DD7}"/>
                </a:ext>
              </a:extLst>
            </p:cNvPr>
            <p:cNvPicPr>
              <a:picLocks noChangeAspect="1"/>
            </p:cNvPicPr>
            <p:nvPr userDrawn="1"/>
          </p:nvPicPr>
          <p:blipFill>
            <a:blip r:embed="rId3"/>
            <a:srcRect/>
            <a:stretch>
              <a:fillRect/>
            </a:stretch>
          </p:blipFill>
          <p:spPr bwMode="gray">
            <a:xfrm>
              <a:off x="0" y="0"/>
              <a:ext cx="7366791" cy="6858000"/>
            </a:xfrm>
            <a:custGeom>
              <a:avLst/>
              <a:gdLst/>
              <a:ahLst/>
              <a:cxnLst/>
              <a:rect l="l" t="t" r="r" b="b"/>
              <a:pathLst>
                <a:path w="7366791" h="6858000">
                  <a:moveTo>
                    <a:pt x="0" y="0"/>
                  </a:moveTo>
                  <a:lnTo>
                    <a:pt x="7366791" y="0"/>
                  </a:lnTo>
                  <a:lnTo>
                    <a:pt x="6345470" y="2624138"/>
                  </a:lnTo>
                  <a:lnTo>
                    <a:pt x="5999626" y="2624138"/>
                  </a:lnTo>
                  <a:lnTo>
                    <a:pt x="5339890" y="4321176"/>
                  </a:lnTo>
                  <a:lnTo>
                    <a:pt x="5684979" y="4321176"/>
                  </a:lnTo>
                  <a:lnTo>
                    <a:pt x="4697641" y="6858000"/>
                  </a:lnTo>
                  <a:lnTo>
                    <a:pt x="0" y="6858000"/>
                  </a:lnTo>
                  <a:close/>
                </a:path>
              </a:pathLst>
            </a:custGeom>
            <a:solidFill>
              <a:schemeClr val="bg1">
                <a:lumMod val="95000"/>
              </a:schemeClr>
            </a:solidFill>
          </p:spPr>
        </p:pic>
      </p:grpSp>
      <p:sp>
        <p:nvSpPr>
          <p:cNvPr id="2" name="Titel 1">
            <a:extLst>
              <a:ext uri="{FF2B5EF4-FFF2-40B4-BE49-F238E27FC236}">
                <a16:creationId xmlns:a16="http://schemas.microsoft.com/office/drawing/2014/main" id="{5AFA7C4C-012E-4AB2-8B56-ADD18E292BC4}"/>
              </a:ext>
            </a:extLst>
          </p:cNvPr>
          <p:cNvSpPr>
            <a:spLocks noGrp="1"/>
          </p:cNvSpPr>
          <p:nvPr>
            <p:ph type="ctrTitle"/>
          </p:nvPr>
        </p:nvSpPr>
        <p:spPr>
          <a:xfrm>
            <a:off x="6336000" y="2628000"/>
            <a:ext cx="4140000" cy="1692000"/>
          </a:xfrm>
        </p:spPr>
        <p:txBody>
          <a:bodyPr tIns="144000" anchor="ctr" anchorCtr="0"/>
          <a:lstStyle>
            <a:lvl1pPr algn="l">
              <a:lnSpc>
                <a:spcPct val="85000"/>
              </a:lnSpc>
              <a:defRPr sz="3500">
                <a:solidFill>
                  <a:schemeClr val="tx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E260B435-2190-4578-B823-A0C86557E455}"/>
              </a:ext>
            </a:extLst>
          </p:cNvPr>
          <p:cNvSpPr>
            <a:spLocks noGrp="1"/>
          </p:cNvSpPr>
          <p:nvPr>
            <p:ph type="subTitle" idx="1"/>
          </p:nvPr>
        </p:nvSpPr>
        <p:spPr>
          <a:xfrm>
            <a:off x="6336000" y="4680000"/>
            <a:ext cx="3600000" cy="720000"/>
          </a:xfrm>
        </p:spPr>
        <p:txBody>
          <a:bodyPr/>
          <a:lstStyle>
            <a:lvl1pPr marL="0" indent="0" algn="l">
              <a:spcBef>
                <a:spcPts val="0"/>
              </a:spcBef>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246230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38884-98E0-4ED9-815B-CC98051CD786}"/>
              </a:ext>
            </a:extLst>
          </p:cNvPr>
          <p:cNvSpPr>
            <a:spLocks noGrp="1"/>
          </p:cNvSpPr>
          <p:nvPr>
            <p:ph type="title"/>
          </p:nvPr>
        </p:nvSpPr>
        <p:spPr>
          <a:xfrm>
            <a:off x="1126800" y="1267200"/>
            <a:ext cx="9939600" cy="1080000"/>
          </a:xfrm>
        </p:spPr>
        <p:txBody>
          <a:body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9FAD0C56-B47B-4399-B9BD-2BF6E72F0CC4}"/>
              </a:ext>
            </a:extLst>
          </p:cNvPr>
          <p:cNvSpPr>
            <a:spLocks noGrp="1"/>
          </p:cNvSpPr>
          <p:nvPr>
            <p:ph type="body" idx="1"/>
          </p:nvPr>
        </p:nvSpPr>
        <p:spPr>
          <a:xfrm>
            <a:off x="1126800" y="2707200"/>
            <a:ext cx="4406400" cy="396000"/>
          </a:xfrm>
        </p:spPr>
        <p:txBody>
          <a:bodyPr anchor="t" anchorCtr="0"/>
          <a:lstStyle>
            <a:lvl1pPr marL="0" indent="0">
              <a:spcBef>
                <a:spcPts val="0"/>
              </a:spcBef>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E1EF35-A786-4D4D-BE6D-3F1090378340}"/>
              </a:ext>
            </a:extLst>
          </p:cNvPr>
          <p:cNvSpPr>
            <a:spLocks noGrp="1"/>
          </p:cNvSpPr>
          <p:nvPr>
            <p:ph sz="half" idx="2"/>
          </p:nvPr>
        </p:nvSpPr>
        <p:spPr>
          <a:xfrm>
            <a:off x="1126800" y="3157200"/>
            <a:ext cx="4406400" cy="280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a:extLst>
              <a:ext uri="{FF2B5EF4-FFF2-40B4-BE49-F238E27FC236}">
                <a16:creationId xmlns:a16="http://schemas.microsoft.com/office/drawing/2014/main" id="{3FA8A369-4738-43FE-8AF3-D296707492D3}"/>
              </a:ext>
            </a:extLst>
          </p:cNvPr>
          <p:cNvSpPr>
            <a:spLocks noGrp="1"/>
          </p:cNvSpPr>
          <p:nvPr>
            <p:ph type="body" sz="quarter" idx="3"/>
          </p:nvPr>
        </p:nvSpPr>
        <p:spPr>
          <a:xfrm>
            <a:off x="6660000" y="2707200"/>
            <a:ext cx="4406400" cy="396000"/>
          </a:xfrm>
        </p:spPr>
        <p:txBody>
          <a:bodyPr anchor="t" anchorCtr="0"/>
          <a:lstStyle>
            <a:lvl1pPr marL="0" indent="0">
              <a:spcBef>
                <a:spcPts val="0"/>
              </a:spcBef>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67A0D1-482F-49EA-8E87-6237BED31E00}"/>
              </a:ext>
            </a:extLst>
          </p:cNvPr>
          <p:cNvSpPr>
            <a:spLocks noGrp="1"/>
          </p:cNvSpPr>
          <p:nvPr>
            <p:ph sz="quarter" idx="4"/>
          </p:nvPr>
        </p:nvSpPr>
        <p:spPr>
          <a:xfrm>
            <a:off x="6660000" y="3157200"/>
            <a:ext cx="4406400" cy="280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00E522CB-3450-482B-9D74-45C181452F1A}"/>
              </a:ext>
            </a:extLst>
          </p:cNvPr>
          <p:cNvSpPr>
            <a:spLocks noGrp="1"/>
          </p:cNvSpPr>
          <p:nvPr>
            <p:ph type="dt" sz="half" idx="10"/>
          </p:nvPr>
        </p:nvSpPr>
        <p:spPr/>
        <p:txBody>
          <a:bodyPr/>
          <a:lstStyle/>
          <a:p>
            <a:fld id="{6030F44A-F16D-4803-945B-ADE8345DC9E8}" type="datetime1">
              <a:rPr lang="nl-NL" smtClean="0"/>
              <a:t>8-3-2024</a:t>
            </a:fld>
            <a:endParaRPr lang="nl-NL"/>
          </a:p>
        </p:txBody>
      </p:sp>
      <p:sp>
        <p:nvSpPr>
          <p:cNvPr id="9" name="Tijdelijke aanduiding voor dianummer 8">
            <a:extLst>
              <a:ext uri="{FF2B5EF4-FFF2-40B4-BE49-F238E27FC236}">
                <a16:creationId xmlns:a16="http://schemas.microsoft.com/office/drawing/2014/main" id="{34FCF8E0-B323-4A02-A2C6-22899109D4CF}"/>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262952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51CC8-C215-42EB-AD12-05FD8134A30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8D6F837-E6A2-4121-8884-B95C8BEA9B14}"/>
              </a:ext>
            </a:extLst>
          </p:cNvPr>
          <p:cNvSpPr>
            <a:spLocks noGrp="1"/>
          </p:cNvSpPr>
          <p:nvPr>
            <p:ph type="dt" sz="half" idx="10"/>
          </p:nvPr>
        </p:nvSpPr>
        <p:spPr/>
        <p:txBody>
          <a:bodyPr/>
          <a:lstStyle/>
          <a:p>
            <a:fld id="{E54D6CE8-02BE-47E6-AF74-BECD3990C884}" type="datetime1">
              <a:rPr lang="nl-NL" smtClean="0"/>
              <a:t>8-3-2024</a:t>
            </a:fld>
            <a:endParaRPr lang="nl-NL"/>
          </a:p>
        </p:txBody>
      </p:sp>
      <p:sp>
        <p:nvSpPr>
          <p:cNvPr id="5" name="Tijdelijke aanduiding voor dianummer 4">
            <a:extLst>
              <a:ext uri="{FF2B5EF4-FFF2-40B4-BE49-F238E27FC236}">
                <a16:creationId xmlns:a16="http://schemas.microsoft.com/office/drawing/2014/main" id="{E0C3E6B1-CD58-4EBF-94BB-7DAE6900E953}"/>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222147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46F1E36-BF2E-4B16-9B67-36B071844772}"/>
              </a:ext>
            </a:extLst>
          </p:cNvPr>
          <p:cNvSpPr>
            <a:spLocks noGrp="1"/>
          </p:cNvSpPr>
          <p:nvPr>
            <p:ph type="dt" sz="half" idx="10"/>
          </p:nvPr>
        </p:nvSpPr>
        <p:spPr/>
        <p:txBody>
          <a:bodyPr/>
          <a:lstStyle/>
          <a:p>
            <a:fld id="{1F1347EB-3D99-4344-8711-C54B3935B4B5}" type="datetime1">
              <a:rPr lang="nl-NL" smtClean="0"/>
              <a:t>8-3-2024</a:t>
            </a:fld>
            <a:endParaRPr lang="nl-NL"/>
          </a:p>
        </p:txBody>
      </p:sp>
      <p:sp>
        <p:nvSpPr>
          <p:cNvPr id="4" name="Tijdelijke aanduiding voor dianummer 3">
            <a:extLst>
              <a:ext uri="{FF2B5EF4-FFF2-40B4-BE49-F238E27FC236}">
                <a16:creationId xmlns:a16="http://schemas.microsoft.com/office/drawing/2014/main" id="{B69A14AE-8DDC-4EDA-8F1F-E4D9DEE9CAC8}"/>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3331806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009C6-3159-47BA-956C-AC5075C578B7}"/>
              </a:ext>
            </a:extLst>
          </p:cNvPr>
          <p:cNvSpPr>
            <a:spLocks noGrp="1"/>
          </p:cNvSpPr>
          <p:nvPr>
            <p:ph type="title"/>
          </p:nvPr>
        </p:nvSpPr>
        <p:spPr>
          <a:xfrm>
            <a:off x="1127447" y="1267200"/>
            <a:ext cx="4406400" cy="1080000"/>
          </a:xfrm>
        </p:spPr>
        <p:txBody>
          <a:bodyPr anchor="b"/>
          <a:lstStyle>
            <a:lvl1pPr>
              <a:defRPr sz="32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069EE59A-C1EE-46EF-942B-5E9A30A4C974}"/>
              </a:ext>
            </a:extLst>
          </p:cNvPr>
          <p:cNvSpPr>
            <a:spLocks noGrp="1"/>
          </p:cNvSpPr>
          <p:nvPr>
            <p:ph idx="1"/>
          </p:nvPr>
        </p:nvSpPr>
        <p:spPr>
          <a:xfrm>
            <a:off x="6660000" y="2656800"/>
            <a:ext cx="4406400" cy="3312000"/>
          </a:xfrm>
        </p:spPr>
        <p:txBody>
          <a:bodyPr/>
          <a:lstStyle>
            <a:lvl1pPr>
              <a:defRPr sz="2600"/>
            </a:lvl1pPr>
            <a:lvl2pPr>
              <a:defRPr sz="2400"/>
            </a:lvl2pPr>
            <a:lvl3pPr>
              <a:defRPr sz="2200"/>
            </a:lvl3pPr>
            <a:lvl4pPr>
              <a:defRPr sz="2600"/>
            </a:lvl4pPr>
            <a:lvl5pPr>
              <a:defRPr sz="22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a:extLst>
              <a:ext uri="{FF2B5EF4-FFF2-40B4-BE49-F238E27FC236}">
                <a16:creationId xmlns:a16="http://schemas.microsoft.com/office/drawing/2014/main" id="{14FC8B92-B58A-419F-BD5F-CE361F70F4D7}"/>
              </a:ext>
            </a:extLst>
          </p:cNvPr>
          <p:cNvSpPr>
            <a:spLocks noGrp="1"/>
          </p:cNvSpPr>
          <p:nvPr>
            <p:ph type="body" sz="half" idx="2"/>
          </p:nvPr>
        </p:nvSpPr>
        <p:spPr>
          <a:xfrm>
            <a:off x="1126800" y="2707200"/>
            <a:ext cx="4406400" cy="3276000"/>
          </a:xfrm>
        </p:spPr>
        <p:txBody>
          <a:bodyPr/>
          <a:lstStyle>
            <a:lvl1pPr marL="0" indent="0">
              <a:spcBef>
                <a:spcPts val="0"/>
              </a:spcBef>
              <a:buNone/>
              <a:defRPr sz="2200" b="0">
                <a:solidFill>
                  <a:schemeClr val="accent2"/>
                </a:solidFill>
              </a:defRPr>
            </a:lvl1pPr>
            <a:lvl2pPr marL="0" indent="0">
              <a:spcBef>
                <a:spcPts val="0"/>
              </a:spcBef>
              <a:buNone/>
              <a:defRPr sz="2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a:p>
            <a:pPr lvl="1"/>
            <a:r>
              <a:rPr lang="nl-NL"/>
              <a:t>Tweede niveau</a:t>
            </a:r>
          </a:p>
        </p:txBody>
      </p:sp>
      <p:sp>
        <p:nvSpPr>
          <p:cNvPr id="5" name="Tijdelijke aanduiding voor datum 4">
            <a:extLst>
              <a:ext uri="{FF2B5EF4-FFF2-40B4-BE49-F238E27FC236}">
                <a16:creationId xmlns:a16="http://schemas.microsoft.com/office/drawing/2014/main" id="{42ED718D-6D5C-4B70-8D11-B3CCF244F6F0}"/>
              </a:ext>
            </a:extLst>
          </p:cNvPr>
          <p:cNvSpPr>
            <a:spLocks noGrp="1"/>
          </p:cNvSpPr>
          <p:nvPr>
            <p:ph type="dt" sz="half" idx="10"/>
          </p:nvPr>
        </p:nvSpPr>
        <p:spPr/>
        <p:txBody>
          <a:bodyPr/>
          <a:lstStyle/>
          <a:p>
            <a:fld id="{DF15F8B1-775B-44D7-880A-3933A5DD3EA0}" type="datetime1">
              <a:rPr lang="nl-NL" smtClean="0"/>
              <a:t>8-3-2024</a:t>
            </a:fld>
            <a:endParaRPr lang="nl-NL"/>
          </a:p>
        </p:txBody>
      </p:sp>
      <p:sp>
        <p:nvSpPr>
          <p:cNvPr id="7" name="Tijdelijke aanduiding voor dianummer 6">
            <a:extLst>
              <a:ext uri="{FF2B5EF4-FFF2-40B4-BE49-F238E27FC236}">
                <a16:creationId xmlns:a16="http://schemas.microsoft.com/office/drawing/2014/main" id="{B81FA440-E50D-4338-A96C-CDA4F30DBB96}"/>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301596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E667E64-988F-4BEE-8F1A-9F78BAE25EF7}"/>
              </a:ext>
            </a:extLst>
          </p:cNvPr>
          <p:cNvPicPr>
            <a:picLocks noChangeAspect="1"/>
          </p:cNvPicPr>
          <p:nvPr userDrawn="1"/>
        </p:nvPicPr>
        <p:blipFill>
          <a:blip r:embed="rId2"/>
          <a:srcRect/>
          <a:stretch/>
        </p:blipFill>
        <p:spPr bwMode="gray">
          <a:xfrm>
            <a:off x="0" y="0"/>
            <a:ext cx="12191999" cy="6858000"/>
          </a:xfrm>
          <a:prstGeom prst="rect">
            <a:avLst/>
          </a:prstGeom>
        </p:spPr>
      </p:pic>
      <p:sp>
        <p:nvSpPr>
          <p:cNvPr id="3" name="Tijdelijke aanduiding voor tekst 2">
            <a:extLst>
              <a:ext uri="{FF2B5EF4-FFF2-40B4-BE49-F238E27FC236}">
                <a16:creationId xmlns:a16="http://schemas.microsoft.com/office/drawing/2014/main" id="{2BCA13DE-CA54-479D-8F5E-593CEF03086B}"/>
              </a:ext>
            </a:extLst>
          </p:cNvPr>
          <p:cNvSpPr>
            <a:spLocks noGrp="1"/>
          </p:cNvSpPr>
          <p:nvPr>
            <p:ph type="body" sz="quarter" idx="10" hasCustomPrompt="1"/>
          </p:nvPr>
        </p:nvSpPr>
        <p:spPr bwMode="gray">
          <a:xfrm>
            <a:off x="6721200" y="6447600"/>
            <a:ext cx="2039096" cy="216000"/>
          </a:xfrm>
        </p:spPr>
        <p:txBody>
          <a:bodyPr anchor="t" anchorCtr="0"/>
          <a:lstStyle>
            <a:lvl1pPr marL="0" indent="0">
              <a:buNone/>
              <a:defRPr sz="800" b="0" spc="50" baseline="0">
                <a:solidFill>
                  <a:schemeClr val="bg1"/>
                </a:solidFill>
              </a:defRPr>
            </a:lvl1pPr>
          </a:lstStyle>
          <a:p>
            <a:pPr lvl="0"/>
            <a:r>
              <a:rPr lang="nl-NL" dirty="0"/>
              <a:t>(0)33 204 5555</a:t>
            </a:r>
          </a:p>
        </p:txBody>
      </p:sp>
      <p:sp>
        <p:nvSpPr>
          <p:cNvPr id="10" name="Tekstvak 9">
            <a:extLst>
              <a:ext uri="{FF2B5EF4-FFF2-40B4-BE49-F238E27FC236}">
                <a16:creationId xmlns:a16="http://schemas.microsoft.com/office/drawing/2014/main" id="{F2F02157-A1FD-461E-B770-F8205E0120B5}"/>
              </a:ext>
            </a:extLst>
          </p:cNvPr>
          <p:cNvSpPr txBox="1"/>
          <p:nvPr userDrawn="1"/>
        </p:nvSpPr>
        <p:spPr bwMode="gray">
          <a:xfrm>
            <a:off x="6516143" y="6448574"/>
            <a:ext cx="174728" cy="123111"/>
          </a:xfrm>
          <a:prstGeom prst="rect">
            <a:avLst/>
          </a:prstGeom>
          <a:noFill/>
        </p:spPr>
        <p:txBody>
          <a:bodyPr wrap="none" lIns="0" tIns="0" rIns="0" bIns="0" rtlCol="0">
            <a:spAutoFit/>
          </a:bodyPr>
          <a:lstStyle/>
          <a:p>
            <a:r>
              <a:rPr lang="nl-NL" sz="800" dirty="0">
                <a:solidFill>
                  <a:schemeClr val="bg1"/>
                </a:solidFill>
              </a:rPr>
              <a:t>+31</a:t>
            </a:r>
          </a:p>
        </p:txBody>
      </p:sp>
    </p:spTree>
    <p:extLst>
      <p:ext uri="{BB962C8B-B14F-4D97-AF65-F5344CB8AC3E}">
        <p14:creationId xmlns:p14="http://schemas.microsoft.com/office/powerpoint/2010/main" val="4288106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44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534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98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1325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52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variabel">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FE119EA-1A6E-4B70-B324-B33C1D72ACB7}"/>
              </a:ext>
            </a:extLst>
          </p:cNvPr>
          <p:cNvGrpSpPr/>
          <p:nvPr userDrawn="1"/>
        </p:nvGrpSpPr>
        <p:grpSpPr bwMode="gray">
          <a:xfrm>
            <a:off x="0" y="0"/>
            <a:ext cx="12192000" cy="6857999"/>
            <a:chOff x="0" y="0"/>
            <a:chExt cx="12192000" cy="6857999"/>
          </a:xfrm>
        </p:grpSpPr>
        <p:pic>
          <p:nvPicPr>
            <p:cNvPr id="6" name="Afbeelding 5">
              <a:extLst>
                <a:ext uri="{FF2B5EF4-FFF2-40B4-BE49-F238E27FC236}">
                  <a16:creationId xmlns:a16="http://schemas.microsoft.com/office/drawing/2014/main" id="{A9306825-8D6C-4015-A1C4-2FB97B7978D5}"/>
                </a:ext>
              </a:extLst>
            </p:cNvPr>
            <p:cNvPicPr>
              <a:picLocks noChangeAspect="1"/>
            </p:cNvPicPr>
            <p:nvPr userDrawn="1"/>
          </p:nvPicPr>
          <p:blipFill>
            <a:blip r:embed="rId2"/>
            <a:stretch>
              <a:fillRect/>
            </a:stretch>
          </p:blipFill>
          <p:spPr bwMode="gray">
            <a:xfrm>
              <a:off x="0" y="0"/>
              <a:ext cx="12192000" cy="6857999"/>
            </a:xfrm>
            <a:prstGeom prst="rect">
              <a:avLst/>
            </a:prstGeom>
          </p:spPr>
        </p:pic>
        <p:sp>
          <p:nvSpPr>
            <p:cNvPr id="19" name="Vrije vorm: vorm 18">
              <a:extLst>
                <a:ext uri="{FF2B5EF4-FFF2-40B4-BE49-F238E27FC236}">
                  <a16:creationId xmlns:a16="http://schemas.microsoft.com/office/drawing/2014/main" id="{34395FFB-F5B7-49BF-B4ED-1C918425AC25}"/>
                </a:ext>
              </a:extLst>
            </p:cNvPr>
            <p:cNvSpPr/>
            <p:nvPr userDrawn="1"/>
          </p:nvSpPr>
          <p:spPr bwMode="gray">
            <a:xfrm>
              <a:off x="5278556" y="2610000"/>
              <a:ext cx="1072418" cy="1728000"/>
            </a:xfrm>
            <a:custGeom>
              <a:avLst/>
              <a:gdLst>
                <a:gd name="connsiteX0" fmla="*/ 672542 w 1072418"/>
                <a:gd name="connsiteY0" fmla="*/ 0 h 1728000"/>
                <a:gd name="connsiteX1" fmla="*/ 1072418 w 1072418"/>
                <a:gd name="connsiteY1" fmla="*/ 0 h 1728000"/>
                <a:gd name="connsiteX2" fmla="*/ 399876 w 1072418"/>
                <a:gd name="connsiteY2" fmla="*/ 1728000 h 1728000"/>
                <a:gd name="connsiteX3" fmla="*/ 0 w 1072418"/>
                <a:gd name="connsiteY3" fmla="*/ 1728000 h 1728000"/>
              </a:gdLst>
              <a:ahLst/>
              <a:cxnLst>
                <a:cxn ang="0">
                  <a:pos x="connsiteX0" y="connsiteY0"/>
                </a:cxn>
                <a:cxn ang="0">
                  <a:pos x="connsiteX1" y="connsiteY1"/>
                </a:cxn>
                <a:cxn ang="0">
                  <a:pos x="connsiteX2" y="connsiteY2"/>
                </a:cxn>
                <a:cxn ang="0">
                  <a:pos x="connsiteX3" y="connsiteY3"/>
                </a:cxn>
              </a:cxnLst>
              <a:rect l="l" t="t" r="r" b="b"/>
              <a:pathLst>
                <a:path w="1072418" h="1728000">
                  <a:moveTo>
                    <a:pt x="672542" y="0"/>
                  </a:moveTo>
                  <a:lnTo>
                    <a:pt x="1072418" y="0"/>
                  </a:lnTo>
                  <a:lnTo>
                    <a:pt x="399876" y="1728000"/>
                  </a:lnTo>
                  <a:lnTo>
                    <a:pt x="0" y="172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 name="Tijdelijke aanduiding voor afbeelding 7">
            <a:extLst>
              <a:ext uri="{FF2B5EF4-FFF2-40B4-BE49-F238E27FC236}">
                <a16:creationId xmlns:a16="http://schemas.microsoft.com/office/drawing/2014/main" id="{0E24A9C3-29A6-4BFA-8CE8-E4C0BDDA84B5}"/>
              </a:ext>
            </a:extLst>
          </p:cNvPr>
          <p:cNvSpPr>
            <a:spLocks noGrp="1"/>
          </p:cNvSpPr>
          <p:nvPr>
            <p:ph type="pic" sz="quarter" idx="13"/>
          </p:nvPr>
        </p:nvSpPr>
        <p:spPr>
          <a:xfrm>
            <a:off x="0" y="-1"/>
            <a:ext cx="7366791" cy="6858000"/>
          </a:xfrm>
          <a:custGeom>
            <a:avLst/>
            <a:gdLst/>
            <a:ahLst/>
            <a:cxnLst/>
            <a:rect l="l" t="t" r="r" b="b"/>
            <a:pathLst>
              <a:path w="7366791" h="6858000">
                <a:moveTo>
                  <a:pt x="0" y="0"/>
                </a:moveTo>
                <a:lnTo>
                  <a:pt x="7366791" y="0"/>
                </a:lnTo>
                <a:lnTo>
                  <a:pt x="6345470" y="2624138"/>
                </a:lnTo>
                <a:lnTo>
                  <a:pt x="5999626" y="2624138"/>
                </a:lnTo>
                <a:lnTo>
                  <a:pt x="5339890" y="4321176"/>
                </a:lnTo>
                <a:lnTo>
                  <a:pt x="5684979" y="4321176"/>
                </a:lnTo>
                <a:lnTo>
                  <a:pt x="4697641" y="6858000"/>
                </a:lnTo>
                <a:lnTo>
                  <a:pt x="0" y="6858000"/>
                </a:lnTo>
                <a:close/>
              </a:path>
            </a:pathLst>
          </a:custGeom>
          <a:solidFill>
            <a:schemeClr val="bg1">
              <a:lumMod val="95000"/>
            </a:schemeClr>
          </a:solidFill>
        </p:spPr>
        <p:txBody>
          <a:bodyPr lIns="72000" tIns="72000" rIns="72000" bIns="72000"/>
          <a:lstStyle>
            <a:lvl1pPr marL="0" indent="0" algn="ctr">
              <a:spcBef>
                <a:spcPts val="0"/>
              </a:spcBef>
              <a:buNone/>
              <a:defRPr sz="1800" b="0"/>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5AFA7C4C-012E-4AB2-8B56-ADD18E292BC4}"/>
              </a:ext>
            </a:extLst>
          </p:cNvPr>
          <p:cNvSpPr>
            <a:spLocks noGrp="1"/>
          </p:cNvSpPr>
          <p:nvPr>
            <p:ph type="ctrTitle"/>
          </p:nvPr>
        </p:nvSpPr>
        <p:spPr>
          <a:xfrm>
            <a:off x="6336000" y="2628000"/>
            <a:ext cx="4140000" cy="1692000"/>
          </a:xfrm>
        </p:spPr>
        <p:txBody>
          <a:bodyPr tIns="144000" anchor="ctr" anchorCtr="0"/>
          <a:lstStyle>
            <a:lvl1pPr algn="l">
              <a:lnSpc>
                <a:spcPct val="85000"/>
              </a:lnSpc>
              <a:defRPr sz="3500"/>
            </a:lvl1pPr>
          </a:lstStyle>
          <a:p>
            <a:r>
              <a:rPr lang="nl-NL"/>
              <a:t>Klik om stijl te bewerken</a:t>
            </a:r>
            <a:endParaRPr lang="nl-NL" dirty="0"/>
          </a:p>
        </p:txBody>
      </p:sp>
      <p:sp>
        <p:nvSpPr>
          <p:cNvPr id="3" name="Ondertitel 2">
            <a:extLst>
              <a:ext uri="{FF2B5EF4-FFF2-40B4-BE49-F238E27FC236}">
                <a16:creationId xmlns:a16="http://schemas.microsoft.com/office/drawing/2014/main" id="{E260B435-2190-4578-B823-A0C86557E455}"/>
              </a:ext>
            </a:extLst>
          </p:cNvPr>
          <p:cNvSpPr>
            <a:spLocks noGrp="1"/>
          </p:cNvSpPr>
          <p:nvPr>
            <p:ph type="subTitle" idx="1"/>
          </p:nvPr>
        </p:nvSpPr>
        <p:spPr>
          <a:xfrm>
            <a:off x="6336000" y="4680000"/>
            <a:ext cx="3600000" cy="720000"/>
          </a:xfrm>
        </p:spPr>
        <p:txBody>
          <a:bodyPr/>
          <a:lstStyle>
            <a:lvl1pPr marL="0" indent="0" algn="l">
              <a:spcBef>
                <a:spcPts val="0"/>
              </a:spcBef>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2780882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094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308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188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368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00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32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24AB1-3403-4F18-B204-5738A61C8A14}"/>
              </a:ext>
            </a:extLst>
          </p:cNvPr>
          <p:cNvSpPr>
            <a:spLocks noGrp="1"/>
          </p:cNvSpPr>
          <p:nvPr>
            <p:ph type="title"/>
          </p:nvPr>
        </p:nvSpPr>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2B666D44-3BE9-489D-91CD-D3EBD7C8087D}"/>
              </a:ext>
            </a:extLst>
          </p:cNvPr>
          <p:cNvSpPr>
            <a:spLocks noGrp="1"/>
          </p:cNvSpPr>
          <p:nvPr>
            <p:ph idx="1"/>
          </p:nvPr>
        </p:nvSpPr>
        <p:spPr/>
        <p:txBody>
          <a:bodyPr/>
          <a:lstStyle>
            <a:lvl2pPr marL="1008000" indent="-504000">
              <a:defRPr/>
            </a:lvl2pPr>
            <a:lvl3pPr marL="1512000" indent="-504000">
              <a:defRPr sz="2200" b="0"/>
            </a:lvl3pPr>
            <a:lvl4pPr marL="0" indent="0">
              <a:buNone/>
              <a:defRPr/>
            </a:lvl4pPr>
            <a:lvl5pPr marL="0" indent="0">
              <a:buNone/>
              <a:defRPr sz="2200" b="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71A6810B-F742-437B-B226-5E6FABDC0FF7}"/>
              </a:ext>
            </a:extLst>
          </p:cNvPr>
          <p:cNvSpPr>
            <a:spLocks noGrp="1"/>
          </p:cNvSpPr>
          <p:nvPr>
            <p:ph type="dt" sz="half" idx="10"/>
          </p:nvPr>
        </p:nvSpPr>
        <p:spPr/>
        <p:txBody>
          <a:bodyPr/>
          <a:lstStyle>
            <a:lvl1pPr>
              <a:defRPr sz="1000"/>
            </a:lvl1pPr>
          </a:lstStyle>
          <a:p>
            <a:fld id="{F8BCD4FF-8AE8-45B4-B7D4-6B09D790FB4A}" type="datetime1">
              <a:rPr lang="nl-NL" smtClean="0"/>
              <a:pPr/>
              <a:t>8-3-2024</a:t>
            </a:fld>
            <a:endParaRPr lang="nl-NL"/>
          </a:p>
        </p:txBody>
      </p:sp>
      <p:sp>
        <p:nvSpPr>
          <p:cNvPr id="6" name="Tijdelijke aanduiding voor dianummer 5">
            <a:extLst>
              <a:ext uri="{FF2B5EF4-FFF2-40B4-BE49-F238E27FC236}">
                <a16:creationId xmlns:a16="http://schemas.microsoft.com/office/drawing/2014/main" id="{42910B53-5D19-4321-9264-D7FE99BB6917}"/>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172637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9BA8752-024F-4D8E-8F95-63BAB7E1386B}"/>
              </a:ext>
            </a:extLst>
          </p:cNvPr>
          <p:cNvPicPr>
            <a:picLocks noChangeAspect="1"/>
          </p:cNvPicPr>
          <p:nvPr userDrawn="1"/>
        </p:nvPicPr>
        <p:blipFill>
          <a:blip r:embed="rId2"/>
          <a:stretch>
            <a:fillRect/>
          </a:stretch>
        </p:blipFill>
        <p:spPr bwMode="gray">
          <a:xfrm>
            <a:off x="0" y="0"/>
            <a:ext cx="12192000" cy="6857999"/>
          </a:xfrm>
          <a:prstGeom prst="rect">
            <a:avLst/>
          </a:prstGeom>
        </p:spPr>
      </p:pic>
      <p:pic>
        <p:nvPicPr>
          <p:cNvPr id="8" name="Afbeelding 7">
            <a:extLst>
              <a:ext uri="{FF2B5EF4-FFF2-40B4-BE49-F238E27FC236}">
                <a16:creationId xmlns:a16="http://schemas.microsoft.com/office/drawing/2014/main" id="{FA1D16CF-3E16-1F4C-BBB9-F26A86BCF7A7}"/>
              </a:ext>
            </a:extLst>
          </p:cNvPr>
          <p:cNvPicPr>
            <a:picLocks noChangeAspect="1"/>
          </p:cNvPicPr>
          <p:nvPr userDrawn="1"/>
        </p:nvPicPr>
        <p:blipFill>
          <a:blip r:embed="rId3"/>
          <a:stretch>
            <a:fillRect/>
          </a:stretch>
        </p:blipFill>
        <p:spPr>
          <a:xfrm>
            <a:off x="163" y="6434502"/>
            <a:ext cx="12192000" cy="450850"/>
          </a:xfrm>
          <a:prstGeom prst="rect">
            <a:avLst/>
          </a:prstGeom>
        </p:spPr>
      </p:pic>
      <p:sp>
        <p:nvSpPr>
          <p:cNvPr id="2" name="Titel 1">
            <a:extLst>
              <a:ext uri="{FF2B5EF4-FFF2-40B4-BE49-F238E27FC236}">
                <a16:creationId xmlns:a16="http://schemas.microsoft.com/office/drawing/2014/main" id="{7E132F54-DB0F-439D-9100-B0F85E4C5010}"/>
              </a:ext>
            </a:extLst>
          </p:cNvPr>
          <p:cNvSpPr>
            <a:spLocks noGrp="1"/>
          </p:cNvSpPr>
          <p:nvPr>
            <p:ph type="title" hasCustomPrompt="1"/>
          </p:nvPr>
        </p:nvSpPr>
        <p:spPr>
          <a:xfrm>
            <a:off x="3852000" y="936000"/>
            <a:ext cx="5400000" cy="540000"/>
          </a:xfrm>
        </p:spPr>
        <p:txBody>
          <a:bodyPr anchor="ctr" anchorCtr="0"/>
          <a:lstStyle>
            <a:lvl1pPr>
              <a:defRPr sz="2600"/>
            </a:lvl1pPr>
          </a:lstStyle>
          <a:p>
            <a:r>
              <a:rPr lang="nl-NL" dirty="0"/>
              <a:t>Klik om tekst toe te voegen</a:t>
            </a:r>
          </a:p>
        </p:txBody>
      </p:sp>
      <p:sp>
        <p:nvSpPr>
          <p:cNvPr id="3" name="Tijdelijke aanduiding voor datum 2">
            <a:extLst>
              <a:ext uri="{FF2B5EF4-FFF2-40B4-BE49-F238E27FC236}">
                <a16:creationId xmlns:a16="http://schemas.microsoft.com/office/drawing/2014/main" id="{56CA50BE-DD6D-4609-A80F-84BB42FFABED}"/>
              </a:ext>
            </a:extLst>
          </p:cNvPr>
          <p:cNvSpPr>
            <a:spLocks noGrp="1"/>
          </p:cNvSpPr>
          <p:nvPr>
            <p:ph type="dt" sz="half" idx="10"/>
          </p:nvPr>
        </p:nvSpPr>
        <p:spPr/>
        <p:txBody>
          <a:bodyPr/>
          <a:lstStyle/>
          <a:p>
            <a:fld id="{3A4B33F0-D08F-4432-B2F9-7BD69FE53487}" type="datetime1">
              <a:rPr lang="nl-NL" smtClean="0"/>
              <a:pPr/>
              <a:t>8-3-2024</a:t>
            </a:fld>
            <a:endParaRPr lang="nl-NL" dirty="0"/>
          </a:p>
        </p:txBody>
      </p:sp>
      <p:sp>
        <p:nvSpPr>
          <p:cNvPr id="5" name="Tijdelijke aanduiding voor dianummer 4">
            <a:extLst>
              <a:ext uri="{FF2B5EF4-FFF2-40B4-BE49-F238E27FC236}">
                <a16:creationId xmlns:a16="http://schemas.microsoft.com/office/drawing/2014/main" id="{D4EC6A6B-8499-4445-A1E8-009E5C9CAD8C}"/>
              </a:ext>
            </a:extLst>
          </p:cNvPr>
          <p:cNvSpPr>
            <a:spLocks noGrp="1"/>
          </p:cNvSpPr>
          <p:nvPr>
            <p:ph type="sldNum" sz="quarter" idx="12"/>
          </p:nvPr>
        </p:nvSpPr>
        <p:spPr/>
        <p:txBody>
          <a:bodyPr/>
          <a:lstStyle/>
          <a:p>
            <a:fld id="{2A5F2030-7D7B-41DB-9573-4825C4FEEDBC}" type="slidenum">
              <a:rPr lang="nl-NL" smtClean="0"/>
              <a:pPr/>
              <a:t>‹#›</a:t>
            </a:fld>
            <a:endParaRPr lang="nl-NL" dirty="0"/>
          </a:p>
        </p:txBody>
      </p:sp>
      <p:sp>
        <p:nvSpPr>
          <p:cNvPr id="7" name="Tijdelijke aanduiding voor tekst 6">
            <a:extLst>
              <a:ext uri="{FF2B5EF4-FFF2-40B4-BE49-F238E27FC236}">
                <a16:creationId xmlns:a16="http://schemas.microsoft.com/office/drawing/2014/main" id="{A407005B-97D7-467A-A230-F40F46E95973}"/>
              </a:ext>
            </a:extLst>
          </p:cNvPr>
          <p:cNvSpPr>
            <a:spLocks noGrp="1"/>
          </p:cNvSpPr>
          <p:nvPr>
            <p:ph type="body" sz="quarter" idx="13"/>
          </p:nvPr>
        </p:nvSpPr>
        <p:spPr>
          <a:xfrm>
            <a:off x="3852000" y="1872000"/>
            <a:ext cx="5400000" cy="4104000"/>
          </a:xfrm>
        </p:spPr>
        <p:txBody>
          <a:bodyPr/>
          <a:lstStyle>
            <a:lvl1pPr marL="0" indent="0">
              <a:spcBef>
                <a:spcPts val="1600"/>
              </a:spcBef>
              <a:buNone/>
              <a:tabLst>
                <a:tab pos="4320000" algn="r"/>
              </a:tabLst>
              <a:defRPr sz="1700"/>
            </a:lvl1pPr>
            <a:lvl2pPr marL="0" indent="0">
              <a:spcBef>
                <a:spcPts val="1600"/>
              </a:spcBef>
              <a:buNone/>
              <a:tabLst>
                <a:tab pos="4320000" algn="r"/>
              </a:tabLst>
              <a:defRPr sz="1400"/>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30186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2844D2D7-1235-4305-B898-EFF464DE028D}"/>
              </a:ext>
            </a:extLst>
          </p:cNvPr>
          <p:cNvGrpSpPr/>
          <p:nvPr userDrawn="1"/>
        </p:nvGrpSpPr>
        <p:grpSpPr>
          <a:xfrm>
            <a:off x="0" y="0"/>
            <a:ext cx="12192000" cy="6857999"/>
            <a:chOff x="0" y="0"/>
            <a:chExt cx="12192000" cy="6857999"/>
          </a:xfrm>
        </p:grpSpPr>
        <p:pic>
          <p:nvPicPr>
            <p:cNvPr id="12" name="Afbeelding 11">
              <a:extLst>
                <a:ext uri="{FF2B5EF4-FFF2-40B4-BE49-F238E27FC236}">
                  <a16:creationId xmlns:a16="http://schemas.microsoft.com/office/drawing/2014/main" id="{09E763F4-31F6-413C-BB19-E22D5268D92F}"/>
                </a:ext>
              </a:extLst>
            </p:cNvPr>
            <p:cNvPicPr>
              <a:picLocks noChangeAspect="1"/>
            </p:cNvPicPr>
            <p:nvPr userDrawn="1"/>
          </p:nvPicPr>
          <p:blipFill>
            <a:blip r:embed="rId2"/>
            <a:stretch>
              <a:fillRect/>
            </a:stretch>
          </p:blipFill>
          <p:spPr bwMode="gray">
            <a:xfrm>
              <a:off x="0" y="0"/>
              <a:ext cx="12192000" cy="6857999"/>
            </a:xfrm>
            <a:prstGeom prst="rect">
              <a:avLst/>
            </a:prstGeom>
          </p:spPr>
        </p:pic>
        <p:sp>
          <p:nvSpPr>
            <p:cNvPr id="10" name="Vrije vorm: vorm 9">
              <a:extLst>
                <a:ext uri="{FF2B5EF4-FFF2-40B4-BE49-F238E27FC236}">
                  <a16:creationId xmlns:a16="http://schemas.microsoft.com/office/drawing/2014/main" id="{0364087E-B2CB-4FCE-9F07-0D7B3E89D8DC}"/>
                </a:ext>
              </a:extLst>
            </p:cNvPr>
            <p:cNvSpPr/>
            <p:nvPr userDrawn="1"/>
          </p:nvSpPr>
          <p:spPr bwMode="gray">
            <a:xfrm>
              <a:off x="2852668" y="2610000"/>
              <a:ext cx="1011084" cy="1728000"/>
            </a:xfrm>
            <a:custGeom>
              <a:avLst/>
              <a:gdLst>
                <a:gd name="connsiteX0" fmla="*/ 1011083 w 1011084"/>
                <a:gd name="connsiteY0" fmla="*/ 0 h 1728000"/>
                <a:gd name="connsiteX1" fmla="*/ 1011084 w 1011084"/>
                <a:gd name="connsiteY1" fmla="*/ 0 h 1728000"/>
                <a:gd name="connsiteX2" fmla="*/ 338542 w 1011084"/>
                <a:gd name="connsiteY2" fmla="*/ 1728000 h 1728000"/>
                <a:gd name="connsiteX3" fmla="*/ 338541 w 1011084"/>
                <a:gd name="connsiteY3" fmla="*/ 1728000 h 1728000"/>
                <a:gd name="connsiteX4" fmla="*/ 345089 w 1011084"/>
                <a:gd name="connsiteY4" fmla="*/ 1711176 h 1728000"/>
                <a:gd name="connsiteX5" fmla="*/ 0 w 1011084"/>
                <a:gd name="connsiteY5" fmla="*/ 1711176 h 1728000"/>
                <a:gd name="connsiteX6" fmla="*/ 659736 w 1011084"/>
                <a:gd name="connsiteY6" fmla="*/ 14138 h 1728000"/>
                <a:gd name="connsiteX7" fmla="*/ 1005580 w 1011084"/>
                <a:gd name="connsiteY7" fmla="*/ 14138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084" h="1728000">
                  <a:moveTo>
                    <a:pt x="1011083" y="0"/>
                  </a:moveTo>
                  <a:lnTo>
                    <a:pt x="1011084" y="0"/>
                  </a:lnTo>
                  <a:lnTo>
                    <a:pt x="338542" y="1728000"/>
                  </a:lnTo>
                  <a:lnTo>
                    <a:pt x="338541" y="1728000"/>
                  </a:lnTo>
                  <a:lnTo>
                    <a:pt x="345089" y="1711176"/>
                  </a:lnTo>
                  <a:lnTo>
                    <a:pt x="0" y="1711176"/>
                  </a:lnTo>
                  <a:lnTo>
                    <a:pt x="659736" y="14138"/>
                  </a:lnTo>
                  <a:lnTo>
                    <a:pt x="1005580" y="1413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sp>
        <p:nvSpPr>
          <p:cNvPr id="2" name="Titel 1">
            <a:extLst>
              <a:ext uri="{FF2B5EF4-FFF2-40B4-BE49-F238E27FC236}">
                <a16:creationId xmlns:a16="http://schemas.microsoft.com/office/drawing/2014/main" id="{5FFBBB2E-5FF4-426F-82CA-E205FBD6C225}"/>
              </a:ext>
            </a:extLst>
          </p:cNvPr>
          <p:cNvSpPr>
            <a:spLocks noGrp="1"/>
          </p:cNvSpPr>
          <p:nvPr>
            <p:ph type="title"/>
          </p:nvPr>
        </p:nvSpPr>
        <p:spPr>
          <a:xfrm>
            <a:off x="3852000" y="2628000"/>
            <a:ext cx="6048000" cy="1692000"/>
          </a:xfrm>
        </p:spPr>
        <p:txBody>
          <a:bodyPr tIns="144000" anchor="ctr" anchorCtr="0"/>
          <a:lstStyle>
            <a:lvl1pPr>
              <a:lnSpc>
                <a:spcPct val="85000"/>
              </a:lnSpc>
              <a:defRPr sz="3500"/>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DB7C9D6D-625F-486E-8DC6-461361646236}"/>
              </a:ext>
            </a:extLst>
          </p:cNvPr>
          <p:cNvSpPr>
            <a:spLocks noGrp="1"/>
          </p:cNvSpPr>
          <p:nvPr>
            <p:ph type="body" idx="1"/>
          </p:nvPr>
        </p:nvSpPr>
        <p:spPr>
          <a:xfrm>
            <a:off x="3863752" y="4680000"/>
            <a:ext cx="6048000" cy="720000"/>
          </a:xfrm>
        </p:spPr>
        <p:txBody>
          <a:bodyPr/>
          <a:lstStyle>
            <a:lvl1pPr marL="0" indent="0">
              <a:buNone/>
              <a:defRPr sz="20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47242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785FC-278A-448D-867B-819FD3E43EEE}"/>
              </a:ext>
            </a:extLst>
          </p:cNvPr>
          <p:cNvSpPr>
            <a:spLocks noGrp="1"/>
          </p:cNvSpPr>
          <p:nvPr>
            <p:ph type="title"/>
          </p:nvPr>
        </p:nvSpPr>
        <p:spPr>
          <a:xfrm>
            <a:off x="5760000" y="1692000"/>
            <a:ext cx="5040000" cy="396000"/>
          </a:xfrm>
        </p:spPr>
        <p:txBody>
          <a:bodyPr anchor="b"/>
          <a:lstStyle>
            <a:lvl1pPr>
              <a:defRPr sz="2200" b="0">
                <a:solidFill>
                  <a:schemeClr val="accent2"/>
                </a:solidFill>
              </a:defRPr>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9D9E8840-2DC2-4A0E-88F9-557465D45533}"/>
              </a:ext>
            </a:extLst>
          </p:cNvPr>
          <p:cNvSpPr>
            <a:spLocks noGrp="1"/>
          </p:cNvSpPr>
          <p:nvPr>
            <p:ph type="pic" idx="1"/>
          </p:nvPr>
        </p:nvSpPr>
        <p:spPr>
          <a:xfrm>
            <a:off x="0" y="0"/>
            <a:ext cx="5614913" cy="6407150"/>
          </a:xfrm>
          <a:custGeom>
            <a:avLst/>
            <a:gdLst/>
            <a:ahLst/>
            <a:cxnLst/>
            <a:rect l="l" t="t" r="r" b="b"/>
            <a:pathLst>
              <a:path w="5614913" h="6407150">
                <a:moveTo>
                  <a:pt x="0" y="0"/>
                </a:moveTo>
                <a:lnTo>
                  <a:pt x="5614913" y="0"/>
                </a:lnTo>
                <a:lnTo>
                  <a:pt x="3120633" y="6407150"/>
                </a:lnTo>
                <a:lnTo>
                  <a:pt x="0" y="6407150"/>
                </a:lnTo>
                <a:close/>
              </a:path>
            </a:pathLst>
          </a:custGeom>
          <a:solidFill>
            <a:schemeClr val="bg1">
              <a:lumMod val="95000"/>
            </a:schemeClr>
          </a:solidFill>
        </p:spPr>
        <p:txBody>
          <a:bodyPr lIns="72000" tIns="72000" rIns="72000" bIns="72000" anchor="t" anchorCtr="1"/>
          <a:lstStyle>
            <a:lvl1pPr marL="0" indent="0" algn="ctr">
              <a:spcBef>
                <a:spcPts val="0"/>
              </a:spcBef>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a:extLst>
              <a:ext uri="{FF2B5EF4-FFF2-40B4-BE49-F238E27FC236}">
                <a16:creationId xmlns:a16="http://schemas.microsoft.com/office/drawing/2014/main" id="{183BA291-BF68-4ED2-98A1-58AE0895EE7A}"/>
              </a:ext>
            </a:extLst>
          </p:cNvPr>
          <p:cNvSpPr>
            <a:spLocks noGrp="1"/>
          </p:cNvSpPr>
          <p:nvPr>
            <p:ph type="body" sz="half" idx="2"/>
          </p:nvPr>
        </p:nvSpPr>
        <p:spPr>
          <a:xfrm>
            <a:off x="5760000" y="2160000"/>
            <a:ext cx="5040000" cy="2952000"/>
          </a:xfrm>
        </p:spPr>
        <p:txBody>
          <a:bodyPr anchor="ctr" anchorCtr="0"/>
          <a:lstStyle>
            <a:lvl1pPr marL="0" indent="0">
              <a:lnSpc>
                <a:spcPct val="120000"/>
              </a:lnSpc>
              <a:spcBef>
                <a:spcPts val="0"/>
              </a:spcBef>
              <a:buNone/>
              <a:defRPr sz="2800"/>
            </a:lvl1pPr>
            <a:lvl2pPr marL="0" indent="0">
              <a:lnSpc>
                <a:spcPct val="120000"/>
              </a:lnSpc>
              <a:spcBef>
                <a:spcPts val="0"/>
              </a:spcBef>
              <a:buNone/>
              <a:defRPr sz="2200">
                <a:solidFill>
                  <a:schemeClr val="accent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a:p>
            <a:pPr lvl="1"/>
            <a:r>
              <a:rPr lang="nl-NL"/>
              <a:t>Tweede niveau</a:t>
            </a:r>
          </a:p>
        </p:txBody>
      </p:sp>
      <p:sp>
        <p:nvSpPr>
          <p:cNvPr id="5" name="Tijdelijke aanduiding voor datum 4">
            <a:extLst>
              <a:ext uri="{FF2B5EF4-FFF2-40B4-BE49-F238E27FC236}">
                <a16:creationId xmlns:a16="http://schemas.microsoft.com/office/drawing/2014/main" id="{9D952C9D-480A-418C-A9D1-9EF1BC4AB679}"/>
              </a:ext>
            </a:extLst>
          </p:cNvPr>
          <p:cNvSpPr>
            <a:spLocks noGrp="1"/>
          </p:cNvSpPr>
          <p:nvPr>
            <p:ph type="dt" sz="half" idx="10"/>
          </p:nvPr>
        </p:nvSpPr>
        <p:spPr/>
        <p:txBody>
          <a:bodyPr/>
          <a:lstStyle/>
          <a:p>
            <a:fld id="{7907408F-4625-4296-A02A-1495E624E8DB}" type="datetime1">
              <a:rPr lang="nl-NL" smtClean="0"/>
              <a:t>8-3-2024</a:t>
            </a:fld>
            <a:endParaRPr lang="nl-NL"/>
          </a:p>
        </p:txBody>
      </p:sp>
      <p:sp>
        <p:nvSpPr>
          <p:cNvPr id="7" name="Tijdelijke aanduiding voor dianummer 6">
            <a:extLst>
              <a:ext uri="{FF2B5EF4-FFF2-40B4-BE49-F238E27FC236}">
                <a16:creationId xmlns:a16="http://schemas.microsoft.com/office/drawing/2014/main" id="{1A0D2B80-AD4A-4684-92B9-E2457F4DA60D}"/>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4008325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28EBB-5E9C-424F-A72E-EDF71A2E3143}"/>
              </a:ext>
            </a:extLst>
          </p:cNvPr>
          <p:cNvSpPr>
            <a:spLocks noGrp="1"/>
          </p:cNvSpPr>
          <p:nvPr>
            <p:ph type="title"/>
          </p:nvPr>
        </p:nvSpPr>
        <p:spPr>
          <a:xfrm>
            <a:off x="6660000" y="2134800"/>
            <a:ext cx="3960813" cy="720000"/>
          </a:xfrm>
        </p:spPr>
        <p:txBody>
          <a:bodyPr/>
          <a:lstStyle>
            <a:lvl1pPr>
              <a:defRPr sz="2200" b="0">
                <a:solidFill>
                  <a:schemeClr val="accent2"/>
                </a:solidFill>
              </a:defRPr>
            </a:lvl1pPr>
          </a:lstStyle>
          <a:p>
            <a:r>
              <a:rPr lang="nl-NL"/>
              <a:t>Klik om stijl te bewerken</a:t>
            </a:r>
            <a:endParaRPr lang="nl-NL" dirty="0"/>
          </a:p>
        </p:txBody>
      </p:sp>
      <p:sp>
        <p:nvSpPr>
          <p:cNvPr id="3" name="Tijdelijke aanduiding voor datum 2">
            <a:extLst>
              <a:ext uri="{FF2B5EF4-FFF2-40B4-BE49-F238E27FC236}">
                <a16:creationId xmlns:a16="http://schemas.microsoft.com/office/drawing/2014/main" id="{E49C609B-4F43-4A9E-BCF0-25F4EAA1D598}"/>
              </a:ext>
            </a:extLst>
          </p:cNvPr>
          <p:cNvSpPr>
            <a:spLocks noGrp="1"/>
          </p:cNvSpPr>
          <p:nvPr>
            <p:ph type="dt" sz="half" idx="13"/>
          </p:nvPr>
        </p:nvSpPr>
        <p:spPr/>
        <p:txBody>
          <a:bodyPr/>
          <a:lstStyle/>
          <a:p>
            <a:fld id="{E17D9C7A-34D0-4098-88E0-0313C5EFF2AF}" type="datetime1">
              <a:rPr lang="nl-NL" smtClean="0"/>
              <a:t>8-3-2024</a:t>
            </a:fld>
            <a:endParaRPr lang="nl-NL"/>
          </a:p>
        </p:txBody>
      </p:sp>
      <p:sp>
        <p:nvSpPr>
          <p:cNvPr id="5" name="Tijdelijke aanduiding voor dianummer 4">
            <a:extLst>
              <a:ext uri="{FF2B5EF4-FFF2-40B4-BE49-F238E27FC236}">
                <a16:creationId xmlns:a16="http://schemas.microsoft.com/office/drawing/2014/main" id="{6D82D6A2-23A2-4FB2-A78D-1F64ED60884F}"/>
              </a:ext>
            </a:extLst>
          </p:cNvPr>
          <p:cNvSpPr>
            <a:spLocks noGrp="1"/>
          </p:cNvSpPr>
          <p:nvPr>
            <p:ph type="sldNum" sz="quarter" idx="15"/>
          </p:nvPr>
        </p:nvSpPr>
        <p:spPr/>
        <p:txBody>
          <a:bodyPr/>
          <a:lstStyle/>
          <a:p>
            <a:fld id="{2A5F2030-7D7B-41DB-9573-4825C4FEEDBC}" type="slidenum">
              <a:rPr lang="nl-NL" smtClean="0"/>
              <a:pPr/>
              <a:t>‹#›</a:t>
            </a:fld>
            <a:endParaRPr lang="nl-NL" dirty="0"/>
          </a:p>
        </p:txBody>
      </p:sp>
      <p:sp>
        <p:nvSpPr>
          <p:cNvPr id="7" name="Tijdelijke aanduiding voor tekst 6">
            <a:extLst>
              <a:ext uri="{FF2B5EF4-FFF2-40B4-BE49-F238E27FC236}">
                <a16:creationId xmlns:a16="http://schemas.microsoft.com/office/drawing/2014/main" id="{2838FA3B-95F5-45E7-B67D-4570AADCD653}"/>
              </a:ext>
            </a:extLst>
          </p:cNvPr>
          <p:cNvSpPr>
            <a:spLocks noGrp="1"/>
          </p:cNvSpPr>
          <p:nvPr>
            <p:ph type="body" sz="quarter" idx="10"/>
          </p:nvPr>
        </p:nvSpPr>
        <p:spPr>
          <a:xfrm>
            <a:off x="6660000" y="2890800"/>
            <a:ext cx="3960813" cy="3060000"/>
          </a:xfrm>
        </p:spPr>
        <p:txBody>
          <a:bodyPr/>
          <a:lstStyle>
            <a:lvl1pPr marL="0" indent="0">
              <a:buNone/>
              <a:defRPr sz="3000"/>
            </a:lvl1pPr>
            <a:lvl2pPr marL="504000" indent="-504000">
              <a:buClr>
                <a:schemeClr val="accent2"/>
              </a:buClr>
              <a:defRPr sz="2800" b="1"/>
            </a:lvl2pPr>
            <a:lvl3pPr>
              <a:defRPr sz="3000"/>
            </a:lvl3pPr>
            <a:lvl4pPr>
              <a:defRPr sz="3000"/>
            </a:lvl4pPr>
            <a:lvl5pPr>
              <a:defRPr sz="3000"/>
            </a:lvl5pPr>
          </a:lstStyle>
          <a:p>
            <a:pPr lvl="0"/>
            <a:r>
              <a:rPr lang="nl-NL"/>
              <a:t>Klikken om de tekststijl van het model te bewerken</a:t>
            </a:r>
          </a:p>
          <a:p>
            <a:pPr lvl="1"/>
            <a:r>
              <a:rPr lang="nl-NL"/>
              <a:t>Tweede niveau</a:t>
            </a:r>
          </a:p>
        </p:txBody>
      </p:sp>
      <p:sp>
        <p:nvSpPr>
          <p:cNvPr id="9" name="Tijdelijke aanduiding voor afbeelding 8">
            <a:extLst>
              <a:ext uri="{FF2B5EF4-FFF2-40B4-BE49-F238E27FC236}">
                <a16:creationId xmlns:a16="http://schemas.microsoft.com/office/drawing/2014/main" id="{665FDB67-8509-4951-B117-43EE3CB3672F}"/>
              </a:ext>
            </a:extLst>
          </p:cNvPr>
          <p:cNvSpPr>
            <a:spLocks noGrp="1"/>
          </p:cNvSpPr>
          <p:nvPr>
            <p:ph type="pic" sz="quarter" idx="11"/>
          </p:nvPr>
        </p:nvSpPr>
        <p:spPr>
          <a:xfrm>
            <a:off x="0" y="0"/>
            <a:ext cx="5988050" cy="6416675"/>
          </a:xfrm>
          <a:solidFill>
            <a:schemeClr val="bg1">
              <a:lumMod val="95000"/>
            </a:schemeClr>
          </a:solidFill>
        </p:spPr>
        <p:txBody>
          <a:bodyPr lIns="72000" tIns="72000" rIns="72000" bIns="72000" anchor="b" anchorCtr="1"/>
          <a:lstStyle>
            <a:lvl1pPr marL="0" indent="0" algn="ctr">
              <a:spcBef>
                <a:spcPts val="0"/>
              </a:spcBef>
              <a:buNone/>
              <a:defRPr sz="1800" b="0"/>
            </a:lvl1pPr>
          </a:lstStyle>
          <a:p>
            <a:r>
              <a:rPr lang="nl-NL"/>
              <a:t>Klik op het pictogram als u een afbeelding wilt toevoegen</a:t>
            </a:r>
          </a:p>
        </p:txBody>
      </p:sp>
      <p:sp>
        <p:nvSpPr>
          <p:cNvPr id="10" name="Vrije vorm: vorm 10">
            <a:extLst>
              <a:ext uri="{FF2B5EF4-FFF2-40B4-BE49-F238E27FC236}">
                <a16:creationId xmlns:a16="http://schemas.microsoft.com/office/drawing/2014/main" id="{1EFF53DA-5C1B-49E1-90F8-C7EFAF3C7C3A}"/>
              </a:ext>
            </a:extLst>
          </p:cNvPr>
          <p:cNvSpPr>
            <a:spLocks noGrp="1"/>
          </p:cNvSpPr>
          <p:nvPr>
            <p:ph type="body" sz="quarter" idx="12" hasCustomPrompt="1"/>
          </p:nvPr>
        </p:nvSpPr>
        <p:spPr bwMode="gray">
          <a:xfrm>
            <a:off x="0" y="0"/>
            <a:ext cx="2821765" cy="6407150"/>
          </a:xfrm>
          <a:custGeom>
            <a:avLst/>
            <a:gdLst>
              <a:gd name="connsiteX0" fmla="*/ 0 w 2821765"/>
              <a:gd name="connsiteY0" fmla="*/ 0 h 6407150"/>
              <a:gd name="connsiteX1" fmla="*/ 2821765 w 2821765"/>
              <a:gd name="connsiteY1" fmla="*/ 0 h 6407150"/>
              <a:gd name="connsiteX2" fmla="*/ 305228 w 2821765"/>
              <a:gd name="connsiteY2" fmla="*/ 6407150 h 6407150"/>
              <a:gd name="connsiteX3" fmla="*/ 0 w 2821765"/>
              <a:gd name="connsiteY3" fmla="*/ 6407150 h 6407150"/>
            </a:gdLst>
            <a:ahLst/>
            <a:cxnLst>
              <a:cxn ang="0">
                <a:pos x="connsiteX0" y="connsiteY0"/>
              </a:cxn>
              <a:cxn ang="0">
                <a:pos x="connsiteX1" y="connsiteY1"/>
              </a:cxn>
              <a:cxn ang="0">
                <a:pos x="connsiteX2" y="connsiteY2"/>
              </a:cxn>
              <a:cxn ang="0">
                <a:pos x="connsiteX3" y="connsiteY3"/>
              </a:cxn>
            </a:cxnLst>
            <a:rect l="l" t="t" r="r" b="b"/>
            <a:pathLst>
              <a:path w="2821765" h="6407150">
                <a:moveTo>
                  <a:pt x="0" y="0"/>
                </a:moveTo>
                <a:lnTo>
                  <a:pt x="2821765" y="0"/>
                </a:lnTo>
                <a:lnTo>
                  <a:pt x="305228" y="6407150"/>
                </a:lnTo>
                <a:lnTo>
                  <a:pt x="0" y="6407150"/>
                </a:lnTo>
                <a:close/>
              </a:path>
            </a:pathLst>
          </a:custGeom>
          <a:solidFill>
            <a:schemeClr val="bg1">
              <a:alpha val="20000"/>
            </a:schemeClr>
          </a:solidFill>
        </p:spPr>
        <p:txBody>
          <a:bodyPr wrap="square" lIns="72000" tIns="72000" rIns="540000" bIns="72000">
            <a:noAutofit/>
          </a:bodyPr>
          <a:lstStyle>
            <a:lvl1pPr marL="0" indent="0">
              <a:spcBef>
                <a:spcPts val="0"/>
              </a:spcBef>
              <a:buNone/>
              <a:defRPr sz="1400" b="0"/>
            </a:lvl1pPr>
          </a:lstStyle>
          <a:p>
            <a:pPr lvl="0"/>
            <a:r>
              <a:rPr lang="nl-NL" dirty="0"/>
              <a:t>Type een spatie om transparant vlak te fixeren</a:t>
            </a:r>
          </a:p>
        </p:txBody>
      </p:sp>
    </p:spTree>
    <p:extLst>
      <p:ext uri="{BB962C8B-B14F-4D97-AF65-F5344CB8AC3E}">
        <p14:creationId xmlns:p14="http://schemas.microsoft.com/office/powerpoint/2010/main" val="1940423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28EBB-5E9C-424F-A72E-EDF71A2E3143}"/>
              </a:ext>
            </a:extLst>
          </p:cNvPr>
          <p:cNvSpPr>
            <a:spLocks noGrp="1"/>
          </p:cNvSpPr>
          <p:nvPr>
            <p:ph type="title"/>
          </p:nvPr>
        </p:nvSpPr>
        <p:spPr>
          <a:xfrm>
            <a:off x="1127125" y="2132856"/>
            <a:ext cx="3960813" cy="720000"/>
          </a:xfrm>
        </p:spPr>
        <p:txBody>
          <a:bodyPr/>
          <a:lstStyle>
            <a:lvl1pPr>
              <a:defRPr sz="2200" b="0">
                <a:solidFill>
                  <a:schemeClr val="accent2"/>
                </a:solidFill>
              </a:defRPr>
            </a:lvl1pPr>
          </a:lstStyle>
          <a:p>
            <a:r>
              <a:rPr lang="nl-NL"/>
              <a:t>Klik om stijl te bewerken</a:t>
            </a:r>
            <a:endParaRPr lang="nl-NL" dirty="0"/>
          </a:p>
        </p:txBody>
      </p:sp>
      <p:sp>
        <p:nvSpPr>
          <p:cNvPr id="3" name="Tijdelijke aanduiding voor datum 2">
            <a:extLst>
              <a:ext uri="{FF2B5EF4-FFF2-40B4-BE49-F238E27FC236}">
                <a16:creationId xmlns:a16="http://schemas.microsoft.com/office/drawing/2014/main" id="{BE3E36EC-23A9-4883-A204-2A874DF6AA26}"/>
              </a:ext>
            </a:extLst>
          </p:cNvPr>
          <p:cNvSpPr>
            <a:spLocks noGrp="1"/>
          </p:cNvSpPr>
          <p:nvPr>
            <p:ph type="dt" sz="half" idx="13"/>
          </p:nvPr>
        </p:nvSpPr>
        <p:spPr/>
        <p:txBody>
          <a:bodyPr/>
          <a:lstStyle/>
          <a:p>
            <a:fld id="{8BE65EE7-E522-4B04-9166-D52958B35E0F}" type="datetime1">
              <a:rPr lang="nl-NL" smtClean="0"/>
              <a:t>8-3-2024</a:t>
            </a:fld>
            <a:endParaRPr lang="nl-NL"/>
          </a:p>
        </p:txBody>
      </p:sp>
      <p:sp>
        <p:nvSpPr>
          <p:cNvPr id="5" name="Tijdelijke aanduiding voor dianummer 4">
            <a:extLst>
              <a:ext uri="{FF2B5EF4-FFF2-40B4-BE49-F238E27FC236}">
                <a16:creationId xmlns:a16="http://schemas.microsoft.com/office/drawing/2014/main" id="{897078DF-1F4A-4F8E-9230-679E780F0425}"/>
              </a:ext>
            </a:extLst>
          </p:cNvPr>
          <p:cNvSpPr>
            <a:spLocks noGrp="1"/>
          </p:cNvSpPr>
          <p:nvPr>
            <p:ph type="sldNum" sz="quarter" idx="15"/>
          </p:nvPr>
        </p:nvSpPr>
        <p:spPr/>
        <p:txBody>
          <a:bodyPr/>
          <a:lstStyle/>
          <a:p>
            <a:fld id="{2A5F2030-7D7B-41DB-9573-4825C4FEEDBC}" type="slidenum">
              <a:rPr lang="nl-NL" smtClean="0"/>
              <a:pPr/>
              <a:t>‹#›</a:t>
            </a:fld>
            <a:endParaRPr lang="nl-NL" dirty="0"/>
          </a:p>
        </p:txBody>
      </p:sp>
      <p:sp>
        <p:nvSpPr>
          <p:cNvPr id="7" name="Tijdelijke aanduiding voor tekst 6">
            <a:extLst>
              <a:ext uri="{FF2B5EF4-FFF2-40B4-BE49-F238E27FC236}">
                <a16:creationId xmlns:a16="http://schemas.microsoft.com/office/drawing/2014/main" id="{2838FA3B-95F5-45E7-B67D-4570AADCD653}"/>
              </a:ext>
            </a:extLst>
          </p:cNvPr>
          <p:cNvSpPr>
            <a:spLocks noGrp="1"/>
          </p:cNvSpPr>
          <p:nvPr>
            <p:ph type="body" sz="quarter" idx="10"/>
          </p:nvPr>
        </p:nvSpPr>
        <p:spPr>
          <a:xfrm>
            <a:off x="1127125" y="2888940"/>
            <a:ext cx="3960813" cy="3060000"/>
          </a:xfrm>
        </p:spPr>
        <p:txBody>
          <a:bodyPr/>
          <a:lstStyle>
            <a:lvl1pPr marL="0" indent="0">
              <a:buFont typeface="Arial" panose="020B0604020202020204" pitchFamily="34" charset="0"/>
              <a:buNone/>
              <a:defRPr sz="3000" b="1">
                <a:solidFill>
                  <a:schemeClr val="tx1"/>
                </a:solidFill>
              </a:defRPr>
            </a:lvl1pPr>
            <a:lvl2pPr marL="504000" indent="-504000">
              <a:buClr>
                <a:schemeClr val="accent2"/>
              </a:buClr>
              <a:defRPr sz="2800" b="1">
                <a:solidFill>
                  <a:schemeClr val="tx1"/>
                </a:solidFill>
              </a:defRPr>
            </a:lvl2pPr>
          </a:lstStyle>
          <a:p>
            <a:pPr lvl="0"/>
            <a:r>
              <a:rPr lang="nl-NL"/>
              <a:t>Klikken om de tekststijl van het model te bewerken</a:t>
            </a:r>
          </a:p>
          <a:p>
            <a:pPr lvl="1"/>
            <a:r>
              <a:rPr lang="nl-NL"/>
              <a:t>Tweede niveau</a:t>
            </a:r>
          </a:p>
        </p:txBody>
      </p:sp>
      <p:sp>
        <p:nvSpPr>
          <p:cNvPr id="9" name="Tijdelijke aanduiding voor afbeelding 8">
            <a:extLst>
              <a:ext uri="{FF2B5EF4-FFF2-40B4-BE49-F238E27FC236}">
                <a16:creationId xmlns:a16="http://schemas.microsoft.com/office/drawing/2014/main" id="{665FDB67-8509-4951-B117-43EE3CB3672F}"/>
              </a:ext>
            </a:extLst>
          </p:cNvPr>
          <p:cNvSpPr>
            <a:spLocks noGrp="1"/>
          </p:cNvSpPr>
          <p:nvPr>
            <p:ph type="pic" sz="quarter" idx="11"/>
          </p:nvPr>
        </p:nvSpPr>
        <p:spPr>
          <a:xfrm>
            <a:off x="6203950" y="0"/>
            <a:ext cx="5988050" cy="6416675"/>
          </a:xfrm>
          <a:solidFill>
            <a:schemeClr val="bg1">
              <a:lumMod val="95000"/>
            </a:schemeClr>
          </a:solidFill>
        </p:spPr>
        <p:txBody>
          <a:bodyPr lIns="72000" tIns="72000" rIns="72000" bIns="72000"/>
          <a:lstStyle>
            <a:lvl1pPr marL="0" indent="0" algn="ctr">
              <a:spcBef>
                <a:spcPts val="0"/>
              </a:spcBef>
              <a:buNone/>
              <a:defRPr sz="1800" b="0"/>
            </a:lvl1pPr>
          </a:lstStyle>
          <a:p>
            <a:r>
              <a:rPr lang="nl-NL"/>
              <a:t>Klik op het pictogram als u een afbeelding wilt toevoegen</a:t>
            </a:r>
          </a:p>
        </p:txBody>
      </p:sp>
      <p:sp>
        <p:nvSpPr>
          <p:cNvPr id="8" name="Vrije vorm: vorm 10">
            <a:extLst>
              <a:ext uri="{FF2B5EF4-FFF2-40B4-BE49-F238E27FC236}">
                <a16:creationId xmlns:a16="http://schemas.microsoft.com/office/drawing/2014/main" id="{E8011BA4-188D-4557-BBC8-2286F1A1E954}"/>
              </a:ext>
            </a:extLst>
          </p:cNvPr>
          <p:cNvSpPr>
            <a:spLocks noGrp="1"/>
          </p:cNvSpPr>
          <p:nvPr>
            <p:ph type="body" sz="quarter" idx="12" hasCustomPrompt="1"/>
          </p:nvPr>
        </p:nvSpPr>
        <p:spPr bwMode="gray">
          <a:xfrm>
            <a:off x="9117470" y="0"/>
            <a:ext cx="3074530" cy="6407150"/>
          </a:xfrm>
          <a:custGeom>
            <a:avLst/>
            <a:gdLst>
              <a:gd name="connsiteX0" fmla="*/ 2516536 w 3074530"/>
              <a:gd name="connsiteY0" fmla="*/ 0 h 6407150"/>
              <a:gd name="connsiteX1" fmla="*/ 3074530 w 3074530"/>
              <a:gd name="connsiteY1" fmla="*/ 0 h 6407150"/>
              <a:gd name="connsiteX2" fmla="*/ 3074530 w 3074530"/>
              <a:gd name="connsiteY2" fmla="*/ 6407150 h 6407150"/>
              <a:gd name="connsiteX3" fmla="*/ 0 w 3074530"/>
              <a:gd name="connsiteY3" fmla="*/ 6407150 h 6407150"/>
            </a:gdLst>
            <a:ahLst/>
            <a:cxnLst>
              <a:cxn ang="0">
                <a:pos x="connsiteX0" y="connsiteY0"/>
              </a:cxn>
              <a:cxn ang="0">
                <a:pos x="connsiteX1" y="connsiteY1"/>
              </a:cxn>
              <a:cxn ang="0">
                <a:pos x="connsiteX2" y="connsiteY2"/>
              </a:cxn>
              <a:cxn ang="0">
                <a:pos x="connsiteX3" y="connsiteY3"/>
              </a:cxn>
            </a:cxnLst>
            <a:rect l="l" t="t" r="r" b="b"/>
            <a:pathLst>
              <a:path w="3074530" h="6407150">
                <a:moveTo>
                  <a:pt x="2516536" y="0"/>
                </a:moveTo>
                <a:lnTo>
                  <a:pt x="3074530" y="0"/>
                </a:lnTo>
                <a:lnTo>
                  <a:pt x="3074530" y="6407150"/>
                </a:lnTo>
                <a:lnTo>
                  <a:pt x="0" y="6407150"/>
                </a:lnTo>
                <a:close/>
              </a:path>
            </a:pathLst>
          </a:custGeom>
          <a:solidFill>
            <a:schemeClr val="bg1">
              <a:alpha val="20000"/>
            </a:schemeClr>
          </a:solidFill>
        </p:spPr>
        <p:txBody>
          <a:bodyPr wrap="square" lIns="540000" tIns="72000" rIns="72000" bIns="72000" anchor="b" anchorCtr="0">
            <a:noAutofit/>
          </a:bodyPr>
          <a:lstStyle>
            <a:lvl1pPr marL="0" indent="0" algn="r">
              <a:spcBef>
                <a:spcPts val="0"/>
              </a:spcBef>
              <a:buNone/>
              <a:defRPr sz="1400" b="0"/>
            </a:lvl1pPr>
          </a:lstStyle>
          <a:p>
            <a:pPr lvl="0"/>
            <a:r>
              <a:rPr lang="nl-NL" dirty="0"/>
              <a:t>Type een spatie om transparant vlak te fixeren</a:t>
            </a:r>
          </a:p>
        </p:txBody>
      </p:sp>
    </p:spTree>
    <p:extLst>
      <p:ext uri="{BB962C8B-B14F-4D97-AF65-F5344CB8AC3E}">
        <p14:creationId xmlns:p14="http://schemas.microsoft.com/office/powerpoint/2010/main" val="225124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6194B-2C9C-439A-9EC1-7CEB415C3B94}"/>
              </a:ext>
            </a:extLst>
          </p:cNvPr>
          <p:cNvSpPr>
            <a:spLocks noGrp="1"/>
          </p:cNvSpPr>
          <p:nvPr>
            <p:ph type="title"/>
          </p:nvPr>
        </p:nvSpPr>
        <p:spPr>
          <a:xfrm>
            <a:off x="1127124" y="1267200"/>
            <a:ext cx="9939600" cy="1080000"/>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36118772-AD1F-46A2-AE6A-FF5CCCBE896F}"/>
              </a:ext>
            </a:extLst>
          </p:cNvPr>
          <p:cNvSpPr>
            <a:spLocks noGrp="1"/>
          </p:cNvSpPr>
          <p:nvPr>
            <p:ph sz="half" idx="1"/>
          </p:nvPr>
        </p:nvSpPr>
        <p:spPr>
          <a:xfrm>
            <a:off x="1127124" y="2656800"/>
            <a:ext cx="4406400" cy="331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9BB4F8AC-20A2-465E-A757-5AC0C9E17CD6}"/>
              </a:ext>
            </a:extLst>
          </p:cNvPr>
          <p:cNvSpPr>
            <a:spLocks noGrp="1"/>
          </p:cNvSpPr>
          <p:nvPr>
            <p:ph sz="half" idx="2"/>
          </p:nvPr>
        </p:nvSpPr>
        <p:spPr>
          <a:xfrm>
            <a:off x="6658475" y="2656800"/>
            <a:ext cx="4406400" cy="331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D76FBDB9-BD7B-4815-A2AE-751982B26337}"/>
              </a:ext>
            </a:extLst>
          </p:cNvPr>
          <p:cNvSpPr>
            <a:spLocks noGrp="1"/>
          </p:cNvSpPr>
          <p:nvPr>
            <p:ph type="dt" sz="half" idx="10"/>
          </p:nvPr>
        </p:nvSpPr>
        <p:spPr/>
        <p:txBody>
          <a:bodyPr/>
          <a:lstStyle/>
          <a:p>
            <a:fld id="{7A205451-146D-4560-BFDF-2FF8018F3820}" type="datetime1">
              <a:rPr lang="nl-NL" smtClean="0"/>
              <a:t>8-3-2024</a:t>
            </a:fld>
            <a:endParaRPr lang="nl-NL"/>
          </a:p>
        </p:txBody>
      </p:sp>
      <p:sp>
        <p:nvSpPr>
          <p:cNvPr id="7" name="Tijdelijke aanduiding voor dianummer 6">
            <a:extLst>
              <a:ext uri="{FF2B5EF4-FFF2-40B4-BE49-F238E27FC236}">
                <a16:creationId xmlns:a16="http://schemas.microsoft.com/office/drawing/2014/main" id="{4CEDD146-2675-4B01-87A2-A6E0117AE7B7}"/>
              </a:ext>
            </a:extLst>
          </p:cNvPr>
          <p:cNvSpPr>
            <a:spLocks noGrp="1"/>
          </p:cNvSpPr>
          <p:nvPr>
            <p:ph type="sldNum" sz="quarter" idx="12"/>
          </p:nvPr>
        </p:nvSpPr>
        <p:spPr/>
        <p:txBody>
          <a:bodyPr/>
          <a:lstStyle/>
          <a:p>
            <a:fld id="{2A5F2030-7D7B-41DB-9573-4825C4FEEDBC}" type="slidenum">
              <a:rPr lang="nl-NL" smtClean="0"/>
              <a:t>‹#›</a:t>
            </a:fld>
            <a:endParaRPr lang="nl-NL"/>
          </a:p>
        </p:txBody>
      </p:sp>
    </p:spTree>
    <p:extLst>
      <p:ext uri="{BB962C8B-B14F-4D97-AF65-F5344CB8AC3E}">
        <p14:creationId xmlns:p14="http://schemas.microsoft.com/office/powerpoint/2010/main" val="103277414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7F5C85F8-0F5B-7C47-B111-13B1564C5D85}"/>
              </a:ext>
            </a:extLst>
          </p:cNvPr>
          <p:cNvPicPr>
            <a:picLocks noChangeAspect="1"/>
          </p:cNvPicPr>
          <p:nvPr userDrawn="1"/>
        </p:nvPicPr>
        <p:blipFill>
          <a:blip r:embed="rId16"/>
          <a:stretch>
            <a:fillRect/>
          </a:stretch>
        </p:blipFill>
        <p:spPr>
          <a:xfrm>
            <a:off x="0" y="6416575"/>
            <a:ext cx="12192000" cy="450850"/>
          </a:xfrm>
          <a:prstGeom prst="rect">
            <a:avLst/>
          </a:prstGeom>
        </p:spPr>
      </p:pic>
      <p:sp>
        <p:nvSpPr>
          <p:cNvPr id="2" name="Tijdelijke aanduiding voor titel 1">
            <a:extLst>
              <a:ext uri="{FF2B5EF4-FFF2-40B4-BE49-F238E27FC236}">
                <a16:creationId xmlns:a16="http://schemas.microsoft.com/office/drawing/2014/main" id="{ECBB7117-5061-4025-A0A1-44846296DF9E}"/>
              </a:ext>
            </a:extLst>
          </p:cNvPr>
          <p:cNvSpPr>
            <a:spLocks noGrp="1"/>
          </p:cNvSpPr>
          <p:nvPr>
            <p:ph type="title"/>
          </p:nvPr>
        </p:nvSpPr>
        <p:spPr>
          <a:xfrm>
            <a:off x="3071813" y="1267200"/>
            <a:ext cx="6048376" cy="1080000"/>
          </a:xfrm>
          <a:prstGeom prst="rect">
            <a:avLst/>
          </a:prstGeom>
        </p:spPr>
        <p:txBody>
          <a:bodyPr vert="horz" lIns="0" tIns="0" rIns="0" bIns="0" rtlCol="0" anchor="b"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D92BCF5D-7843-4F27-B98B-0B697EF7CA07}"/>
              </a:ext>
            </a:extLst>
          </p:cNvPr>
          <p:cNvSpPr>
            <a:spLocks noGrp="1"/>
          </p:cNvSpPr>
          <p:nvPr>
            <p:ph type="body" idx="1"/>
          </p:nvPr>
        </p:nvSpPr>
        <p:spPr>
          <a:xfrm>
            <a:off x="3071664" y="2655291"/>
            <a:ext cx="6048524" cy="3312000"/>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5D8CCF6-C660-4650-A3B1-F6B34B86C2FF}"/>
              </a:ext>
            </a:extLst>
          </p:cNvPr>
          <p:cNvSpPr>
            <a:spLocks noGrp="1"/>
          </p:cNvSpPr>
          <p:nvPr>
            <p:ph type="dt" sz="half" idx="2"/>
          </p:nvPr>
        </p:nvSpPr>
        <p:spPr>
          <a:xfrm>
            <a:off x="5646000" y="6480000"/>
            <a:ext cx="900000" cy="288000"/>
          </a:xfrm>
          <a:prstGeom prst="rect">
            <a:avLst/>
          </a:prstGeom>
        </p:spPr>
        <p:txBody>
          <a:bodyPr vert="horz" lIns="0" tIns="0" rIns="0" bIns="0" rtlCol="0" anchor="ctr" anchorCtr="1">
            <a:noAutofit/>
          </a:bodyPr>
          <a:lstStyle>
            <a:lvl1pPr algn="ctr">
              <a:lnSpc>
                <a:spcPct val="95000"/>
              </a:lnSpc>
              <a:spcBef>
                <a:spcPts val="0"/>
              </a:spcBef>
              <a:defRPr sz="1000">
                <a:solidFill>
                  <a:schemeClr val="tx1"/>
                </a:solidFill>
              </a:defRPr>
            </a:lvl1pPr>
          </a:lstStyle>
          <a:p>
            <a:fld id="{3A4B33F0-D08F-4432-B2F9-7BD69FE53487}" type="datetime1">
              <a:rPr lang="nl-NL" smtClean="0"/>
              <a:pPr/>
              <a:t>8-3-2024</a:t>
            </a:fld>
            <a:endParaRPr lang="nl-NL" dirty="0"/>
          </a:p>
        </p:txBody>
      </p:sp>
      <p:sp>
        <p:nvSpPr>
          <p:cNvPr id="6" name="Tijdelijke aanduiding voor dianummer 5">
            <a:extLst>
              <a:ext uri="{FF2B5EF4-FFF2-40B4-BE49-F238E27FC236}">
                <a16:creationId xmlns:a16="http://schemas.microsoft.com/office/drawing/2014/main" id="{B8E2A70E-00DA-4C1E-BBA4-C573E063C1C2}"/>
              </a:ext>
            </a:extLst>
          </p:cNvPr>
          <p:cNvSpPr>
            <a:spLocks noGrp="1"/>
          </p:cNvSpPr>
          <p:nvPr>
            <p:ph type="sldNum" sz="quarter" idx="4"/>
          </p:nvPr>
        </p:nvSpPr>
        <p:spPr>
          <a:xfrm>
            <a:off x="11718000" y="6480000"/>
            <a:ext cx="360000" cy="324000"/>
          </a:xfrm>
          <a:prstGeom prst="rect">
            <a:avLst/>
          </a:prstGeom>
          <a:blipFill>
            <a:blip r:embed="rId17"/>
            <a:stretch>
              <a:fillRect/>
            </a:stretch>
          </a:blipFill>
          <a:ln w="3175">
            <a:noFill/>
          </a:ln>
        </p:spPr>
        <p:txBody>
          <a:bodyPr vert="horz" wrap="none" lIns="126000" tIns="0" rIns="0" bIns="7200" rtlCol="0" anchor="ctr">
            <a:noAutofit/>
          </a:bodyPr>
          <a:lstStyle>
            <a:lvl1pPr algn="l">
              <a:lnSpc>
                <a:spcPct val="95000"/>
              </a:lnSpc>
              <a:spcBef>
                <a:spcPts val="0"/>
              </a:spcBef>
              <a:defRPr sz="1100" b="1">
                <a:solidFill>
                  <a:schemeClr val="tx1"/>
                </a:solidFill>
              </a:defRPr>
            </a:lvl1pPr>
          </a:lstStyle>
          <a:p>
            <a:fld id="{2A5F2030-7D7B-41DB-9573-4825C4FEEDBC}" type="slidenum">
              <a:rPr lang="nl-NL" smtClean="0"/>
              <a:pPr/>
              <a:t>‹#›</a:t>
            </a:fld>
            <a:endParaRPr lang="nl-NL" dirty="0"/>
          </a:p>
        </p:txBody>
      </p:sp>
    </p:spTree>
    <p:extLst>
      <p:ext uri="{BB962C8B-B14F-4D97-AF65-F5344CB8AC3E}">
        <p14:creationId xmlns:p14="http://schemas.microsoft.com/office/powerpoint/2010/main" val="1083619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6" r:id="rId4"/>
    <p:sldLayoutId id="2147483651" r:id="rId5"/>
    <p:sldLayoutId id="2147483657" r:id="rId6"/>
    <p:sldLayoutId id="2147483663" r:id="rId7"/>
    <p:sldLayoutId id="2147483662" r:id="rId8"/>
    <p:sldLayoutId id="2147483652" r:id="rId9"/>
    <p:sldLayoutId id="2147483653" r:id="rId10"/>
    <p:sldLayoutId id="2147483654" r:id="rId11"/>
    <p:sldLayoutId id="2147483655" r:id="rId12"/>
    <p:sldLayoutId id="2147483656" r:id="rId13"/>
    <p:sldLayoutId id="2147483664" r:id="rId14"/>
  </p:sldLayoutIdLst>
  <p:hf hdr="0" dt="0"/>
  <p:txStyles>
    <p:title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p:titleStyle>
    <p:bodyStyle>
      <a:lvl1pPr marL="504000" indent="-504000" algn="l" defTabSz="504000" rtl="0" eaLnBrk="1" latinLnBrk="0" hangingPunct="1">
        <a:lnSpc>
          <a:spcPct val="100000"/>
        </a:lnSpc>
        <a:spcBef>
          <a:spcPts val="800"/>
        </a:spcBef>
        <a:buClr>
          <a:schemeClr val="accent2"/>
        </a:buClr>
        <a:buFont typeface="Century Gothic" panose="020B0502020202020204" pitchFamily="34" charset="0"/>
        <a:buChar char="•"/>
        <a:defRPr sz="2600" b="1" kern="1200">
          <a:solidFill>
            <a:schemeClr val="tx1"/>
          </a:solidFill>
          <a:latin typeface="+mn-lt"/>
          <a:ea typeface="+mn-ea"/>
          <a:cs typeface="+mn-cs"/>
        </a:defRPr>
      </a:lvl1pPr>
      <a:lvl2pPr marL="1008000" indent="-504000" algn="l" defTabSz="504000" rtl="0" eaLnBrk="1" latinLnBrk="0" hangingPunct="1">
        <a:lnSpc>
          <a:spcPct val="100000"/>
        </a:lnSpc>
        <a:spcBef>
          <a:spcPts val="200"/>
        </a:spcBef>
        <a:buFont typeface="Century Gothic" panose="020B0502020202020204" pitchFamily="34" charset="0"/>
        <a:buChar char="•"/>
        <a:defRPr sz="2400" b="0" kern="1200">
          <a:solidFill>
            <a:schemeClr val="tx1"/>
          </a:solidFill>
          <a:latin typeface="+mn-lt"/>
          <a:ea typeface="+mn-ea"/>
          <a:cs typeface="+mn-cs"/>
        </a:defRPr>
      </a:lvl2pPr>
      <a:lvl3pPr marL="1512000" indent="-504000" algn="l" defTabSz="504000" rtl="0" eaLnBrk="1" latinLnBrk="0" hangingPunct="1">
        <a:lnSpc>
          <a:spcPct val="100000"/>
        </a:lnSpc>
        <a:spcBef>
          <a:spcPts val="200"/>
        </a:spcBef>
        <a:buFont typeface="Century Gothic" panose="020B0502020202020204" pitchFamily="34" charset="0"/>
        <a:buChar char="•"/>
        <a:defRPr sz="2200" b="0" kern="1200">
          <a:solidFill>
            <a:schemeClr val="tx1"/>
          </a:solidFill>
          <a:latin typeface="+mn-lt"/>
          <a:ea typeface="+mn-ea"/>
          <a:cs typeface="+mn-cs"/>
        </a:defRPr>
      </a:lvl3pPr>
      <a:lvl4pPr marL="0" indent="0" algn="l" defTabSz="504000" rtl="0" eaLnBrk="1" latinLnBrk="0" hangingPunct="1">
        <a:lnSpc>
          <a:spcPct val="100000"/>
        </a:lnSpc>
        <a:spcBef>
          <a:spcPts val="0"/>
        </a:spcBef>
        <a:buFont typeface="Century Gothic" panose="020B0502020202020204" pitchFamily="34" charset="0"/>
        <a:buNone/>
        <a:defRPr sz="2600" b="1" kern="1200">
          <a:solidFill>
            <a:schemeClr val="tx1"/>
          </a:solidFill>
          <a:latin typeface="+mn-lt"/>
          <a:ea typeface="+mn-ea"/>
          <a:cs typeface="+mn-cs"/>
        </a:defRPr>
      </a:lvl4pPr>
      <a:lvl5pPr marL="0" indent="0" algn="l" defTabSz="504000" rtl="0" eaLnBrk="1" latinLnBrk="0" hangingPunct="1">
        <a:lnSpc>
          <a:spcPct val="100000"/>
        </a:lnSpc>
        <a:spcBef>
          <a:spcPts val="0"/>
        </a:spcBef>
        <a:buFont typeface="Century Gothic" panose="020B0502020202020204" pitchFamily="34" charset="0"/>
        <a:buNone/>
        <a:defRPr sz="2200" b="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101832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hyperlink" Target="mailto:inemarie@impactdirect.eu" TargetMode="External"/><Relationship Id="rId4" Type="http://schemas.openxmlformats.org/officeDocument/2006/relationships/hyperlink" Target="https://impactdirect.e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linkedin.com/posts/medecins-sans-frontieres-msf_we-are-committed-to-better-representing-activity-7004463137143857153-_P4F/?utm_source=share&amp;utm_medium=member_desktop"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1D63746-AD08-442D-A44D-116AD6439501}"/>
              </a:ext>
            </a:extLst>
          </p:cNvPr>
          <p:cNvSpPr>
            <a:spLocks noGrp="1"/>
          </p:cNvSpPr>
          <p:nvPr>
            <p:ph type="ctrTitle"/>
          </p:nvPr>
        </p:nvSpPr>
        <p:spPr>
          <a:xfrm>
            <a:off x="6672064" y="1340768"/>
            <a:ext cx="3960440" cy="3308816"/>
          </a:xfrm>
        </p:spPr>
        <p:txBody>
          <a:bodyPr/>
          <a:lstStyle/>
          <a:p>
            <a:br>
              <a:rPr lang="nl-NL" dirty="0"/>
            </a:br>
            <a:br>
              <a:rPr lang="nl-NL" dirty="0"/>
            </a:br>
            <a:r>
              <a:rPr lang="nl-NL" dirty="0"/>
              <a:t>Challenge: </a:t>
            </a:r>
            <a:br>
              <a:rPr lang="nl-NL" dirty="0"/>
            </a:br>
            <a:br>
              <a:rPr lang="nl-NL" dirty="0"/>
            </a:br>
            <a:r>
              <a:rPr lang="nl-NL" dirty="0">
                <a:solidFill>
                  <a:srgbClr val="FF0000"/>
                </a:solidFill>
              </a:rPr>
              <a:t>Uitbreiden van </a:t>
            </a:r>
            <a:br>
              <a:rPr lang="nl-NL" dirty="0">
                <a:solidFill>
                  <a:srgbClr val="FF0000"/>
                </a:solidFill>
              </a:rPr>
            </a:br>
            <a:r>
              <a:rPr lang="nl-NL" dirty="0">
                <a:solidFill>
                  <a:srgbClr val="FF0000"/>
                </a:solidFill>
              </a:rPr>
              <a:t>je achterban</a:t>
            </a:r>
          </a:p>
        </p:txBody>
      </p:sp>
      <p:sp>
        <p:nvSpPr>
          <p:cNvPr id="8" name="Ondertitel 7">
            <a:extLst>
              <a:ext uri="{FF2B5EF4-FFF2-40B4-BE49-F238E27FC236}">
                <a16:creationId xmlns:a16="http://schemas.microsoft.com/office/drawing/2014/main" id="{6B1E14FE-5259-43D0-B842-C955FC1E4D7B}"/>
              </a:ext>
            </a:extLst>
          </p:cNvPr>
          <p:cNvSpPr>
            <a:spLocks noGrp="1"/>
          </p:cNvSpPr>
          <p:nvPr>
            <p:ph type="subTitle" idx="1"/>
          </p:nvPr>
        </p:nvSpPr>
        <p:spPr>
          <a:xfrm>
            <a:off x="5735960" y="5016314"/>
            <a:ext cx="3960440" cy="1001835"/>
          </a:xfrm>
        </p:spPr>
        <p:txBody>
          <a:bodyPr vert="horz" lIns="0" tIns="0" rIns="0" bIns="0" rtlCol="0" anchor="t">
            <a:noAutofit/>
          </a:bodyPr>
          <a:lstStyle/>
          <a:p>
            <a:r>
              <a:rPr lang="nl-NL" dirty="0"/>
              <a:t>9 maart 2024</a:t>
            </a:r>
          </a:p>
          <a:p>
            <a:r>
              <a:rPr lang="nl-NL" dirty="0"/>
              <a:t>Josje van de Grift</a:t>
            </a:r>
          </a:p>
          <a:p>
            <a:r>
              <a:rPr lang="nl-NL" dirty="0">
                <a:latin typeface="+mj-lt"/>
              </a:rPr>
              <a:t>Gastsprekers: </a:t>
            </a:r>
            <a:r>
              <a:rPr lang="nl-NL" sz="2000" dirty="0">
                <a:effectLst/>
                <a:latin typeface="+mj-lt"/>
                <a:ea typeface="Calibri" panose="020F0502020204030204" pitchFamily="34" charset="0"/>
              </a:rPr>
              <a:t>Richard </a:t>
            </a:r>
            <a:r>
              <a:rPr lang="nl-NL" sz="2000" dirty="0" err="1">
                <a:effectLst/>
                <a:latin typeface="+mj-lt"/>
                <a:ea typeface="Calibri" panose="020F0502020204030204" pitchFamily="34" charset="0"/>
              </a:rPr>
              <a:t>Yeboah</a:t>
            </a:r>
            <a:r>
              <a:rPr lang="nl-NL" sz="2000" dirty="0">
                <a:effectLst/>
                <a:latin typeface="+mj-lt"/>
                <a:ea typeface="Calibri" panose="020F0502020204030204" pitchFamily="34" charset="0"/>
              </a:rPr>
              <a:t> </a:t>
            </a:r>
          </a:p>
          <a:p>
            <a:r>
              <a:rPr lang="nl-NL" dirty="0" err="1">
                <a:latin typeface="+mj-lt"/>
              </a:rPr>
              <a:t>Founder</a:t>
            </a:r>
            <a:r>
              <a:rPr lang="nl-NL" dirty="0">
                <a:latin typeface="+mj-lt"/>
              </a:rPr>
              <a:t> &amp; bestuurslid </a:t>
            </a:r>
            <a:r>
              <a:rPr lang="nl-NL" b="1" dirty="0">
                <a:latin typeface="+mj-lt"/>
              </a:rPr>
              <a:t>Impact Direct</a:t>
            </a:r>
          </a:p>
          <a:p>
            <a:endParaRPr lang="nl-NL" dirty="0"/>
          </a:p>
        </p:txBody>
      </p:sp>
    </p:spTree>
    <p:extLst>
      <p:ext uri="{BB962C8B-B14F-4D97-AF65-F5344CB8AC3E}">
        <p14:creationId xmlns:p14="http://schemas.microsoft.com/office/powerpoint/2010/main" val="422506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1746739" y="1661306"/>
            <a:ext cx="5521184" cy="1333955"/>
          </a:xfrm>
          <a:prstGeom prst="rect">
            <a:avLst/>
          </a:prstGeom>
        </p:spPr>
        <p:txBody>
          <a:bodyPr wrap="square" lIns="0" tIns="0" rIns="0" bIns="0" rtlCol="0" anchor="t">
            <a:spAutoFit/>
          </a:bodyPr>
          <a:lstStyle/>
          <a:p>
            <a:pPr defTabSz="609630"/>
            <a:r>
              <a:rPr lang="nl-NL" sz="4334" dirty="0">
                <a:solidFill>
                  <a:srgbClr val="231F20"/>
                </a:solidFill>
                <a:latin typeface="Calibri"/>
              </a:rPr>
              <a:t>Hoe: Een podium geven aan verhalen</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8593632" y="-19337"/>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6" name="Tekstvak 5">
            <a:extLst>
              <a:ext uri="{FF2B5EF4-FFF2-40B4-BE49-F238E27FC236}">
                <a16:creationId xmlns:a16="http://schemas.microsoft.com/office/drawing/2014/main" id="{A8BD5DEC-84D4-92D5-A31B-DF9CDFC0B59B}"/>
              </a:ext>
            </a:extLst>
          </p:cNvPr>
          <p:cNvSpPr txBox="1"/>
          <p:nvPr/>
        </p:nvSpPr>
        <p:spPr>
          <a:xfrm>
            <a:off x="1727201" y="3088835"/>
            <a:ext cx="5080000" cy="2595069"/>
          </a:xfrm>
          <a:prstGeom prst="rect">
            <a:avLst/>
          </a:prstGeom>
          <a:noFill/>
        </p:spPr>
        <p:txBody>
          <a:bodyPr wrap="square" rtlCol="0">
            <a:spAutoFit/>
          </a:bodyPr>
          <a:lstStyle/>
          <a:p>
            <a:pPr defTabSz="609630"/>
            <a:r>
              <a:rPr lang="nl-NL" sz="1733" dirty="0">
                <a:solidFill>
                  <a:srgbClr val="444444"/>
                </a:solidFill>
                <a:latin typeface="Calibri"/>
              </a:rPr>
              <a:t>We geven een podium aan verhalen van mensen die de context goed kennen. Zij zullen een genuanceerder beeld kunnen geven dan bijvoorbeeld (Europese) bezoekers. Wij geven daarom altijd de verhalen van onze (Afrikaanse) experts ter plekke of projectdeelnemers een podium. Op die manier creëren we een </a:t>
            </a:r>
            <a:r>
              <a:rPr lang="nl-NL" sz="1733" dirty="0" err="1">
                <a:solidFill>
                  <a:srgbClr val="444444"/>
                </a:solidFill>
                <a:latin typeface="Calibri"/>
              </a:rPr>
              <a:t>diverser</a:t>
            </a:r>
            <a:r>
              <a:rPr lang="nl-NL" sz="1733" dirty="0">
                <a:solidFill>
                  <a:srgbClr val="444444"/>
                </a:solidFill>
                <a:latin typeface="Calibri"/>
              </a:rPr>
              <a:t> beeld van verhalen over Afrika.</a:t>
            </a:r>
          </a:p>
          <a:p>
            <a:pPr marL="228611" indent="-228611" defTabSz="609630">
              <a:buFont typeface="+mj-lt"/>
              <a:buAutoNum type="arabicPeriod"/>
            </a:pPr>
            <a:endParaRPr lang="nl-NL" sz="2400" dirty="0">
              <a:solidFill>
                <a:srgbClr val="444444"/>
              </a:solidFill>
              <a:latin typeface="Manrope"/>
            </a:endParaRPr>
          </a:p>
        </p:txBody>
      </p:sp>
      <p:pic>
        <p:nvPicPr>
          <p:cNvPr id="20" name="Afbeelding 19" descr="Afbeelding met tekst, helm, schermopname, Menselijk gezicht&#10;&#10;Automatisch gegenereerde beschrijving">
            <a:extLst>
              <a:ext uri="{FF2B5EF4-FFF2-40B4-BE49-F238E27FC236}">
                <a16:creationId xmlns:a16="http://schemas.microsoft.com/office/drawing/2014/main" id="{09267F07-7F34-DF05-AE90-D3EF3F9E0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1" y="76200"/>
            <a:ext cx="3384387" cy="6705600"/>
          </a:xfrm>
          <a:prstGeom prst="rect">
            <a:avLst/>
          </a:prstGeom>
        </p:spPr>
      </p:pic>
    </p:spTree>
    <p:extLst>
      <p:ext uri="{BB962C8B-B14F-4D97-AF65-F5344CB8AC3E}">
        <p14:creationId xmlns:p14="http://schemas.microsoft.com/office/powerpoint/2010/main" val="97899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707292" y="442535"/>
            <a:ext cx="9213568" cy="921150"/>
          </a:xfrm>
          <a:prstGeom prst="rect">
            <a:avLst/>
          </a:prstGeom>
        </p:spPr>
        <p:txBody>
          <a:bodyPr wrap="square" lIns="0" tIns="0" rIns="0" bIns="0" rtlCol="0" anchor="t">
            <a:spAutoFit/>
          </a:bodyPr>
          <a:lstStyle/>
          <a:p>
            <a:pPr defTabSz="609630">
              <a:lnSpc>
                <a:spcPts val="7680"/>
              </a:lnSpc>
            </a:pPr>
            <a:r>
              <a:rPr lang="nl-NL" sz="5334" b="1" dirty="0">
                <a:solidFill>
                  <a:srgbClr val="231F20"/>
                </a:solidFill>
                <a:latin typeface="Calibri"/>
              </a:rPr>
              <a:t>Resultaten 2023</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5283200" y="0"/>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8" name="Afbeelding 7" descr="Afbeelding met tekst, poster, tekenfilm, zoogdier&#10;&#10;Automatisch gegenereerde beschrijving">
            <a:extLst>
              <a:ext uri="{FF2B5EF4-FFF2-40B4-BE49-F238E27FC236}">
                <a16:creationId xmlns:a16="http://schemas.microsoft.com/office/drawing/2014/main" id="{23F4843F-088E-8F33-0510-EABD8F31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2" y="1425710"/>
            <a:ext cx="5982617" cy="4898890"/>
          </a:xfrm>
          <a:prstGeom prst="rect">
            <a:avLst/>
          </a:prstGeom>
        </p:spPr>
      </p:pic>
      <p:sp>
        <p:nvSpPr>
          <p:cNvPr id="15" name="Tekstvak 14">
            <a:extLst>
              <a:ext uri="{FF2B5EF4-FFF2-40B4-BE49-F238E27FC236}">
                <a16:creationId xmlns:a16="http://schemas.microsoft.com/office/drawing/2014/main" id="{933B969B-9093-2955-0E41-D8E62A753EAF}"/>
              </a:ext>
            </a:extLst>
          </p:cNvPr>
          <p:cNvSpPr txBox="1"/>
          <p:nvPr/>
        </p:nvSpPr>
        <p:spPr>
          <a:xfrm>
            <a:off x="7490021" y="3870931"/>
            <a:ext cx="4177338" cy="2554545"/>
          </a:xfrm>
          <a:prstGeom prst="rect">
            <a:avLst/>
          </a:prstGeom>
          <a:noFill/>
        </p:spPr>
        <p:txBody>
          <a:bodyPr wrap="square" rtlCol="0">
            <a:spAutoFit/>
          </a:bodyPr>
          <a:lstStyle/>
          <a:p>
            <a:pPr marL="228611" indent="-228611" defTabSz="609630">
              <a:buFont typeface="+mj-lt"/>
              <a:buAutoNum type="arabicPeriod"/>
            </a:pPr>
            <a:r>
              <a:rPr lang="nl-NL" sz="1600" dirty="0">
                <a:solidFill>
                  <a:srgbClr val="444444"/>
                </a:solidFill>
                <a:latin typeface="Calibri"/>
              </a:rPr>
              <a:t>Meer geld direct naar Afrikaans goede doelen, betekent dat mensen in extreme armoede sneller en goedkoper geholpen worden.</a:t>
            </a:r>
          </a:p>
          <a:p>
            <a:pPr marL="228611" indent="-228611" defTabSz="609630">
              <a:buFont typeface="+mj-lt"/>
              <a:buAutoNum type="arabicPeriod"/>
            </a:pPr>
            <a:r>
              <a:rPr lang="nl-NL" sz="1600" dirty="0">
                <a:solidFill>
                  <a:srgbClr val="444444"/>
                </a:solidFill>
                <a:latin typeface="Calibri"/>
              </a:rPr>
              <a:t>Gezonde &amp; Duurzame Afrikaanse goede doelen kunnen ook na de 3 jaar samenwerken impact blijven maken.</a:t>
            </a:r>
          </a:p>
          <a:p>
            <a:pPr marL="228611" indent="-228611" defTabSz="609630">
              <a:buFont typeface="+mj-lt"/>
              <a:buAutoNum type="arabicPeriod"/>
            </a:pPr>
            <a:r>
              <a:rPr lang="nl-NL" sz="1600" dirty="0">
                <a:solidFill>
                  <a:srgbClr val="444444"/>
                </a:solidFill>
                <a:latin typeface="Calibri"/>
              </a:rPr>
              <a:t>Meer, </a:t>
            </a:r>
            <a:r>
              <a:rPr lang="nl-NL" sz="1600" dirty="0" err="1">
                <a:solidFill>
                  <a:srgbClr val="444444"/>
                </a:solidFill>
                <a:latin typeface="Calibri"/>
              </a:rPr>
              <a:t>diversere</a:t>
            </a:r>
            <a:r>
              <a:rPr lang="nl-NL" sz="1600" dirty="0">
                <a:solidFill>
                  <a:srgbClr val="444444"/>
                </a:solidFill>
                <a:latin typeface="Calibri"/>
              </a:rPr>
              <a:t> en genuanceerde verhalen van Afrikaanse experts veranderen de beeldvorming die wij hebben.</a:t>
            </a:r>
          </a:p>
        </p:txBody>
      </p:sp>
      <p:pic>
        <p:nvPicPr>
          <p:cNvPr id="6" name="Afbeelding 5" descr="Afbeelding met tekst, schermopname, logo, grafische vormgeving&#10;&#10;Automatisch gegenereerde beschrijving">
            <a:extLst>
              <a:ext uri="{FF2B5EF4-FFF2-40B4-BE49-F238E27FC236}">
                <a16:creationId xmlns:a16="http://schemas.microsoft.com/office/drawing/2014/main" id="{3E088FCA-9856-2E8F-89B8-631EEA85CFB1}"/>
              </a:ext>
            </a:extLst>
          </p:cNvPr>
          <p:cNvPicPr>
            <a:picLocks noChangeAspect="1"/>
          </p:cNvPicPr>
          <p:nvPr/>
        </p:nvPicPr>
        <p:blipFill rotWithShape="1">
          <a:blip r:embed="rId4">
            <a:extLst>
              <a:ext uri="{28A0092B-C50C-407E-A947-70E740481C1C}">
                <a14:useLocalDpi xmlns:a14="http://schemas.microsoft.com/office/drawing/2010/main" val="0"/>
              </a:ext>
            </a:extLst>
          </a:blip>
          <a:srcRect t="2038" b="10210"/>
          <a:stretch/>
        </p:blipFill>
        <p:spPr>
          <a:xfrm>
            <a:off x="7490021" y="80469"/>
            <a:ext cx="4246968" cy="3726822"/>
          </a:xfrm>
          <a:prstGeom prst="rect">
            <a:avLst/>
          </a:prstGeom>
        </p:spPr>
      </p:pic>
    </p:spTree>
    <p:extLst>
      <p:ext uri="{BB962C8B-B14F-4D97-AF65-F5344CB8AC3E}">
        <p14:creationId xmlns:p14="http://schemas.microsoft.com/office/powerpoint/2010/main" val="98708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26"/>
          <p:cNvGrpSpPr/>
          <p:nvPr/>
        </p:nvGrpSpPr>
        <p:grpSpPr>
          <a:xfrm>
            <a:off x="-7874000" y="0"/>
            <a:ext cx="12572089" cy="7353452"/>
            <a:chOff x="0" y="0"/>
            <a:chExt cx="25144178" cy="14706903"/>
          </a:xfrm>
        </p:grpSpPr>
        <p:sp>
          <p:nvSpPr>
            <p:cNvPr id="345" name="Google Shape;345;p26"/>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6" name="Google Shape;346;p26"/>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7" name="Google Shape;347;p26"/>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8" name="Google Shape;348;p26"/>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9" name="Google Shape;349;p26"/>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50" name="Google Shape;350;p26"/>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51" name="Google Shape;351;p26"/>
          <p:cNvSpPr/>
          <p:nvPr/>
        </p:nvSpPr>
        <p:spPr>
          <a:xfrm>
            <a:off x="11068712" y="248312"/>
            <a:ext cx="874977" cy="874977"/>
          </a:xfrm>
          <a:custGeom>
            <a:avLst/>
            <a:gdLst/>
            <a:ahLst/>
            <a:cxnLst/>
            <a:rect l="l" t="t" r="r" b="b"/>
            <a:pathLst>
              <a:path w="1312466" h="1312466" extrusionOk="0">
                <a:moveTo>
                  <a:pt x="0" y="0"/>
                </a:moveTo>
                <a:lnTo>
                  <a:pt x="1312466" y="0"/>
                </a:lnTo>
                <a:lnTo>
                  <a:pt x="1312466" y="1312466"/>
                </a:lnTo>
                <a:lnTo>
                  <a:pt x="0" y="1312466"/>
                </a:lnTo>
                <a:lnTo>
                  <a:pt x="0" y="0"/>
                </a:lnTo>
                <a:close/>
              </a:path>
            </a:pathLst>
          </a:custGeom>
          <a:blipFill rotWithShape="1">
            <a:blip r:embed="rId3">
              <a:alphaModFix/>
            </a:blip>
            <a:stretch>
              <a:fillRect/>
            </a:stretch>
          </a:blipFill>
          <a:ln>
            <a:noFill/>
          </a:ln>
        </p:spPr>
        <p:txBody>
          <a:bodyPr/>
          <a:lstStyle/>
          <a:p>
            <a:pPr defTabSz="609630"/>
            <a:endParaRPr lang="nl-NL" sz="1200">
              <a:solidFill>
                <a:prstClr val="black"/>
              </a:solidFill>
              <a:latin typeface="Calibri"/>
            </a:endParaRPr>
          </a:p>
        </p:txBody>
      </p:sp>
      <p:sp>
        <p:nvSpPr>
          <p:cNvPr id="357" name="Google Shape;357;p26"/>
          <p:cNvSpPr txBox="1"/>
          <p:nvPr/>
        </p:nvSpPr>
        <p:spPr>
          <a:xfrm>
            <a:off x="1962151" y="3246694"/>
            <a:ext cx="8400768" cy="873444"/>
          </a:xfrm>
          <a:prstGeom prst="rect">
            <a:avLst/>
          </a:prstGeom>
          <a:noFill/>
          <a:ln>
            <a:noFill/>
          </a:ln>
        </p:spPr>
        <p:txBody>
          <a:bodyPr spcFirstLastPara="1" wrap="square" lIns="0" tIns="0" rIns="0" bIns="0" anchor="t" anchorCtr="0">
            <a:spAutoFit/>
          </a:bodyPr>
          <a:lstStyle/>
          <a:p>
            <a:pPr defTabSz="609630">
              <a:lnSpc>
                <a:spcPct val="128571"/>
              </a:lnSpc>
            </a:pPr>
            <a:r>
              <a:rPr lang="nl-NL" sz="4400" b="1" dirty="0">
                <a:solidFill>
                  <a:srgbClr val="231F20"/>
                </a:solidFill>
                <a:latin typeface="Calibri"/>
                <a:ea typeface="Roboto"/>
                <a:cs typeface="Roboto"/>
                <a:sym typeface="Roboto"/>
              </a:rPr>
              <a:t>Een voorbeeld van iMPACT direct &gt;&gt;</a:t>
            </a:r>
            <a:endParaRPr lang="nl-NL" sz="4400" dirty="0">
              <a:solidFill>
                <a:prstClr val="black"/>
              </a:solidFill>
              <a:latin typeface="Calibri"/>
            </a:endParaRPr>
          </a:p>
        </p:txBody>
      </p:sp>
      <p:sp>
        <p:nvSpPr>
          <p:cNvPr id="2" name="Google Shape;357;p26">
            <a:extLst>
              <a:ext uri="{FF2B5EF4-FFF2-40B4-BE49-F238E27FC236}">
                <a16:creationId xmlns:a16="http://schemas.microsoft.com/office/drawing/2014/main" id="{B3127C50-FD17-5A2E-415B-00DE4FCEA606}"/>
              </a:ext>
            </a:extLst>
          </p:cNvPr>
          <p:cNvSpPr txBox="1"/>
          <p:nvPr/>
        </p:nvSpPr>
        <p:spPr>
          <a:xfrm>
            <a:off x="1982471" y="1521351"/>
            <a:ext cx="7518400" cy="1436419"/>
          </a:xfrm>
          <a:prstGeom prst="rect">
            <a:avLst/>
          </a:prstGeom>
          <a:solidFill>
            <a:schemeClr val="bg2"/>
          </a:solidFill>
          <a:ln>
            <a:noFill/>
          </a:ln>
        </p:spPr>
        <p:txBody>
          <a:bodyPr spcFirstLastPara="1" wrap="square" lIns="0" tIns="0" rIns="0" bIns="0" anchor="t" anchorCtr="0">
            <a:spAutoFit/>
          </a:bodyPr>
          <a:lstStyle/>
          <a:p>
            <a:pPr algn="ctr" defTabSz="609630"/>
            <a:r>
              <a:rPr lang="nl-NL" sz="4667" b="1" kern="0" dirty="0">
                <a:solidFill>
                  <a:srgbClr val="222222"/>
                </a:solidFill>
                <a:latin typeface="Calibri"/>
                <a:ea typeface="Times New Roman" panose="02020603050405020304" pitchFamily="18" charset="0"/>
                <a:cs typeface="Times New Roman" panose="02020603050405020304" pitchFamily="18" charset="0"/>
              </a:rPr>
              <a:t>Verjongen &amp; Uitbreiden </a:t>
            </a:r>
          </a:p>
          <a:p>
            <a:pPr algn="ctr" defTabSz="609630"/>
            <a:r>
              <a:rPr lang="nl-NL" sz="4667" b="1" kern="0" dirty="0">
                <a:solidFill>
                  <a:srgbClr val="222222"/>
                </a:solidFill>
                <a:latin typeface="Calibri"/>
                <a:ea typeface="Times New Roman" panose="02020603050405020304" pitchFamily="18" charset="0"/>
                <a:cs typeface="Times New Roman" panose="02020603050405020304" pitchFamily="18" charset="0"/>
              </a:rPr>
              <a:t>van je achterban</a:t>
            </a:r>
          </a:p>
        </p:txBody>
      </p:sp>
    </p:spTree>
    <p:extLst>
      <p:ext uri="{BB962C8B-B14F-4D97-AF65-F5344CB8AC3E}">
        <p14:creationId xmlns:p14="http://schemas.microsoft.com/office/powerpoint/2010/main" val="205309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Meiryo"/>
            </a:endParaRPr>
          </a:p>
        </p:txBody>
      </p:sp>
      <p:sp>
        <p:nvSpPr>
          <p:cNvPr id="9" name="Freeform: Shape 8">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dirty="0">
              <a:solidFill>
                <a:prstClr val="white"/>
              </a:solidFill>
              <a:latin typeface="Calibri"/>
            </a:endParaRPr>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15">
              <a:defRPr/>
            </a:pPr>
            <a:endParaRPr lang="en-US" sz="1200" dirty="0">
              <a:solidFill>
                <a:prstClr val="white"/>
              </a:solidFill>
              <a:latin typeface="Meiryo"/>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defRPr/>
            </a:pPr>
            <a:endParaRPr lang="en-US" sz="1200" dirty="0">
              <a:solidFill>
                <a:prstClr val="white"/>
              </a:solidFill>
              <a:latin typeface="Meiryo"/>
            </a:endParaRPr>
          </a:p>
        </p:txBody>
      </p:sp>
      <p:pic>
        <p:nvPicPr>
          <p:cNvPr id="2" name="iMPACT direct - No Poverty.mp4">
            <a:hlinkClick r:id="" action="ppaction://media"/>
            <a:extLst>
              <a:ext uri="{FF2B5EF4-FFF2-40B4-BE49-F238E27FC236}">
                <a16:creationId xmlns:a16="http://schemas.microsoft.com/office/drawing/2014/main" id="{71CB1016-5BF7-53A7-69B7-FC864551A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9964" y="127000"/>
            <a:ext cx="3501743" cy="6225325"/>
          </a:xfrm>
          <a:prstGeom prst="rect">
            <a:avLst/>
          </a:prstGeom>
        </p:spPr>
      </p:pic>
    </p:spTree>
    <p:extLst>
      <p:ext uri="{BB962C8B-B14F-4D97-AF65-F5344CB8AC3E}">
        <p14:creationId xmlns:p14="http://schemas.microsoft.com/office/powerpoint/2010/main" val="11726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2032000" y="1074883"/>
            <a:ext cx="5080000" cy="898644"/>
          </a:xfrm>
          <a:prstGeom prst="rect">
            <a:avLst/>
          </a:prstGeom>
        </p:spPr>
        <p:txBody>
          <a:bodyPr wrap="square" lIns="0" tIns="0" rIns="0" bIns="0" rtlCol="0" anchor="t">
            <a:spAutoFit/>
          </a:bodyPr>
          <a:lstStyle/>
          <a:p>
            <a:pPr defTabSz="609630">
              <a:lnSpc>
                <a:spcPts val="7680"/>
              </a:lnSpc>
            </a:pPr>
            <a:r>
              <a:rPr lang="nl-NL" sz="4667" b="1" dirty="0">
                <a:solidFill>
                  <a:srgbClr val="231F20"/>
                </a:solidFill>
                <a:latin typeface="Calibri"/>
              </a:rPr>
              <a:t>Onze aanpak</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7823200" y="-330200"/>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kstvak 2">
            <a:extLst>
              <a:ext uri="{FF2B5EF4-FFF2-40B4-BE49-F238E27FC236}">
                <a16:creationId xmlns:a16="http://schemas.microsoft.com/office/drawing/2014/main" id="{34EE68E1-A7D8-2A97-5E03-DE0182C8B424}"/>
              </a:ext>
            </a:extLst>
          </p:cNvPr>
          <p:cNvSpPr txBox="1"/>
          <p:nvPr/>
        </p:nvSpPr>
        <p:spPr>
          <a:xfrm>
            <a:off x="2032000" y="2070534"/>
            <a:ext cx="5689600" cy="3252878"/>
          </a:xfrm>
          <a:prstGeom prst="rect">
            <a:avLst/>
          </a:prstGeom>
          <a:noFill/>
        </p:spPr>
        <p:txBody>
          <a:bodyPr wrap="square" rtlCol="0">
            <a:spAutoFit/>
          </a:bodyPr>
          <a:lstStyle/>
          <a:p>
            <a:pPr defTabSz="609630"/>
            <a:r>
              <a:rPr lang="nl-NL" sz="1867" dirty="0">
                <a:solidFill>
                  <a:prstClr val="black"/>
                </a:solidFill>
                <a:latin typeface="Calibri"/>
              </a:rPr>
              <a:t>Om echt een verschil te kunnen maken in beeldvorming, moeten we:</a:t>
            </a:r>
          </a:p>
          <a:p>
            <a:pPr marL="228611" indent="-228611" defTabSz="609630">
              <a:buFont typeface="Arial" panose="020B0604020202020204" pitchFamily="34" charset="0"/>
              <a:buChar char="•"/>
            </a:pPr>
            <a:r>
              <a:rPr lang="nl-NL" sz="1867" dirty="0">
                <a:solidFill>
                  <a:prstClr val="black"/>
                </a:solidFill>
                <a:latin typeface="Calibri"/>
              </a:rPr>
              <a:t>Meer mensen bereiken</a:t>
            </a:r>
          </a:p>
          <a:p>
            <a:pPr marL="228611" indent="-228611" defTabSz="609630">
              <a:buFont typeface="Arial" panose="020B0604020202020204" pitchFamily="34" charset="0"/>
              <a:buChar char="•"/>
            </a:pPr>
            <a:r>
              <a:rPr lang="nl-NL" sz="1867" dirty="0">
                <a:solidFill>
                  <a:prstClr val="black"/>
                </a:solidFill>
                <a:latin typeface="Calibri"/>
              </a:rPr>
              <a:t>Met beperkte middelen</a:t>
            </a:r>
          </a:p>
          <a:p>
            <a:pPr marL="228611" indent="-228611" defTabSz="609630">
              <a:buFont typeface="Arial" panose="020B0604020202020204" pitchFamily="34" charset="0"/>
              <a:buChar char="•"/>
            </a:pPr>
            <a:endParaRPr lang="nl-NL" sz="1867" dirty="0">
              <a:solidFill>
                <a:prstClr val="black"/>
              </a:solidFill>
              <a:latin typeface="Calibri"/>
            </a:endParaRPr>
          </a:p>
          <a:p>
            <a:pPr marL="228611" indent="-228611" defTabSz="609630">
              <a:buFont typeface="Arial" panose="020B0604020202020204" pitchFamily="34" charset="0"/>
              <a:buChar char="•"/>
            </a:pPr>
            <a:endParaRPr lang="nl-NL" sz="1867" dirty="0">
              <a:solidFill>
                <a:prstClr val="black"/>
              </a:solidFill>
              <a:latin typeface="Calibri"/>
            </a:endParaRPr>
          </a:p>
          <a:p>
            <a:pPr defTabSz="609630"/>
            <a:r>
              <a:rPr lang="nl-NL" sz="1867" dirty="0">
                <a:solidFill>
                  <a:prstClr val="black"/>
                </a:solidFill>
                <a:latin typeface="Calibri"/>
              </a:rPr>
              <a:t>Hoe willen we dat gaan doen:</a:t>
            </a:r>
          </a:p>
          <a:p>
            <a:pPr marL="228611" indent="-228611" defTabSz="609630">
              <a:buFont typeface="Arial" panose="020B0604020202020204" pitchFamily="34" charset="0"/>
              <a:buChar char="•"/>
            </a:pPr>
            <a:r>
              <a:rPr lang="nl-NL" sz="1867" dirty="0">
                <a:solidFill>
                  <a:prstClr val="black"/>
                </a:solidFill>
                <a:latin typeface="Calibri"/>
              </a:rPr>
              <a:t>Niet alleen de verhalen van onze partner-</a:t>
            </a:r>
            <a:r>
              <a:rPr lang="nl-NL" sz="1867" dirty="0" err="1">
                <a:solidFill>
                  <a:prstClr val="black"/>
                </a:solidFill>
                <a:latin typeface="Calibri"/>
              </a:rPr>
              <a:t>NGOs</a:t>
            </a:r>
            <a:r>
              <a:rPr lang="nl-NL" sz="1867" dirty="0">
                <a:solidFill>
                  <a:prstClr val="black"/>
                </a:solidFill>
                <a:latin typeface="Calibri"/>
              </a:rPr>
              <a:t> en project deelnemers, maar ook de </a:t>
            </a:r>
            <a:r>
              <a:rPr lang="nl-NL" sz="1867" b="1" dirty="0">
                <a:solidFill>
                  <a:srgbClr val="945200"/>
                </a:solidFill>
                <a:latin typeface="Calibri"/>
              </a:rPr>
              <a:t>goede </a:t>
            </a:r>
            <a:r>
              <a:rPr lang="nl-NL" sz="1867" b="1" dirty="0" err="1">
                <a:solidFill>
                  <a:srgbClr val="945200"/>
                </a:solidFill>
                <a:latin typeface="Calibri"/>
              </a:rPr>
              <a:t>visuals</a:t>
            </a:r>
            <a:r>
              <a:rPr lang="nl-NL" sz="1867" b="1" dirty="0">
                <a:solidFill>
                  <a:srgbClr val="945200"/>
                </a:solidFill>
                <a:latin typeface="Calibri"/>
              </a:rPr>
              <a:t> en video’s </a:t>
            </a:r>
            <a:r>
              <a:rPr lang="nl-NL" sz="1867" dirty="0">
                <a:solidFill>
                  <a:prstClr val="black"/>
                </a:solidFill>
                <a:latin typeface="Calibri"/>
              </a:rPr>
              <a:t>erbij</a:t>
            </a:r>
          </a:p>
          <a:p>
            <a:pPr marL="228611" indent="-228611" defTabSz="609630">
              <a:buFont typeface="Arial" panose="020B0604020202020204" pitchFamily="34" charset="0"/>
              <a:buChar char="•"/>
            </a:pPr>
            <a:r>
              <a:rPr lang="nl-NL" sz="1867" b="1" dirty="0">
                <a:solidFill>
                  <a:srgbClr val="945200"/>
                </a:solidFill>
                <a:latin typeface="Calibri"/>
              </a:rPr>
              <a:t>En meer mensen bereiken via ons netwerk</a:t>
            </a:r>
          </a:p>
        </p:txBody>
      </p:sp>
      <p:pic>
        <p:nvPicPr>
          <p:cNvPr id="18" name="Afbeelding 17" descr="Afbeelding met tekst, Menselijk gezicht, fruit, Natuurlijke voeding&#10;&#10;Automatisch gegenereerde beschrijving">
            <a:extLst>
              <a:ext uri="{FF2B5EF4-FFF2-40B4-BE49-F238E27FC236}">
                <a16:creationId xmlns:a16="http://schemas.microsoft.com/office/drawing/2014/main" id="{DAE874C4-0331-CE2F-F584-CA5D0171A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18" y="85583"/>
            <a:ext cx="3433682" cy="6705600"/>
          </a:xfrm>
          <a:prstGeom prst="rect">
            <a:avLst/>
          </a:prstGeom>
        </p:spPr>
      </p:pic>
    </p:spTree>
    <p:extLst>
      <p:ext uri="{BB962C8B-B14F-4D97-AF65-F5344CB8AC3E}">
        <p14:creationId xmlns:p14="http://schemas.microsoft.com/office/powerpoint/2010/main" val="220935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2009053" y="763511"/>
            <a:ext cx="7435568" cy="898644"/>
          </a:xfrm>
          <a:prstGeom prst="rect">
            <a:avLst/>
          </a:prstGeom>
        </p:spPr>
        <p:txBody>
          <a:bodyPr wrap="square" lIns="0" tIns="0" rIns="0" bIns="0" rtlCol="0" anchor="t">
            <a:spAutoFit/>
          </a:bodyPr>
          <a:lstStyle/>
          <a:p>
            <a:pPr defTabSz="609630">
              <a:lnSpc>
                <a:spcPts val="7680"/>
              </a:lnSpc>
            </a:pPr>
            <a:r>
              <a:rPr lang="nl-NL" sz="4667" b="1" dirty="0">
                <a:solidFill>
                  <a:srgbClr val="231F20"/>
                </a:solidFill>
                <a:latin typeface="Calibri"/>
              </a:rPr>
              <a:t>Stap1: video’s verzamelen</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9194800" y="-4011"/>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kstvak 2">
            <a:extLst>
              <a:ext uri="{FF2B5EF4-FFF2-40B4-BE49-F238E27FC236}">
                <a16:creationId xmlns:a16="http://schemas.microsoft.com/office/drawing/2014/main" id="{34EE68E1-A7D8-2A97-5E03-DE0182C8B424}"/>
              </a:ext>
            </a:extLst>
          </p:cNvPr>
          <p:cNvSpPr txBox="1"/>
          <p:nvPr/>
        </p:nvSpPr>
        <p:spPr>
          <a:xfrm>
            <a:off x="2033603" y="2036285"/>
            <a:ext cx="5689600" cy="3847207"/>
          </a:xfrm>
          <a:prstGeom prst="rect">
            <a:avLst/>
          </a:prstGeom>
          <a:noFill/>
        </p:spPr>
        <p:txBody>
          <a:bodyPr wrap="square" rtlCol="0">
            <a:spAutoFit/>
          </a:bodyPr>
          <a:lstStyle/>
          <a:p>
            <a:pPr defTabSz="609630"/>
            <a:r>
              <a:rPr lang="nl-NL" sz="1600" dirty="0">
                <a:solidFill>
                  <a:prstClr val="black"/>
                </a:solidFill>
                <a:latin typeface="Calibri"/>
              </a:rPr>
              <a:t>3 videomakers uit Cameroon, Ghana en Tanzania*, bezoeken elk 1 van onze partner-goede-doelen.</a:t>
            </a:r>
          </a:p>
          <a:p>
            <a:pPr defTabSz="609630"/>
            <a:endParaRPr lang="nl-NL" sz="1600" dirty="0">
              <a:solidFill>
                <a:prstClr val="black"/>
              </a:solidFill>
              <a:latin typeface="Calibri"/>
            </a:endParaRPr>
          </a:p>
          <a:p>
            <a:pPr defTabSz="609630"/>
            <a:r>
              <a:rPr lang="nl-NL" sz="1600" dirty="0">
                <a:solidFill>
                  <a:prstClr val="black"/>
                </a:solidFill>
                <a:latin typeface="Calibri"/>
              </a:rPr>
              <a:t>Uiteindelijk hebben we :</a:t>
            </a:r>
          </a:p>
          <a:p>
            <a:pPr marL="228611" indent="-228611" defTabSz="609630">
              <a:buFont typeface="Arial" panose="020B0604020202020204" pitchFamily="34" charset="0"/>
              <a:buChar char="•"/>
            </a:pPr>
            <a:r>
              <a:rPr lang="nl-NL" sz="1600" dirty="0">
                <a:solidFill>
                  <a:prstClr val="black"/>
                </a:solidFill>
                <a:latin typeface="Calibri"/>
              </a:rPr>
              <a:t>Tenminste 3 korte video’s (ca 3 min) van het verhaal van de initiatiefnemers (i.e. Afrikaanse experts in armoedebestrijding) van het project.</a:t>
            </a:r>
          </a:p>
          <a:p>
            <a:pPr marL="228611" indent="-228611" defTabSz="609630">
              <a:buFont typeface="Arial" panose="020B0604020202020204" pitchFamily="34" charset="0"/>
              <a:buChar char="•"/>
            </a:pPr>
            <a:r>
              <a:rPr lang="nl-NL" sz="1600" dirty="0">
                <a:solidFill>
                  <a:prstClr val="black"/>
                </a:solidFill>
                <a:latin typeface="Calibri"/>
              </a:rPr>
              <a:t>Tenminste 6 shorts (korte video’s voor YouTube van max. 1 minuut) van project deelnemers.</a:t>
            </a:r>
          </a:p>
          <a:p>
            <a:pPr defTabSz="609630"/>
            <a:endParaRPr lang="nl-NL" sz="1600" dirty="0">
              <a:solidFill>
                <a:prstClr val="black"/>
              </a:solidFill>
              <a:latin typeface="Calibri"/>
            </a:endParaRPr>
          </a:p>
          <a:p>
            <a:pPr defTabSz="609630"/>
            <a:endParaRPr lang="nl-NL" sz="1600" dirty="0">
              <a:solidFill>
                <a:prstClr val="black"/>
              </a:solidFill>
              <a:latin typeface="Calibri"/>
            </a:endParaRPr>
          </a:p>
          <a:p>
            <a:pPr defTabSz="609630"/>
            <a:endParaRPr lang="nl-NL" sz="1600" dirty="0">
              <a:solidFill>
                <a:prstClr val="black"/>
              </a:solidFill>
              <a:latin typeface="Calibri"/>
            </a:endParaRPr>
          </a:p>
          <a:p>
            <a:pPr defTabSz="609630"/>
            <a:r>
              <a:rPr lang="nl-NL" sz="1200" dirty="0">
                <a:solidFill>
                  <a:prstClr val="black"/>
                </a:solidFill>
                <a:latin typeface="Calibri"/>
              </a:rPr>
              <a:t>In de video’s staat ‘waargenomen verandering’ van oplossingen om extreme armoede te bestrijden centraal. Dit betekent dat de geïnterviewden, of het nu de initiatiefnemer van het goede doel is of een projectdeelnemer, de veranderingen zelf zien of opmerken.</a:t>
            </a:r>
          </a:p>
          <a:p>
            <a:pPr defTabSz="609630"/>
            <a:endParaRPr lang="nl-NL" sz="1600" dirty="0">
              <a:solidFill>
                <a:prstClr val="black"/>
              </a:solidFill>
              <a:latin typeface="Manrope"/>
            </a:endParaRPr>
          </a:p>
        </p:txBody>
      </p:sp>
      <p:sp>
        <p:nvSpPr>
          <p:cNvPr id="6" name="Tekstvak 5">
            <a:extLst>
              <a:ext uri="{FF2B5EF4-FFF2-40B4-BE49-F238E27FC236}">
                <a16:creationId xmlns:a16="http://schemas.microsoft.com/office/drawing/2014/main" id="{973964F2-A1EC-7BE0-5B93-AC42FB6A81C3}"/>
              </a:ext>
            </a:extLst>
          </p:cNvPr>
          <p:cNvSpPr txBox="1"/>
          <p:nvPr/>
        </p:nvSpPr>
        <p:spPr>
          <a:xfrm>
            <a:off x="2946400" y="5694620"/>
            <a:ext cx="3505200" cy="276999"/>
          </a:xfrm>
          <a:prstGeom prst="rect">
            <a:avLst/>
          </a:prstGeom>
          <a:solidFill>
            <a:schemeClr val="bg2"/>
          </a:solidFill>
        </p:spPr>
        <p:txBody>
          <a:bodyPr wrap="square" rtlCol="0">
            <a:spAutoFit/>
          </a:bodyPr>
          <a:lstStyle/>
          <a:p>
            <a:pPr defTabSz="609630"/>
            <a:r>
              <a:rPr lang="nl-NL" sz="1200" dirty="0">
                <a:solidFill>
                  <a:srgbClr val="444444"/>
                </a:solidFill>
                <a:latin typeface="Manrope"/>
              </a:rPr>
              <a:t>* Via partner </a:t>
            </a:r>
            <a:r>
              <a:rPr lang="nl-NL" sz="1200" dirty="0" err="1">
                <a:solidFill>
                  <a:srgbClr val="444444"/>
                </a:solidFill>
                <a:latin typeface="Manrope"/>
              </a:rPr>
              <a:t>Africa</a:t>
            </a:r>
            <a:r>
              <a:rPr lang="nl-NL" sz="1200" dirty="0">
                <a:solidFill>
                  <a:srgbClr val="444444"/>
                </a:solidFill>
                <a:latin typeface="Manrope"/>
              </a:rPr>
              <a:t> No Filter</a:t>
            </a:r>
            <a:endParaRPr lang="nl-NL" sz="1200" dirty="0">
              <a:solidFill>
                <a:prstClr val="black"/>
              </a:solidFill>
              <a:latin typeface="Calibri"/>
            </a:endParaRPr>
          </a:p>
        </p:txBody>
      </p:sp>
      <p:pic>
        <p:nvPicPr>
          <p:cNvPr id="11" name="Afbeelding 10" descr="Afbeelding met persoon, kleding, Camera's en lenzen, Optisch instrument&#10;&#10;Automatisch gegenereerde beschrijving">
            <a:extLst>
              <a:ext uri="{FF2B5EF4-FFF2-40B4-BE49-F238E27FC236}">
                <a16:creationId xmlns:a16="http://schemas.microsoft.com/office/drawing/2014/main" id="{933624E5-EF71-2384-D9F6-3DD3F669A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415" y="1971605"/>
            <a:ext cx="3031785" cy="4609299"/>
          </a:xfrm>
          <a:prstGeom prst="rect">
            <a:avLst/>
          </a:prstGeom>
        </p:spPr>
      </p:pic>
    </p:spTree>
    <p:extLst>
      <p:ext uri="{BB962C8B-B14F-4D97-AF65-F5344CB8AC3E}">
        <p14:creationId xmlns:p14="http://schemas.microsoft.com/office/powerpoint/2010/main" val="96344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1219200" y="784026"/>
            <a:ext cx="9213568" cy="898644"/>
          </a:xfrm>
          <a:prstGeom prst="rect">
            <a:avLst/>
          </a:prstGeom>
        </p:spPr>
        <p:txBody>
          <a:bodyPr wrap="square" lIns="0" tIns="0" rIns="0" bIns="0" rtlCol="0" anchor="t">
            <a:spAutoFit/>
          </a:bodyPr>
          <a:lstStyle/>
          <a:p>
            <a:pPr defTabSz="609630">
              <a:lnSpc>
                <a:spcPts val="7680"/>
              </a:lnSpc>
            </a:pPr>
            <a:r>
              <a:rPr lang="nl-NL" sz="4667" b="1" dirty="0">
                <a:solidFill>
                  <a:srgbClr val="231F20"/>
                </a:solidFill>
                <a:latin typeface="Calibri"/>
              </a:rPr>
              <a:t>Stap 2: Mensen &amp; Podia betrekken </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7636074" y="-247726"/>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17" name="Tekstvak 16">
            <a:extLst>
              <a:ext uri="{FF2B5EF4-FFF2-40B4-BE49-F238E27FC236}">
                <a16:creationId xmlns:a16="http://schemas.microsoft.com/office/drawing/2014/main" id="{FBD6FCD0-19CC-62F2-6EFB-347034FF35E2}"/>
              </a:ext>
            </a:extLst>
          </p:cNvPr>
          <p:cNvSpPr txBox="1"/>
          <p:nvPr/>
        </p:nvSpPr>
        <p:spPr>
          <a:xfrm>
            <a:off x="5588000" y="2443332"/>
            <a:ext cx="5689600" cy="3046988"/>
          </a:xfrm>
          <a:prstGeom prst="rect">
            <a:avLst/>
          </a:prstGeom>
          <a:noFill/>
        </p:spPr>
        <p:txBody>
          <a:bodyPr wrap="square" rtlCol="0">
            <a:spAutoFit/>
          </a:bodyPr>
          <a:lstStyle/>
          <a:p>
            <a:pPr marL="228611" indent="-228611" defTabSz="609630">
              <a:buFont typeface="Arial" panose="020B0604020202020204" pitchFamily="34" charset="0"/>
              <a:buChar char="•"/>
            </a:pPr>
            <a:r>
              <a:rPr lang="nl-NL" sz="1600" dirty="0">
                <a:solidFill>
                  <a:prstClr val="black"/>
                </a:solidFill>
                <a:latin typeface="Calibri"/>
              </a:rPr>
              <a:t>We werven tenminste </a:t>
            </a:r>
            <a:r>
              <a:rPr lang="nl-NL" sz="1600" b="1" dirty="0">
                <a:solidFill>
                  <a:srgbClr val="945200"/>
                </a:solidFill>
                <a:latin typeface="Calibri"/>
              </a:rPr>
              <a:t>20 mensen &amp; platforms </a:t>
            </a:r>
            <a:r>
              <a:rPr lang="nl-NL" sz="1600" dirty="0">
                <a:solidFill>
                  <a:prstClr val="black"/>
                </a:solidFill>
                <a:latin typeface="Calibri"/>
              </a:rPr>
              <a:t>met een gemiddeld bereik van 2.500 elk. </a:t>
            </a:r>
          </a:p>
          <a:p>
            <a:pPr marL="228611" indent="-228611" defTabSz="609630">
              <a:buFont typeface="Arial" panose="020B0604020202020204" pitchFamily="34" charset="0"/>
              <a:buChar char="•"/>
            </a:pPr>
            <a:r>
              <a:rPr lang="nl-NL" sz="1600" dirty="0">
                <a:solidFill>
                  <a:prstClr val="black"/>
                </a:solidFill>
                <a:latin typeface="Calibri"/>
              </a:rPr>
              <a:t>En tenminste </a:t>
            </a:r>
            <a:r>
              <a:rPr lang="nl-NL" sz="1600" b="1" dirty="0">
                <a:solidFill>
                  <a:srgbClr val="945200"/>
                </a:solidFill>
                <a:latin typeface="Calibri"/>
              </a:rPr>
              <a:t>1 </a:t>
            </a:r>
            <a:r>
              <a:rPr lang="nl-NL" sz="1600" b="1" i="1" dirty="0" err="1">
                <a:solidFill>
                  <a:srgbClr val="945200"/>
                </a:solidFill>
                <a:latin typeface="Calibri"/>
              </a:rPr>
              <a:t>influencer</a:t>
            </a:r>
            <a:r>
              <a:rPr lang="nl-NL" sz="1600" b="1" dirty="0">
                <a:solidFill>
                  <a:srgbClr val="945200"/>
                </a:solidFill>
                <a:latin typeface="Calibri"/>
              </a:rPr>
              <a:t> </a:t>
            </a:r>
            <a:r>
              <a:rPr lang="nl-NL" sz="1600" dirty="0">
                <a:solidFill>
                  <a:prstClr val="black"/>
                </a:solidFill>
                <a:latin typeface="Calibri"/>
              </a:rPr>
              <a:t>(met een bereik van 50.000+) op Instagram.</a:t>
            </a:r>
          </a:p>
          <a:p>
            <a:pPr marL="228611" indent="-228611" defTabSz="609630">
              <a:buFont typeface="Arial" panose="020B0604020202020204" pitchFamily="34" charset="0"/>
              <a:buChar char="•"/>
            </a:pPr>
            <a:endParaRPr lang="nl-NL" sz="1600" dirty="0">
              <a:solidFill>
                <a:prstClr val="black"/>
              </a:solidFill>
              <a:latin typeface="Calibri"/>
            </a:endParaRPr>
          </a:p>
          <a:p>
            <a:pPr marL="304815" lvl="1" defTabSz="609630"/>
            <a:r>
              <a:rPr lang="nl-NL" sz="1600" dirty="0">
                <a:solidFill>
                  <a:prstClr val="black"/>
                </a:solidFill>
                <a:latin typeface="Calibri"/>
              </a:rPr>
              <a:t>En we vragen hen onze video’s (</a:t>
            </a:r>
            <a:r>
              <a:rPr lang="nl-NL" sz="1600" i="1" dirty="0">
                <a:solidFill>
                  <a:prstClr val="black"/>
                </a:solidFill>
                <a:latin typeface="Calibri"/>
              </a:rPr>
              <a:t>Story op Instagram of Shorts op </a:t>
            </a:r>
            <a:r>
              <a:rPr lang="nl-NL" sz="1600" i="1" dirty="0" err="1">
                <a:solidFill>
                  <a:prstClr val="black"/>
                </a:solidFill>
                <a:latin typeface="Calibri"/>
              </a:rPr>
              <a:t>Youtube</a:t>
            </a:r>
            <a:r>
              <a:rPr lang="nl-NL" sz="1600" dirty="0">
                <a:solidFill>
                  <a:prstClr val="black"/>
                </a:solidFill>
                <a:latin typeface="Calibri"/>
              </a:rPr>
              <a:t>) te delen voor 1 dag.</a:t>
            </a:r>
          </a:p>
          <a:p>
            <a:pPr marL="304815" lvl="1" defTabSz="609630"/>
            <a:r>
              <a:rPr lang="nl-NL" sz="1600" dirty="0">
                <a:solidFill>
                  <a:prstClr val="black"/>
                </a:solidFill>
                <a:latin typeface="Calibri"/>
              </a:rPr>
              <a:t>Zo bieden we samen letterlijk een podium voor mensen en verhalen die minder worden gehoord.</a:t>
            </a:r>
          </a:p>
          <a:p>
            <a:pPr defTabSz="609630"/>
            <a:endParaRPr lang="nl-NL" sz="1600" dirty="0">
              <a:solidFill>
                <a:prstClr val="black"/>
              </a:solidFill>
              <a:latin typeface="Calibri"/>
            </a:endParaRPr>
          </a:p>
          <a:p>
            <a:pPr defTabSz="609630"/>
            <a:r>
              <a:rPr lang="nl-NL" sz="1600" b="1" dirty="0">
                <a:solidFill>
                  <a:srgbClr val="945200"/>
                </a:solidFill>
                <a:latin typeface="Calibri"/>
              </a:rPr>
              <a:t>Totaal bereik: 100.000+ mensen</a:t>
            </a:r>
          </a:p>
          <a:p>
            <a:pPr defTabSz="609630"/>
            <a:endParaRPr lang="nl-NL" sz="1600" dirty="0">
              <a:solidFill>
                <a:prstClr val="black"/>
              </a:solidFill>
              <a:latin typeface="Manrope"/>
            </a:endParaRPr>
          </a:p>
        </p:txBody>
      </p:sp>
      <p:pic>
        <p:nvPicPr>
          <p:cNvPr id="18" name="Afbeelding 17">
            <a:extLst>
              <a:ext uri="{FF2B5EF4-FFF2-40B4-BE49-F238E27FC236}">
                <a16:creationId xmlns:a16="http://schemas.microsoft.com/office/drawing/2014/main" id="{18282E85-9AD0-CBD1-641A-8114F57B7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0" y="2071917"/>
            <a:ext cx="3545105" cy="3538803"/>
          </a:xfrm>
          <a:prstGeom prst="rect">
            <a:avLst/>
          </a:prstGeom>
        </p:spPr>
      </p:pic>
    </p:spTree>
    <p:extLst>
      <p:ext uri="{BB962C8B-B14F-4D97-AF65-F5344CB8AC3E}">
        <p14:creationId xmlns:p14="http://schemas.microsoft.com/office/powerpoint/2010/main" val="2080138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580995" y="165715"/>
            <a:ext cx="9213568" cy="885050"/>
          </a:xfrm>
          <a:prstGeom prst="rect">
            <a:avLst/>
          </a:prstGeom>
        </p:spPr>
        <p:txBody>
          <a:bodyPr wrap="square" lIns="0" tIns="0" rIns="0" bIns="0" rtlCol="0" anchor="t">
            <a:spAutoFit/>
          </a:bodyPr>
          <a:lstStyle/>
          <a:p>
            <a:pPr defTabSz="609630">
              <a:lnSpc>
                <a:spcPts val="7680"/>
              </a:lnSpc>
            </a:pPr>
            <a:r>
              <a:rPr lang="nl-NL" sz="4267" b="1" dirty="0">
                <a:solidFill>
                  <a:srgbClr val="231F20"/>
                </a:solidFill>
                <a:latin typeface="Calibri"/>
              </a:rPr>
              <a:t>Stap 3: Aanzetten tot Actie </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9398000" y="-381000"/>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3" name="Afbeelding 2" descr="Afbeelding met tekst, schermopname, Lettertype, document&#10;&#10;Automatisch gegenereerde beschrijving">
            <a:extLst>
              <a:ext uri="{FF2B5EF4-FFF2-40B4-BE49-F238E27FC236}">
                <a16:creationId xmlns:a16="http://schemas.microsoft.com/office/drawing/2014/main" id="{7D106F3A-8106-05DE-4123-AC0819827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88" y="1143545"/>
            <a:ext cx="6025657" cy="5548740"/>
          </a:xfrm>
          <a:prstGeom prst="rect">
            <a:avLst/>
          </a:prstGeom>
        </p:spPr>
      </p:pic>
      <p:pic>
        <p:nvPicPr>
          <p:cNvPr id="8" name="Afbeelding 7" descr="Afbeelding met tekst, schermopname, Lettertype, ontwerp&#10;&#10;Automatisch gegenereerde beschrijving">
            <a:extLst>
              <a:ext uri="{FF2B5EF4-FFF2-40B4-BE49-F238E27FC236}">
                <a16:creationId xmlns:a16="http://schemas.microsoft.com/office/drawing/2014/main" id="{F39961D8-62CB-B0A8-7F8E-08CD26085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76200"/>
            <a:ext cx="3381405" cy="6705600"/>
          </a:xfrm>
          <a:prstGeom prst="rect">
            <a:avLst/>
          </a:prstGeom>
        </p:spPr>
      </p:pic>
    </p:spTree>
    <p:extLst>
      <p:ext uri="{BB962C8B-B14F-4D97-AF65-F5344CB8AC3E}">
        <p14:creationId xmlns:p14="http://schemas.microsoft.com/office/powerpoint/2010/main" val="299617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1129323" y="806563"/>
            <a:ext cx="9213568" cy="898644"/>
          </a:xfrm>
          <a:prstGeom prst="rect">
            <a:avLst/>
          </a:prstGeom>
        </p:spPr>
        <p:txBody>
          <a:bodyPr wrap="square" lIns="0" tIns="0" rIns="0" bIns="0" rtlCol="0" anchor="t">
            <a:spAutoFit/>
          </a:bodyPr>
          <a:lstStyle/>
          <a:p>
            <a:pPr defTabSz="609630">
              <a:lnSpc>
                <a:spcPts val="7680"/>
              </a:lnSpc>
            </a:pPr>
            <a:r>
              <a:rPr lang="nl-NL" sz="4667" b="1" dirty="0">
                <a:solidFill>
                  <a:srgbClr val="231F20"/>
                </a:solidFill>
                <a:latin typeface="Calibri"/>
              </a:rPr>
              <a:t>Wie is onze doelgroep?</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5353136" y="-191351"/>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kstvak 2">
            <a:extLst>
              <a:ext uri="{FF2B5EF4-FFF2-40B4-BE49-F238E27FC236}">
                <a16:creationId xmlns:a16="http://schemas.microsoft.com/office/drawing/2014/main" id="{34EE68E1-A7D8-2A97-5E03-DE0182C8B424}"/>
              </a:ext>
            </a:extLst>
          </p:cNvPr>
          <p:cNvSpPr txBox="1"/>
          <p:nvPr/>
        </p:nvSpPr>
        <p:spPr>
          <a:xfrm>
            <a:off x="7416801" y="1590040"/>
            <a:ext cx="4334263" cy="5282665"/>
          </a:xfrm>
          <a:prstGeom prst="rect">
            <a:avLst/>
          </a:prstGeom>
          <a:noFill/>
        </p:spPr>
        <p:txBody>
          <a:bodyPr wrap="square" rtlCol="0">
            <a:spAutoFit/>
          </a:bodyPr>
          <a:lstStyle/>
          <a:p>
            <a:pPr defTabSz="609630"/>
            <a:r>
              <a:rPr lang="nl-NL" sz="2133" dirty="0">
                <a:solidFill>
                  <a:prstClr val="black"/>
                </a:solidFill>
                <a:latin typeface="Calibri"/>
              </a:rPr>
              <a:t>Wat we weten van de donateurs en vrijwilligers die zich bij ons melden is. Zij zijn vaak:</a:t>
            </a:r>
          </a:p>
          <a:p>
            <a:pPr defTabSz="609630"/>
            <a:endParaRPr lang="nl-NL" sz="2133" dirty="0">
              <a:solidFill>
                <a:prstClr val="black"/>
              </a:solidFill>
              <a:latin typeface="Calibri"/>
            </a:endParaRPr>
          </a:p>
          <a:p>
            <a:pPr marL="190510" indent="-190510" defTabSz="609630">
              <a:buFont typeface="Arial" panose="020B0604020202020204" pitchFamily="34" charset="0"/>
              <a:buChar char="•"/>
            </a:pPr>
            <a:r>
              <a:rPr lang="nl-NL" sz="2133" dirty="0">
                <a:solidFill>
                  <a:prstClr val="black"/>
                </a:solidFill>
                <a:latin typeface="Calibri"/>
              </a:rPr>
              <a:t>Tussen de 25 en 40 jaar</a:t>
            </a:r>
          </a:p>
          <a:p>
            <a:pPr marL="190510" indent="-190510" defTabSz="609630">
              <a:buFont typeface="Arial" panose="020B0604020202020204" pitchFamily="34" charset="0"/>
              <a:buChar char="•"/>
            </a:pPr>
            <a:r>
              <a:rPr lang="nl-NL" sz="2133" dirty="0">
                <a:solidFill>
                  <a:prstClr val="black"/>
                </a:solidFill>
                <a:latin typeface="Calibri"/>
              </a:rPr>
              <a:t>Willen zelf uitzoeken welk Goed Doel bij hen past, en waar zij een verschil willen maken (komen bij ons door eigen zoektocht)</a:t>
            </a:r>
          </a:p>
          <a:p>
            <a:pPr marL="190510" indent="-190510" defTabSz="609630">
              <a:buFont typeface="Arial" panose="020B0604020202020204" pitchFamily="34" charset="0"/>
              <a:buChar char="•"/>
            </a:pPr>
            <a:r>
              <a:rPr lang="nl-NL" sz="2133" dirty="0">
                <a:solidFill>
                  <a:prstClr val="black"/>
                </a:solidFill>
                <a:latin typeface="Calibri"/>
              </a:rPr>
              <a:t>Op zoek naar organisaties die doen wat ze zeggen (Walk </a:t>
            </a:r>
            <a:r>
              <a:rPr lang="nl-NL" sz="2133" dirty="0" err="1">
                <a:solidFill>
                  <a:prstClr val="black"/>
                </a:solidFill>
                <a:latin typeface="Calibri"/>
              </a:rPr>
              <a:t>the</a:t>
            </a:r>
            <a:r>
              <a:rPr lang="nl-NL" sz="2133" dirty="0">
                <a:solidFill>
                  <a:prstClr val="black"/>
                </a:solidFill>
                <a:latin typeface="Calibri"/>
              </a:rPr>
              <a:t> Talk) als het gaat om gelijkwaardige Noord-Zuid samenwerking </a:t>
            </a:r>
          </a:p>
          <a:p>
            <a:pPr marL="190510" indent="-190510" defTabSz="609630">
              <a:buFont typeface="Arial" panose="020B0604020202020204" pitchFamily="34" charset="0"/>
              <a:buChar char="•"/>
            </a:pPr>
            <a:endParaRPr lang="nl-NL" sz="1200" dirty="0">
              <a:solidFill>
                <a:prstClr val="black"/>
              </a:solidFill>
              <a:latin typeface="Helvetica" pitchFamily="2" charset="0"/>
            </a:endParaRPr>
          </a:p>
          <a:p>
            <a:pPr marL="190510" indent="-190510" defTabSz="609630">
              <a:buFont typeface="Arial" panose="020B0604020202020204" pitchFamily="34" charset="0"/>
              <a:buChar char="•"/>
            </a:pPr>
            <a:endParaRPr lang="nl-NL" sz="1200" dirty="0">
              <a:solidFill>
                <a:prstClr val="black"/>
              </a:solidFill>
              <a:latin typeface="Helvetica" pitchFamily="2" charset="0"/>
            </a:endParaRPr>
          </a:p>
          <a:p>
            <a:pPr defTabSz="609630"/>
            <a:endParaRPr lang="nl-NL" sz="1200" dirty="0">
              <a:solidFill>
                <a:prstClr val="black"/>
              </a:solidFill>
              <a:latin typeface="Helvetica" pitchFamily="2" charset="0"/>
            </a:endParaRPr>
          </a:p>
          <a:p>
            <a:pPr defTabSz="609630"/>
            <a:endParaRPr lang="nl-NL" sz="1200" dirty="0">
              <a:solidFill>
                <a:prstClr val="black"/>
              </a:solidFill>
              <a:latin typeface="Calibri"/>
            </a:endParaRPr>
          </a:p>
          <a:p>
            <a:pPr marL="190510" indent="-190510" defTabSz="609630">
              <a:buFont typeface="Arial" panose="020B0604020202020204" pitchFamily="34" charset="0"/>
              <a:buChar char="•"/>
            </a:pPr>
            <a:endParaRPr lang="nl-NL" sz="1200" dirty="0">
              <a:solidFill>
                <a:prstClr val="black"/>
              </a:solidFill>
              <a:latin typeface="Calibri"/>
            </a:endParaRPr>
          </a:p>
        </p:txBody>
      </p:sp>
      <p:pic>
        <p:nvPicPr>
          <p:cNvPr id="8" name="Afbeelding 7" descr="Afbeelding met tekst, schermopname, Website, Webpagina&#10;&#10;Automatisch gegenereerde beschrijving">
            <a:extLst>
              <a:ext uri="{FF2B5EF4-FFF2-40B4-BE49-F238E27FC236}">
                <a16:creationId xmlns:a16="http://schemas.microsoft.com/office/drawing/2014/main" id="{9B02A389-50CB-2B49-7D0F-999D62035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24" y="2109230"/>
            <a:ext cx="5974861" cy="3559219"/>
          </a:xfrm>
          <a:prstGeom prst="rect">
            <a:avLst/>
          </a:prstGeom>
        </p:spPr>
      </p:pic>
    </p:spTree>
    <p:extLst>
      <p:ext uri="{BB962C8B-B14F-4D97-AF65-F5344CB8AC3E}">
        <p14:creationId xmlns:p14="http://schemas.microsoft.com/office/powerpoint/2010/main" val="2227465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3023664" y="1444429"/>
            <a:ext cx="8684673" cy="898644"/>
          </a:xfrm>
          <a:prstGeom prst="rect">
            <a:avLst/>
          </a:prstGeom>
        </p:spPr>
        <p:txBody>
          <a:bodyPr wrap="square" lIns="0" tIns="0" rIns="0" bIns="0" rtlCol="0" anchor="t">
            <a:spAutoFit/>
          </a:bodyPr>
          <a:lstStyle/>
          <a:p>
            <a:pPr defTabSz="609630">
              <a:lnSpc>
                <a:spcPts val="7680"/>
              </a:lnSpc>
            </a:pPr>
            <a:r>
              <a:rPr lang="en-US" sz="4667" b="1" dirty="0">
                <a:solidFill>
                  <a:srgbClr val="231F20"/>
                </a:solidFill>
                <a:latin typeface="Calibri"/>
              </a:rPr>
              <a:t>  Wat </a:t>
            </a:r>
            <a:r>
              <a:rPr lang="en-US" sz="4667" b="1" dirty="0" err="1">
                <a:solidFill>
                  <a:srgbClr val="231F20"/>
                </a:solidFill>
                <a:latin typeface="Calibri"/>
              </a:rPr>
              <a:t>werkt</a:t>
            </a:r>
            <a:r>
              <a:rPr lang="en-US" sz="4667" b="1" dirty="0">
                <a:solidFill>
                  <a:srgbClr val="231F20"/>
                </a:solidFill>
                <a:latin typeface="Calibri"/>
              </a:rPr>
              <a:t> 		&amp; 		Wat (</a:t>
            </a:r>
            <a:r>
              <a:rPr lang="en-US" sz="4667" b="1" dirty="0" err="1">
                <a:solidFill>
                  <a:srgbClr val="231F20"/>
                </a:solidFill>
                <a:latin typeface="Calibri"/>
              </a:rPr>
              <a:t>nog</a:t>
            </a:r>
            <a:r>
              <a:rPr lang="en-US" sz="4667" b="1" dirty="0">
                <a:solidFill>
                  <a:srgbClr val="231F20"/>
                </a:solidFill>
                <a:latin typeface="Calibri"/>
              </a:rPr>
              <a:t>) </a:t>
            </a:r>
            <a:r>
              <a:rPr lang="en-US" sz="4667" b="1" dirty="0" err="1">
                <a:solidFill>
                  <a:srgbClr val="231F20"/>
                </a:solidFill>
                <a:latin typeface="Calibri"/>
              </a:rPr>
              <a:t>niet</a:t>
            </a:r>
            <a:endParaRPr lang="en-US" sz="4667" b="1" dirty="0">
              <a:solidFill>
                <a:srgbClr val="231F20"/>
              </a:solidFill>
              <a:latin typeface="Calibri"/>
            </a:endParaRP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4926689" y="-247726"/>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6" name="Tekstvak 5">
            <a:extLst>
              <a:ext uri="{FF2B5EF4-FFF2-40B4-BE49-F238E27FC236}">
                <a16:creationId xmlns:a16="http://schemas.microsoft.com/office/drawing/2014/main" id="{E4FA3B5D-9FA3-6C5A-4A00-CEF3D5567E7E}"/>
              </a:ext>
            </a:extLst>
          </p:cNvPr>
          <p:cNvSpPr txBox="1"/>
          <p:nvPr/>
        </p:nvSpPr>
        <p:spPr>
          <a:xfrm>
            <a:off x="3331280" y="2455795"/>
            <a:ext cx="4034720" cy="3744743"/>
          </a:xfrm>
          <a:prstGeom prst="rect">
            <a:avLst/>
          </a:prstGeom>
          <a:noFill/>
        </p:spPr>
        <p:txBody>
          <a:bodyPr wrap="square">
            <a:spAutoFit/>
          </a:bodyPr>
          <a:lstStyle/>
          <a:p>
            <a:pPr defTabSz="609630"/>
            <a:r>
              <a:rPr lang="nl-NL" sz="1600" b="1" dirty="0">
                <a:solidFill>
                  <a:prstClr val="black"/>
                </a:solidFill>
                <a:latin typeface="Calibri"/>
              </a:rPr>
              <a:t>Wat gaat goed</a:t>
            </a:r>
          </a:p>
          <a:p>
            <a:pPr marL="228611" indent="-228611" defTabSz="609630">
              <a:buFont typeface="Arial" panose="020B0604020202020204" pitchFamily="34" charset="0"/>
              <a:buChar char="•"/>
            </a:pPr>
            <a:r>
              <a:rPr lang="nl-NL" sz="1600" b="1" dirty="0">
                <a:solidFill>
                  <a:srgbClr val="945200"/>
                </a:solidFill>
                <a:latin typeface="Calibri"/>
              </a:rPr>
              <a:t>Veel online zijn: </a:t>
            </a:r>
            <a:r>
              <a:rPr lang="nl-NL" sz="1600" dirty="0">
                <a:solidFill>
                  <a:prstClr val="black"/>
                </a:solidFill>
                <a:latin typeface="Calibri"/>
              </a:rPr>
              <a:t>2 vrijwilligers die beiden een halve dag per week aan </a:t>
            </a:r>
            <a:r>
              <a:rPr lang="nl-NL" sz="1600" dirty="0" err="1">
                <a:solidFill>
                  <a:prstClr val="black"/>
                </a:solidFill>
                <a:latin typeface="Calibri"/>
              </a:rPr>
              <a:t>socials</a:t>
            </a:r>
            <a:r>
              <a:rPr lang="nl-NL" sz="1600" dirty="0">
                <a:solidFill>
                  <a:prstClr val="black"/>
                </a:solidFill>
                <a:latin typeface="Calibri"/>
              </a:rPr>
              <a:t> / Google </a:t>
            </a:r>
            <a:r>
              <a:rPr lang="nl-NL" sz="1600" dirty="0" err="1">
                <a:solidFill>
                  <a:prstClr val="black"/>
                </a:solidFill>
                <a:latin typeface="Calibri"/>
              </a:rPr>
              <a:t>Ads</a:t>
            </a:r>
            <a:r>
              <a:rPr lang="nl-NL" sz="1600" dirty="0">
                <a:solidFill>
                  <a:prstClr val="black"/>
                </a:solidFill>
                <a:latin typeface="Calibri"/>
              </a:rPr>
              <a:t> werken. </a:t>
            </a:r>
          </a:p>
          <a:p>
            <a:pPr marL="228611" indent="-228611" defTabSz="609630">
              <a:buFont typeface="Arial" panose="020B0604020202020204" pitchFamily="34" charset="0"/>
              <a:buChar char="•"/>
            </a:pPr>
            <a:r>
              <a:rPr lang="nl-NL" sz="1600" dirty="0">
                <a:solidFill>
                  <a:prstClr val="black"/>
                </a:solidFill>
                <a:latin typeface="Calibri"/>
              </a:rPr>
              <a:t>Op </a:t>
            </a:r>
            <a:r>
              <a:rPr lang="nl-NL" sz="1600" dirty="0" err="1">
                <a:solidFill>
                  <a:prstClr val="black"/>
                </a:solidFill>
                <a:latin typeface="Calibri"/>
              </a:rPr>
              <a:t>socials</a:t>
            </a:r>
            <a:r>
              <a:rPr lang="nl-NL" sz="1600" dirty="0">
                <a:solidFill>
                  <a:prstClr val="black"/>
                </a:solidFill>
                <a:latin typeface="Calibri"/>
              </a:rPr>
              <a:t>: Persoonlijke verhalen (ook van ons team).</a:t>
            </a:r>
          </a:p>
          <a:p>
            <a:pPr defTabSz="609630"/>
            <a:endParaRPr lang="nl-NL" sz="1600" dirty="0">
              <a:solidFill>
                <a:prstClr val="black"/>
              </a:solidFill>
              <a:latin typeface="Calibri"/>
            </a:endParaRPr>
          </a:p>
          <a:p>
            <a:pPr marL="228611" indent="-228611" defTabSz="609630">
              <a:buFont typeface="Arial" panose="020B0604020202020204" pitchFamily="34" charset="0"/>
              <a:buChar char="•"/>
            </a:pPr>
            <a:r>
              <a:rPr lang="nl-NL" sz="1600" b="1" dirty="0">
                <a:solidFill>
                  <a:srgbClr val="945200"/>
                </a:solidFill>
                <a:latin typeface="Calibri"/>
              </a:rPr>
              <a:t>Middelen gebruiken die voor handen zijn: </a:t>
            </a:r>
            <a:r>
              <a:rPr lang="nl-NL" sz="1600" dirty="0">
                <a:solidFill>
                  <a:prstClr val="black"/>
                </a:solidFill>
                <a:latin typeface="Calibri"/>
              </a:rPr>
              <a:t>Google </a:t>
            </a:r>
            <a:r>
              <a:rPr lang="nl-NL" sz="1600" dirty="0" err="1">
                <a:solidFill>
                  <a:prstClr val="black"/>
                </a:solidFill>
                <a:latin typeface="Calibri"/>
              </a:rPr>
              <a:t>for</a:t>
            </a:r>
            <a:r>
              <a:rPr lang="nl-NL" sz="1600" dirty="0">
                <a:solidFill>
                  <a:prstClr val="black"/>
                </a:solidFill>
                <a:latin typeface="Calibri"/>
              </a:rPr>
              <a:t> </a:t>
            </a:r>
            <a:r>
              <a:rPr lang="nl-NL" sz="1600" dirty="0" err="1">
                <a:solidFill>
                  <a:prstClr val="black"/>
                </a:solidFill>
                <a:latin typeface="Calibri"/>
              </a:rPr>
              <a:t>NonProfits</a:t>
            </a:r>
            <a:r>
              <a:rPr lang="nl-NL" sz="1600" dirty="0">
                <a:solidFill>
                  <a:prstClr val="black"/>
                </a:solidFill>
                <a:latin typeface="Calibri"/>
              </a:rPr>
              <a:t>: $10,000 voor Google </a:t>
            </a:r>
            <a:r>
              <a:rPr lang="nl-NL" sz="1600" dirty="0" err="1">
                <a:solidFill>
                  <a:prstClr val="black"/>
                </a:solidFill>
                <a:latin typeface="Calibri"/>
              </a:rPr>
              <a:t>Ads</a:t>
            </a:r>
            <a:r>
              <a:rPr lang="nl-NL" sz="1600" dirty="0">
                <a:solidFill>
                  <a:prstClr val="black"/>
                </a:solidFill>
                <a:latin typeface="Calibri"/>
              </a:rPr>
              <a:t> per jaar (maar ook gratis tools als </a:t>
            </a:r>
            <a:r>
              <a:rPr lang="nl-NL" sz="1600" dirty="0" err="1">
                <a:solidFill>
                  <a:prstClr val="black"/>
                </a:solidFill>
                <a:latin typeface="Calibri"/>
              </a:rPr>
              <a:t>Canva</a:t>
            </a:r>
            <a:r>
              <a:rPr lang="nl-NL" sz="1600" dirty="0">
                <a:solidFill>
                  <a:prstClr val="black"/>
                </a:solidFill>
                <a:latin typeface="Calibri"/>
              </a:rPr>
              <a:t> Pro, Meta).</a:t>
            </a:r>
          </a:p>
          <a:p>
            <a:pPr marL="228611" indent="-228611" defTabSz="609630">
              <a:buFont typeface="Arial" panose="020B0604020202020204" pitchFamily="34" charset="0"/>
              <a:buChar char="•"/>
            </a:pPr>
            <a:r>
              <a:rPr lang="nl-NL" sz="1600" b="1" dirty="0">
                <a:solidFill>
                  <a:srgbClr val="945200"/>
                </a:solidFill>
                <a:latin typeface="Calibri"/>
              </a:rPr>
              <a:t>Gratis publiciteit: </a:t>
            </a:r>
            <a:r>
              <a:rPr lang="nl-NL" sz="1600" dirty="0">
                <a:solidFill>
                  <a:prstClr val="black"/>
                </a:solidFill>
                <a:latin typeface="Calibri"/>
              </a:rPr>
              <a:t>Gelukt om 3x in nationale krant te komen.</a:t>
            </a:r>
          </a:p>
          <a:p>
            <a:pPr defTabSz="609630"/>
            <a:endParaRPr lang="nl-NL" sz="1467" dirty="0">
              <a:solidFill>
                <a:prstClr val="black"/>
              </a:solidFill>
              <a:latin typeface="Manrope"/>
            </a:endParaRPr>
          </a:p>
          <a:p>
            <a:pPr defTabSz="609630"/>
            <a:endParaRPr lang="nl-NL" sz="1467" dirty="0">
              <a:solidFill>
                <a:prstClr val="black"/>
              </a:solidFill>
              <a:latin typeface="Manrope"/>
            </a:endParaRPr>
          </a:p>
        </p:txBody>
      </p:sp>
      <p:sp>
        <p:nvSpPr>
          <p:cNvPr id="8" name="Tekstvak 7">
            <a:extLst>
              <a:ext uri="{FF2B5EF4-FFF2-40B4-BE49-F238E27FC236}">
                <a16:creationId xmlns:a16="http://schemas.microsoft.com/office/drawing/2014/main" id="{A72256E0-BCC9-3FEB-CDDE-15DEFC0F60BE}"/>
              </a:ext>
            </a:extLst>
          </p:cNvPr>
          <p:cNvSpPr txBox="1"/>
          <p:nvPr/>
        </p:nvSpPr>
        <p:spPr>
          <a:xfrm>
            <a:off x="7924800" y="2455795"/>
            <a:ext cx="3860800" cy="3170099"/>
          </a:xfrm>
          <a:prstGeom prst="rect">
            <a:avLst/>
          </a:prstGeom>
          <a:noFill/>
        </p:spPr>
        <p:txBody>
          <a:bodyPr wrap="square">
            <a:spAutoFit/>
          </a:bodyPr>
          <a:lstStyle/>
          <a:p>
            <a:pPr defTabSz="609630"/>
            <a:r>
              <a:rPr lang="nl-NL" sz="1600" b="1" dirty="0">
                <a:solidFill>
                  <a:prstClr val="black"/>
                </a:solidFill>
                <a:latin typeface="Calibri"/>
              </a:rPr>
              <a:t>Wat beter kan</a:t>
            </a:r>
          </a:p>
          <a:p>
            <a:pPr marL="228611" indent="-228611" defTabSz="609630">
              <a:buFont typeface="Arial" panose="020B0604020202020204" pitchFamily="34" charset="0"/>
              <a:buChar char="•"/>
            </a:pPr>
            <a:r>
              <a:rPr lang="nl-NL" sz="1600" dirty="0">
                <a:solidFill>
                  <a:prstClr val="black"/>
                </a:solidFill>
                <a:latin typeface="Calibri"/>
              </a:rPr>
              <a:t>Goede </a:t>
            </a:r>
            <a:r>
              <a:rPr lang="nl-NL" sz="1600" dirty="0" err="1">
                <a:solidFill>
                  <a:prstClr val="black"/>
                </a:solidFill>
                <a:latin typeface="Calibri"/>
              </a:rPr>
              <a:t>visuals</a:t>
            </a:r>
            <a:r>
              <a:rPr lang="nl-NL" sz="1600" dirty="0">
                <a:solidFill>
                  <a:prstClr val="black"/>
                </a:solidFill>
                <a:latin typeface="Calibri"/>
              </a:rPr>
              <a:t> maken is een uitdaging voor onze partner-goede-doelen (qua tijd, skills en materieel)</a:t>
            </a:r>
          </a:p>
          <a:p>
            <a:pPr marL="228611" indent="-228611" defTabSz="609630">
              <a:buFont typeface="Arial" panose="020B0604020202020204" pitchFamily="34" charset="0"/>
              <a:buChar char="•"/>
            </a:pPr>
            <a:r>
              <a:rPr lang="nl-NL" sz="1600" dirty="0">
                <a:solidFill>
                  <a:prstClr val="black"/>
                </a:solidFill>
                <a:latin typeface="Calibri"/>
              </a:rPr>
              <a:t>Publiek op </a:t>
            </a:r>
            <a:r>
              <a:rPr lang="nl-NL" sz="1600" dirty="0" err="1">
                <a:solidFill>
                  <a:prstClr val="black"/>
                </a:solidFill>
                <a:latin typeface="Calibri"/>
              </a:rPr>
              <a:t>socials</a:t>
            </a:r>
            <a:r>
              <a:rPr lang="nl-NL" sz="1600" dirty="0">
                <a:solidFill>
                  <a:prstClr val="black"/>
                </a:solidFill>
                <a:latin typeface="Calibri"/>
              </a:rPr>
              <a:t> meer betrekken</a:t>
            </a:r>
          </a:p>
          <a:p>
            <a:pPr marL="228611" indent="-228611" defTabSz="609630">
              <a:buFont typeface="Arial" panose="020B0604020202020204" pitchFamily="34" charset="0"/>
              <a:buChar char="•"/>
            </a:pPr>
            <a:r>
              <a:rPr lang="nl-NL" sz="1600" dirty="0">
                <a:solidFill>
                  <a:prstClr val="black"/>
                </a:solidFill>
                <a:latin typeface="Calibri"/>
              </a:rPr>
              <a:t>We krijgen pro-</a:t>
            </a:r>
            <a:r>
              <a:rPr lang="nl-NL" sz="1600" dirty="0" err="1">
                <a:solidFill>
                  <a:prstClr val="black"/>
                </a:solidFill>
                <a:latin typeface="Calibri"/>
              </a:rPr>
              <a:t>bono</a:t>
            </a:r>
            <a:r>
              <a:rPr lang="nl-NL" sz="1600" dirty="0">
                <a:solidFill>
                  <a:prstClr val="black"/>
                </a:solidFill>
                <a:latin typeface="Calibri"/>
              </a:rPr>
              <a:t> support van een communicatiebedrijf voor communicatieplan 2024.</a:t>
            </a:r>
          </a:p>
          <a:p>
            <a:pPr marL="228611" indent="-228611" defTabSz="609630">
              <a:buFont typeface="Arial" panose="020B0604020202020204" pitchFamily="34" charset="0"/>
              <a:buChar char="•"/>
            </a:pPr>
            <a:endParaRPr lang="nl-NL" sz="1600" dirty="0">
              <a:solidFill>
                <a:prstClr val="black"/>
              </a:solidFill>
              <a:latin typeface="Manrope"/>
            </a:endParaRPr>
          </a:p>
          <a:p>
            <a:pPr marL="228611" indent="-228611" defTabSz="609630">
              <a:buFont typeface="Arial" panose="020B0604020202020204" pitchFamily="34" charset="0"/>
              <a:buChar char="•"/>
            </a:pPr>
            <a:endParaRPr lang="nl-NL" sz="1600" dirty="0">
              <a:solidFill>
                <a:prstClr val="black"/>
              </a:solidFill>
              <a:latin typeface="Manrope"/>
            </a:endParaRPr>
          </a:p>
          <a:p>
            <a:pPr defTabSz="609630"/>
            <a:endParaRPr lang="nl-NL" sz="1600" dirty="0">
              <a:solidFill>
                <a:prstClr val="black"/>
              </a:solidFill>
              <a:latin typeface="Manrope"/>
            </a:endParaRPr>
          </a:p>
          <a:p>
            <a:pPr marL="228611" indent="-228611" defTabSz="609630">
              <a:buFont typeface="Arial" panose="020B0604020202020204" pitchFamily="34" charset="0"/>
              <a:buChar char="•"/>
            </a:pPr>
            <a:endParaRPr lang="nl-NL" sz="1200" dirty="0">
              <a:solidFill>
                <a:prstClr val="black"/>
              </a:solidFill>
              <a:latin typeface="Manrope"/>
            </a:endParaRPr>
          </a:p>
          <a:p>
            <a:pPr marL="228611" indent="-228611" defTabSz="609630">
              <a:buFont typeface="Arial" panose="020B0604020202020204" pitchFamily="34" charset="0"/>
              <a:buChar char="•"/>
            </a:pPr>
            <a:endParaRPr lang="nl-NL" sz="1200" dirty="0">
              <a:solidFill>
                <a:prstClr val="black"/>
              </a:solidFill>
              <a:latin typeface="Calibri"/>
            </a:endParaRPr>
          </a:p>
        </p:txBody>
      </p:sp>
      <p:pic>
        <p:nvPicPr>
          <p:cNvPr id="15" name="Afbeelding 14" descr="Afbeelding met Menselijk gezicht, person, tekst, schermopname&#10;&#10;Automatisch gegenereerde beschrijving">
            <a:extLst>
              <a:ext uri="{FF2B5EF4-FFF2-40B4-BE49-F238E27FC236}">
                <a16:creationId xmlns:a16="http://schemas.microsoft.com/office/drawing/2014/main" id="{898F9E80-453F-2584-0BDC-C9C194FEB828}"/>
              </a:ext>
            </a:extLst>
          </p:cNvPr>
          <p:cNvPicPr>
            <a:picLocks noChangeAspect="1"/>
          </p:cNvPicPr>
          <p:nvPr/>
        </p:nvPicPr>
        <p:blipFill rotWithShape="1">
          <a:blip r:embed="rId4">
            <a:extLst>
              <a:ext uri="{28A0092B-C50C-407E-A947-70E740481C1C}">
                <a14:useLocalDpi xmlns:a14="http://schemas.microsoft.com/office/drawing/2010/main" val="0"/>
              </a:ext>
            </a:extLst>
          </a:blip>
          <a:srcRect r="5387"/>
          <a:stretch/>
        </p:blipFill>
        <p:spPr>
          <a:xfrm>
            <a:off x="135069" y="2418352"/>
            <a:ext cx="3116131" cy="1634067"/>
          </a:xfrm>
          <a:prstGeom prst="rect">
            <a:avLst/>
          </a:prstGeom>
        </p:spPr>
      </p:pic>
      <p:pic>
        <p:nvPicPr>
          <p:cNvPr id="19" name="Afbeelding 18" descr="Afbeelding met glimlach, Menselijk gezicht, vrouw, kleding&#10;&#10;Automatisch gegenereerde beschrijving">
            <a:extLst>
              <a:ext uri="{FF2B5EF4-FFF2-40B4-BE49-F238E27FC236}">
                <a16:creationId xmlns:a16="http://schemas.microsoft.com/office/drawing/2014/main" id="{81DA5887-CCB8-0C80-6EBF-7EF762C24B81}"/>
              </a:ext>
            </a:extLst>
          </p:cNvPr>
          <p:cNvPicPr>
            <a:picLocks noChangeAspect="1"/>
          </p:cNvPicPr>
          <p:nvPr/>
        </p:nvPicPr>
        <p:blipFill rotWithShape="1">
          <a:blip r:embed="rId5">
            <a:extLst>
              <a:ext uri="{28A0092B-C50C-407E-A947-70E740481C1C}">
                <a14:useLocalDpi xmlns:a14="http://schemas.microsoft.com/office/drawing/2010/main" val="0"/>
              </a:ext>
            </a:extLst>
          </a:blip>
          <a:srcRect r="5143"/>
          <a:stretch/>
        </p:blipFill>
        <p:spPr>
          <a:xfrm>
            <a:off x="143536" y="4116496"/>
            <a:ext cx="3116131" cy="1456267"/>
          </a:xfrm>
          <a:prstGeom prst="rect">
            <a:avLst/>
          </a:prstGeom>
        </p:spPr>
      </p:pic>
    </p:spTree>
    <p:extLst>
      <p:ext uri="{BB962C8B-B14F-4D97-AF65-F5344CB8AC3E}">
        <p14:creationId xmlns:p14="http://schemas.microsoft.com/office/powerpoint/2010/main" val="1160386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46077-D8B6-45B6-92CA-3A251EA1CDEB}"/>
              </a:ext>
            </a:extLst>
          </p:cNvPr>
          <p:cNvSpPr>
            <a:spLocks noGrp="1"/>
          </p:cNvSpPr>
          <p:nvPr>
            <p:ph type="title"/>
          </p:nvPr>
        </p:nvSpPr>
        <p:spPr/>
        <p:txBody>
          <a:bodyPr/>
          <a:lstStyle/>
          <a:p>
            <a:r>
              <a:rPr lang="nl-NL" dirty="0"/>
              <a:t>Inhoud van de workshop</a:t>
            </a:r>
          </a:p>
        </p:txBody>
      </p:sp>
      <p:sp>
        <p:nvSpPr>
          <p:cNvPr id="4" name="Tijdelijke aanduiding voor dianummer 3">
            <a:extLst>
              <a:ext uri="{FF2B5EF4-FFF2-40B4-BE49-F238E27FC236}">
                <a16:creationId xmlns:a16="http://schemas.microsoft.com/office/drawing/2014/main" id="{F618B524-0E7B-4109-AE3A-0E3B76C27021}"/>
              </a:ext>
            </a:extLst>
          </p:cNvPr>
          <p:cNvSpPr>
            <a:spLocks noGrp="1"/>
          </p:cNvSpPr>
          <p:nvPr>
            <p:ph type="sldNum" sz="quarter" idx="12"/>
          </p:nvPr>
        </p:nvSpPr>
        <p:spPr/>
        <p:txBody>
          <a:bodyPr/>
          <a:lstStyle/>
          <a:p>
            <a:fld id="{2A5F2030-7D7B-41DB-9573-4825C4FEEDBC}" type="slidenum">
              <a:rPr lang="nl-NL" smtClean="0"/>
              <a:pPr/>
              <a:t>2</a:t>
            </a:fld>
            <a:endParaRPr lang="nl-NL" dirty="0"/>
          </a:p>
        </p:txBody>
      </p:sp>
      <p:sp>
        <p:nvSpPr>
          <p:cNvPr id="5" name="Tijdelijke aanduiding voor tekst 4">
            <a:extLst>
              <a:ext uri="{FF2B5EF4-FFF2-40B4-BE49-F238E27FC236}">
                <a16:creationId xmlns:a16="http://schemas.microsoft.com/office/drawing/2014/main" id="{1B599AC7-37D1-4713-B7FD-004032B781FC}"/>
              </a:ext>
            </a:extLst>
          </p:cNvPr>
          <p:cNvSpPr>
            <a:spLocks noGrp="1"/>
          </p:cNvSpPr>
          <p:nvPr>
            <p:ph type="body" sz="quarter" idx="13"/>
          </p:nvPr>
        </p:nvSpPr>
        <p:spPr>
          <a:xfrm>
            <a:off x="3852000" y="1836712"/>
            <a:ext cx="5400000" cy="4104000"/>
          </a:xfrm>
        </p:spPr>
        <p:txBody>
          <a:bodyPr/>
          <a:lstStyle/>
          <a:p>
            <a:pPr rtl="0" fontAlgn="base">
              <a:lnSpc>
                <a:spcPts val="2600"/>
              </a:lnSpc>
              <a:spcBef>
                <a:spcPts val="1600"/>
              </a:spcBef>
              <a:spcAft>
                <a:spcPts val="0"/>
              </a:spcAft>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 </a:t>
            </a:r>
            <a:r>
              <a:rPr lang="en-US" sz="2400" b="0" i="0" u="none" strike="noStrike" dirty="0" err="1">
                <a:solidFill>
                  <a:srgbClr val="000000"/>
                </a:solidFill>
                <a:effectLst/>
                <a:latin typeface="Century Gothic" panose="020B0502020202020204" pitchFamily="34" charset="0"/>
              </a:rPr>
              <a:t>Voorbeeld</a:t>
            </a:r>
            <a:r>
              <a:rPr lang="en-US" sz="2400" b="0" i="0" u="none" strike="noStrike" dirty="0">
                <a:solidFill>
                  <a:srgbClr val="000000"/>
                </a:solidFill>
                <a:effectLst/>
                <a:latin typeface="Century Gothic" panose="020B0502020202020204" pitchFamily="34" charset="0"/>
              </a:rPr>
              <a:t>: </a:t>
            </a:r>
            <a:r>
              <a:rPr lang="en-US" sz="2400" i="0" u="none" strike="noStrike" dirty="0">
                <a:solidFill>
                  <a:srgbClr val="000000"/>
                </a:solidFill>
                <a:effectLst/>
                <a:latin typeface="Century Gothic" panose="020B0502020202020204" pitchFamily="34" charset="0"/>
              </a:rPr>
              <a:t>IMPACT DIRECT </a:t>
            </a:r>
          </a:p>
          <a:p>
            <a:pPr rtl="0" fontAlgn="base">
              <a:lnSpc>
                <a:spcPts val="2600"/>
              </a:lnSpc>
              <a:spcBef>
                <a:spcPts val="1600"/>
              </a:spcBef>
              <a:spcAft>
                <a:spcPts val="0"/>
              </a:spcAft>
              <a:buFont typeface="Arial" panose="020B0604020202020204" pitchFamily="34" charset="0"/>
              <a:buChar char="•"/>
            </a:pPr>
            <a:r>
              <a:rPr lang="en-US" sz="2400" b="0" dirty="0">
                <a:solidFill>
                  <a:srgbClr val="000000"/>
                </a:solidFill>
                <a:latin typeface="Century Gothic" panose="020B0502020202020204" pitchFamily="34" charset="0"/>
              </a:rPr>
              <a:t> </a:t>
            </a:r>
            <a:r>
              <a:rPr lang="en-US" sz="2400" b="0" i="0" u="none" strike="noStrike" dirty="0">
                <a:solidFill>
                  <a:srgbClr val="000000"/>
                </a:solidFill>
                <a:effectLst/>
                <a:latin typeface="Century Gothic" panose="020B0502020202020204" pitchFamily="34" charset="0"/>
              </a:rPr>
              <a:t>Hoe </a:t>
            </a:r>
            <a:r>
              <a:rPr lang="en-US" sz="2400" b="0" dirty="0">
                <a:solidFill>
                  <a:srgbClr val="000000"/>
                </a:solidFill>
                <a:latin typeface="Century Gothic" panose="020B0502020202020204" pitchFamily="34" charset="0"/>
              </a:rPr>
              <a:t>‘frame’ jij je boodschap? </a:t>
            </a:r>
          </a:p>
          <a:p>
            <a:pPr rtl="0" fontAlgn="base">
              <a:lnSpc>
                <a:spcPts val="2600"/>
              </a:lnSpc>
              <a:spcBef>
                <a:spcPts val="1600"/>
              </a:spcBef>
              <a:spcAft>
                <a:spcPts val="0"/>
              </a:spcAft>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 Hoe communiceer je vanuit hoop? </a:t>
            </a:r>
          </a:p>
          <a:p>
            <a:pPr rtl="0" fontAlgn="base">
              <a:lnSpc>
                <a:spcPts val="2600"/>
              </a:lnSpc>
              <a:spcBef>
                <a:spcPts val="1600"/>
              </a:spcBef>
              <a:spcAft>
                <a:spcPts val="0"/>
              </a:spcAft>
              <a:buFont typeface="Arial" panose="020B0604020202020204" pitchFamily="34" charset="0"/>
              <a:buChar char="•"/>
            </a:pPr>
            <a:r>
              <a:rPr lang="en-US" sz="2400" b="0" dirty="0">
                <a:solidFill>
                  <a:srgbClr val="000000"/>
                </a:solidFill>
                <a:latin typeface="Century Gothic" panose="020B0502020202020204" pitchFamily="34" charset="0"/>
              </a:rPr>
              <a:t> Hoe definieer je doelgroepen? </a:t>
            </a:r>
          </a:p>
          <a:p>
            <a:pPr rtl="0" fontAlgn="base">
              <a:lnSpc>
                <a:spcPts val="2600"/>
              </a:lnSpc>
              <a:spcBef>
                <a:spcPts val="1600"/>
              </a:spcBef>
              <a:spcAft>
                <a:spcPts val="0"/>
              </a:spcAft>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 Hoe bereik je hen? </a:t>
            </a:r>
          </a:p>
          <a:p>
            <a:pPr rtl="0" fontAlgn="base">
              <a:lnSpc>
                <a:spcPts val="2600"/>
              </a:lnSpc>
              <a:spcBef>
                <a:spcPts val="1600"/>
              </a:spcBef>
              <a:spcAft>
                <a:spcPts val="0"/>
              </a:spcAft>
              <a:buFont typeface="Arial" panose="020B0604020202020204" pitchFamily="34" charset="0"/>
              <a:buChar char="•"/>
            </a:pPr>
            <a:r>
              <a:rPr lang="en-US" sz="2400" b="0" i="0" u="none" strike="noStrike" dirty="0">
                <a:solidFill>
                  <a:srgbClr val="000000"/>
                </a:solidFill>
                <a:effectLst/>
                <a:latin typeface="Century Gothic" panose="020B0502020202020204" pitchFamily="34" charset="0"/>
              </a:rPr>
              <a:t> Wat </a:t>
            </a:r>
            <a:r>
              <a:rPr lang="en-US" sz="2400" b="0" i="0" u="none" strike="noStrike" dirty="0" err="1">
                <a:solidFill>
                  <a:srgbClr val="000000"/>
                </a:solidFill>
                <a:effectLst/>
                <a:latin typeface="Century Gothic" panose="020B0502020202020204" pitchFamily="34" charset="0"/>
              </a:rPr>
              <a:t>vraag</a:t>
            </a:r>
            <a:r>
              <a:rPr lang="en-US" sz="2400" b="0" i="0" u="none" strike="noStrike" dirty="0">
                <a:solidFill>
                  <a:srgbClr val="000000"/>
                </a:solidFill>
                <a:effectLst/>
                <a:latin typeface="Century Gothic" panose="020B0502020202020204" pitchFamily="34" charset="0"/>
              </a:rPr>
              <a:t> je hen?</a:t>
            </a:r>
          </a:p>
          <a:p>
            <a:pPr rtl="0" fontAlgn="base">
              <a:lnSpc>
                <a:spcPts val="2600"/>
              </a:lnSpc>
              <a:spcBef>
                <a:spcPts val="1600"/>
              </a:spcBef>
              <a:spcAft>
                <a:spcPts val="0"/>
              </a:spcAft>
              <a:buFont typeface="Arial" panose="020B0604020202020204" pitchFamily="34" charset="0"/>
              <a:buChar char="•"/>
            </a:pPr>
            <a:endParaRPr lang="en-US" sz="2400" b="1" i="0" u="none" strike="noStrike" dirty="0">
              <a:solidFill>
                <a:srgbClr val="008AE6"/>
              </a:solidFill>
              <a:effectLst/>
              <a:latin typeface="Century Gothic" panose="020B0502020202020204" pitchFamily="34" charset="0"/>
            </a:endParaRPr>
          </a:p>
          <a:p>
            <a:pPr rtl="0">
              <a:lnSpc>
                <a:spcPts val="2600"/>
              </a:lnSpc>
              <a:spcBef>
                <a:spcPts val="0"/>
              </a:spcBef>
              <a:spcAft>
                <a:spcPts val="0"/>
              </a:spcAft>
            </a:pPr>
            <a:r>
              <a:rPr lang="nl-NL" sz="2400" dirty="0">
                <a:solidFill>
                  <a:srgbClr val="008AE6"/>
                </a:solidFill>
                <a:latin typeface="Century Gothic" panose="020B0502020202020204" pitchFamily="34" charset="0"/>
              </a:rPr>
              <a:t>Houd je checklist bij de hand!</a:t>
            </a:r>
            <a:endParaRPr lang="nl-NL" sz="2400" dirty="0"/>
          </a:p>
          <a:p>
            <a:endParaRPr lang="nl-NL" dirty="0"/>
          </a:p>
          <a:p>
            <a:endParaRPr lang="nl-NL" dirty="0"/>
          </a:p>
        </p:txBody>
      </p:sp>
      <p:grpSp>
        <p:nvGrpSpPr>
          <p:cNvPr id="3" name="Group 2">
            <a:extLst>
              <a:ext uri="{FF2B5EF4-FFF2-40B4-BE49-F238E27FC236}">
                <a16:creationId xmlns:a16="http://schemas.microsoft.com/office/drawing/2014/main" id="{D7BC022F-CD78-FC42-1DB7-8F47532D9DFA}"/>
              </a:ext>
            </a:extLst>
          </p:cNvPr>
          <p:cNvGrpSpPr/>
          <p:nvPr/>
        </p:nvGrpSpPr>
        <p:grpSpPr>
          <a:xfrm>
            <a:off x="8832304" y="5200755"/>
            <a:ext cx="1846540" cy="746594"/>
            <a:chOff x="10408912" y="5993942"/>
            <a:chExt cx="1846540" cy="746594"/>
          </a:xfrm>
        </p:grpSpPr>
        <p:sp>
          <p:nvSpPr>
            <p:cNvPr id="6" name="Oval 5">
              <a:extLst>
                <a:ext uri="{FF2B5EF4-FFF2-40B4-BE49-F238E27FC236}">
                  <a16:creationId xmlns:a16="http://schemas.microsoft.com/office/drawing/2014/main" id="{7949B6DA-54F6-1B98-D773-B7073C66180D}"/>
                </a:ext>
              </a:extLst>
            </p:cNvPr>
            <p:cNvSpPr/>
            <p:nvPr/>
          </p:nvSpPr>
          <p:spPr bwMode="gray">
            <a:xfrm>
              <a:off x="10408912" y="5993942"/>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itle 2">
              <a:extLst>
                <a:ext uri="{FF2B5EF4-FFF2-40B4-BE49-F238E27FC236}">
                  <a16:creationId xmlns:a16="http://schemas.microsoft.com/office/drawing/2014/main" id="{A4D9EE96-00D2-1F94-4AF4-15A9F4002F14}"/>
                </a:ext>
              </a:extLst>
            </p:cNvPr>
            <p:cNvSpPr txBox="1">
              <a:spLocks/>
            </p:cNvSpPr>
            <p:nvPr/>
          </p:nvSpPr>
          <p:spPr>
            <a:xfrm>
              <a:off x="10599269" y="6158850"/>
              <a:ext cx="1656183"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grpSp>
    </p:spTree>
    <p:extLst>
      <p:ext uri="{BB962C8B-B14F-4D97-AF65-F5344CB8AC3E}">
        <p14:creationId xmlns:p14="http://schemas.microsoft.com/office/powerpoint/2010/main" val="271471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762000" y="565873"/>
            <a:ext cx="6788928" cy="1436419"/>
          </a:xfrm>
          <a:prstGeom prst="rect">
            <a:avLst/>
          </a:prstGeom>
        </p:spPr>
        <p:txBody>
          <a:bodyPr wrap="square" lIns="0" tIns="0" rIns="0" bIns="0" rtlCol="0" anchor="t">
            <a:spAutoFit/>
          </a:bodyPr>
          <a:lstStyle/>
          <a:p>
            <a:pPr defTabSz="609630"/>
            <a:r>
              <a:rPr lang="nl-NL" sz="4667" b="1" dirty="0">
                <a:solidFill>
                  <a:srgbClr val="000000"/>
                </a:solidFill>
                <a:latin typeface="Calibri"/>
                <a:ea typeface="Roboto" panose="02000000000000000000" pitchFamily="2" charset="0"/>
                <a:cs typeface="Roboto" panose="02000000000000000000" pitchFamily="2" charset="0"/>
              </a:rPr>
              <a:t>Biedt ook een podium </a:t>
            </a:r>
          </a:p>
          <a:p>
            <a:pPr defTabSz="609630"/>
            <a:r>
              <a:rPr lang="nl-NL" sz="4667" b="1" dirty="0">
                <a:solidFill>
                  <a:srgbClr val="000000"/>
                </a:solidFill>
                <a:latin typeface="Calibri"/>
                <a:ea typeface="Roboto" panose="02000000000000000000" pitchFamily="2" charset="0"/>
                <a:cs typeface="Roboto" panose="02000000000000000000" pitchFamily="2" charset="0"/>
              </a:rPr>
              <a:t>voor 1 verhaal voor 1 dag</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7112000" y="381000"/>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xtBox 4">
            <a:extLst>
              <a:ext uri="{FF2B5EF4-FFF2-40B4-BE49-F238E27FC236}">
                <a16:creationId xmlns:a16="http://schemas.microsoft.com/office/drawing/2014/main" id="{FEFA9836-00D0-CAA4-A00A-97E70FB6E0CF}"/>
              </a:ext>
            </a:extLst>
          </p:cNvPr>
          <p:cNvSpPr txBox="1"/>
          <p:nvPr/>
        </p:nvSpPr>
        <p:spPr>
          <a:xfrm>
            <a:off x="752864" y="2106367"/>
            <a:ext cx="6139920" cy="4185761"/>
          </a:xfrm>
          <a:prstGeom prst="rect">
            <a:avLst/>
          </a:prstGeom>
          <a:solidFill>
            <a:srgbClr val="ECDC88"/>
          </a:solidFill>
        </p:spPr>
        <p:txBody>
          <a:bodyPr wrap="square" lIns="0" tIns="0" rIns="0" bIns="0" rtlCol="0" anchor="t">
            <a:spAutoFit/>
          </a:bodyPr>
          <a:lstStyle/>
          <a:p>
            <a:pPr defTabSz="609630"/>
            <a:r>
              <a:rPr lang="nl-NL" sz="1600" dirty="0">
                <a:solidFill>
                  <a:srgbClr val="000000"/>
                </a:solidFill>
                <a:latin typeface="Cambria" panose="02040503050406030204" pitchFamily="18" charset="0"/>
              </a:rPr>
              <a:t>Doneer jouw sociale media kanaal voor 1 dag aan een Afrikaanse expert, met een oplossing tegen extreme armoede!</a:t>
            </a:r>
          </a:p>
          <a:p>
            <a:pPr defTabSz="609630"/>
            <a:endParaRPr lang="nl-NL" sz="1600" dirty="0">
              <a:solidFill>
                <a:srgbClr val="000000"/>
              </a:solidFill>
              <a:latin typeface="Cambria" panose="02040503050406030204" pitchFamily="18" charset="0"/>
            </a:endParaRPr>
          </a:p>
          <a:p>
            <a:pPr defTabSz="609630"/>
            <a:r>
              <a:rPr lang="nl-NL" sz="1600" b="1" dirty="0">
                <a:solidFill>
                  <a:srgbClr val="000000"/>
                </a:solidFill>
                <a:latin typeface="Cambria" panose="02040503050406030204" pitchFamily="18" charset="0"/>
              </a:rPr>
              <a:t>Registreer je hier: </a:t>
            </a:r>
            <a:r>
              <a:rPr lang="nl-NL" sz="1600" dirty="0" err="1">
                <a:solidFill>
                  <a:srgbClr val="000000"/>
                </a:solidFill>
                <a:latin typeface="Cambria" panose="02040503050406030204" pitchFamily="18" charset="0"/>
              </a:rPr>
              <a:t>bit.ly</a:t>
            </a:r>
            <a:r>
              <a:rPr lang="nl-NL" sz="1600" dirty="0">
                <a:solidFill>
                  <a:srgbClr val="000000"/>
                </a:solidFill>
                <a:latin typeface="Cambria" panose="02040503050406030204" pitchFamily="18" charset="0"/>
              </a:rPr>
              <a:t>/</a:t>
            </a:r>
            <a:r>
              <a:rPr lang="nl-NL" sz="1600" dirty="0" err="1">
                <a:solidFill>
                  <a:srgbClr val="000000"/>
                </a:solidFill>
                <a:latin typeface="Cambria" panose="02040503050406030204" pitchFamily="18" charset="0"/>
              </a:rPr>
              <a:t>GiveAStage</a:t>
            </a:r>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endParaRPr lang="nl-NL" sz="1600" dirty="0">
              <a:solidFill>
                <a:srgbClr val="000000"/>
              </a:solidFill>
              <a:latin typeface="Cambria" panose="02040503050406030204" pitchFamily="18" charset="0"/>
            </a:endParaRPr>
          </a:p>
          <a:p>
            <a:pPr defTabSz="609630"/>
            <a:r>
              <a:rPr lang="nl-NL" sz="1600" b="1" dirty="0">
                <a:solidFill>
                  <a:srgbClr val="000000"/>
                </a:solidFill>
                <a:latin typeface="Cambria" panose="02040503050406030204" pitchFamily="18" charset="0"/>
              </a:rPr>
              <a:t>Hoe werkt het? </a:t>
            </a:r>
          </a:p>
          <a:p>
            <a:pPr marL="304815" indent="-304815" defTabSz="609630">
              <a:buFont typeface="+mj-lt"/>
              <a:buAutoNum type="arabicPeriod"/>
            </a:pPr>
            <a:r>
              <a:rPr lang="nl-NL" sz="1600" dirty="0">
                <a:solidFill>
                  <a:srgbClr val="000000"/>
                </a:solidFill>
                <a:latin typeface="Cambria" panose="02040503050406030204" pitchFamily="18" charset="0"/>
              </a:rPr>
              <a:t>Kies een video (max 3 min.) of </a:t>
            </a:r>
            <a:r>
              <a:rPr lang="nl-NL" sz="1600" i="1" dirty="0">
                <a:solidFill>
                  <a:srgbClr val="000000"/>
                </a:solidFill>
                <a:latin typeface="Cambria" panose="02040503050406030204" pitchFamily="18" charset="0"/>
              </a:rPr>
              <a:t>short </a:t>
            </a:r>
            <a:r>
              <a:rPr lang="nl-NL" sz="1600" dirty="0">
                <a:solidFill>
                  <a:srgbClr val="000000"/>
                </a:solidFill>
                <a:latin typeface="Cambria" panose="02040503050406030204" pitchFamily="18" charset="0"/>
              </a:rPr>
              <a:t>(max. 1 min.)</a:t>
            </a:r>
          </a:p>
          <a:p>
            <a:pPr marL="304815" indent="-304815" defTabSz="609630">
              <a:buFont typeface="+mj-lt"/>
              <a:buAutoNum type="arabicPeriod"/>
            </a:pPr>
            <a:r>
              <a:rPr lang="nl-NL" sz="1600" dirty="0" err="1">
                <a:solidFill>
                  <a:srgbClr val="000000"/>
                </a:solidFill>
                <a:latin typeface="Cambria" panose="02040503050406030204" pitchFamily="18" charset="0"/>
              </a:rPr>
              <a:t>Customize</a:t>
            </a:r>
            <a:r>
              <a:rPr lang="nl-NL" sz="1600" dirty="0">
                <a:solidFill>
                  <a:srgbClr val="000000"/>
                </a:solidFill>
                <a:latin typeface="Cambria" panose="02040503050406030204" pitchFamily="18" charset="0"/>
              </a:rPr>
              <a:t> met format of tekst</a:t>
            </a:r>
          </a:p>
          <a:p>
            <a:pPr marL="304815" indent="-304815" defTabSz="609630">
              <a:buFont typeface="+mj-lt"/>
              <a:buAutoNum type="arabicPeriod"/>
            </a:pPr>
            <a:r>
              <a:rPr lang="nl-NL" sz="1600" dirty="0">
                <a:solidFill>
                  <a:srgbClr val="000000"/>
                </a:solidFill>
                <a:latin typeface="Cambria" panose="02040503050406030204" pitchFamily="18" charset="0"/>
              </a:rPr>
              <a:t>En klaar! Deel de video 1 dag als Instagram-story of YouTube-short</a:t>
            </a:r>
            <a:endParaRPr lang="nl-NL" sz="4000" kern="1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pic>
        <p:nvPicPr>
          <p:cNvPr id="14" name="Afbeelding 13" descr="Afbeelding met patroon, Graphics, pixel, ontwerp&#10;&#10;Automatisch gegenereerde beschrijving">
            <a:extLst>
              <a:ext uri="{FF2B5EF4-FFF2-40B4-BE49-F238E27FC236}">
                <a16:creationId xmlns:a16="http://schemas.microsoft.com/office/drawing/2014/main" id="{3DB6B529-C521-7A5A-A075-B3715F648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200" y="3176896"/>
            <a:ext cx="2044701" cy="2044701"/>
          </a:xfrm>
          <a:prstGeom prst="rect">
            <a:avLst/>
          </a:prstGeom>
        </p:spPr>
      </p:pic>
      <p:sp>
        <p:nvSpPr>
          <p:cNvPr id="8" name="Tekstvak 7">
            <a:extLst>
              <a:ext uri="{FF2B5EF4-FFF2-40B4-BE49-F238E27FC236}">
                <a16:creationId xmlns:a16="http://schemas.microsoft.com/office/drawing/2014/main" id="{EE5CB8AC-77D1-2623-0E85-9E582A8FDDD5}"/>
              </a:ext>
            </a:extLst>
          </p:cNvPr>
          <p:cNvSpPr txBox="1"/>
          <p:nvPr/>
        </p:nvSpPr>
        <p:spPr>
          <a:xfrm>
            <a:off x="7550928" y="565873"/>
            <a:ext cx="3596584" cy="6494085"/>
          </a:xfrm>
          <a:prstGeom prst="rect">
            <a:avLst/>
          </a:prstGeom>
          <a:noFill/>
        </p:spPr>
        <p:txBody>
          <a:bodyPr wrap="square" rtlCol="0">
            <a:spAutoFit/>
          </a:bodyPr>
          <a:lstStyle/>
          <a:p>
            <a:pPr defTabSz="609630"/>
            <a:r>
              <a:rPr lang="nl-NL" sz="1600" b="1" dirty="0">
                <a:solidFill>
                  <a:prstClr val="black"/>
                </a:solidFill>
                <a:latin typeface="Calibri"/>
              </a:rPr>
              <a:t>Waar staan we nu?</a:t>
            </a:r>
          </a:p>
          <a:p>
            <a:pPr marL="190510" indent="-190510" defTabSz="609630">
              <a:buFont typeface="Arial" panose="020B0604020202020204" pitchFamily="34" charset="0"/>
              <a:buChar char="•"/>
            </a:pPr>
            <a:r>
              <a:rPr lang="nl-NL" sz="1600" dirty="0">
                <a:solidFill>
                  <a:prstClr val="black"/>
                </a:solidFill>
                <a:latin typeface="Calibri"/>
              </a:rPr>
              <a:t>Wie doen al mee: </a:t>
            </a:r>
            <a:r>
              <a:rPr lang="nl-NL" sz="1600" dirty="0" err="1">
                <a:solidFill>
                  <a:prstClr val="black"/>
                </a:solidFill>
                <a:latin typeface="Calibri"/>
              </a:rPr>
              <a:t>Giving</a:t>
            </a:r>
            <a:r>
              <a:rPr lang="nl-NL" sz="1600" dirty="0">
                <a:solidFill>
                  <a:prstClr val="black"/>
                </a:solidFill>
                <a:latin typeface="Calibri"/>
              </a:rPr>
              <a:t> </a:t>
            </a:r>
            <a:r>
              <a:rPr lang="nl-NL" sz="1600" dirty="0" err="1">
                <a:solidFill>
                  <a:prstClr val="black"/>
                </a:solidFill>
                <a:latin typeface="Calibri"/>
              </a:rPr>
              <a:t>Tuesday</a:t>
            </a:r>
            <a:r>
              <a:rPr lang="nl-NL" sz="1600" dirty="0">
                <a:solidFill>
                  <a:prstClr val="black"/>
                </a:solidFill>
                <a:latin typeface="Calibri"/>
              </a:rPr>
              <a:t>, </a:t>
            </a:r>
            <a:r>
              <a:rPr lang="nl-NL" sz="1600" dirty="0" err="1">
                <a:solidFill>
                  <a:prstClr val="black"/>
                </a:solidFill>
                <a:latin typeface="Calibri"/>
              </a:rPr>
              <a:t>Africa</a:t>
            </a:r>
            <a:r>
              <a:rPr lang="nl-NL" sz="1600" dirty="0">
                <a:solidFill>
                  <a:prstClr val="black"/>
                </a:solidFill>
                <a:latin typeface="Calibri"/>
              </a:rPr>
              <a:t> No Filter, ons Team</a:t>
            </a:r>
          </a:p>
          <a:p>
            <a:pPr marL="190510" indent="-190510" defTabSz="609630">
              <a:buFont typeface="Arial" panose="020B0604020202020204" pitchFamily="34" charset="0"/>
              <a:buChar char="•"/>
            </a:pPr>
            <a:r>
              <a:rPr lang="nl-NL" sz="1600" dirty="0">
                <a:solidFill>
                  <a:prstClr val="black"/>
                </a:solidFill>
                <a:latin typeface="Calibri"/>
              </a:rPr>
              <a:t>Nu: We zijn videomakers &amp; mensen/platforms aan het werven</a:t>
            </a:r>
          </a:p>
          <a:p>
            <a:pPr marL="190510" indent="-190510" defTabSz="609630">
              <a:buFont typeface="Arial" panose="020B0604020202020204" pitchFamily="34" charset="0"/>
              <a:buChar char="•"/>
            </a:pPr>
            <a:r>
              <a:rPr lang="nl-NL" sz="1600" dirty="0">
                <a:solidFill>
                  <a:prstClr val="black"/>
                </a:solidFill>
                <a:latin typeface="Calibri"/>
              </a:rPr>
              <a:t>Mei-Juni: Campagne</a:t>
            </a:r>
          </a:p>
          <a:p>
            <a:pPr defTabSz="609630"/>
            <a:endParaRPr lang="nl-NL" sz="1600" dirty="0">
              <a:solidFill>
                <a:prstClr val="black"/>
              </a:solidFill>
              <a:latin typeface="Calibri"/>
            </a:endParaRPr>
          </a:p>
          <a:p>
            <a:pPr defTabSz="609630"/>
            <a:r>
              <a:rPr lang="nl-NL" sz="1600" b="1" dirty="0">
                <a:solidFill>
                  <a:prstClr val="black"/>
                </a:solidFill>
                <a:latin typeface="Calibri"/>
              </a:rPr>
              <a:t>Directe resultaten</a:t>
            </a:r>
            <a:r>
              <a:rPr lang="nl-NL" sz="1600" dirty="0">
                <a:solidFill>
                  <a:prstClr val="black"/>
                </a:solidFill>
                <a:latin typeface="Calibri"/>
              </a:rPr>
              <a:t> (naast de video’s en het bereik):</a:t>
            </a:r>
          </a:p>
          <a:p>
            <a:pPr marL="190510" indent="-190510" defTabSz="609630">
              <a:buFont typeface="Arial" panose="020B0604020202020204" pitchFamily="34" charset="0"/>
              <a:buChar char="•"/>
            </a:pPr>
            <a:r>
              <a:rPr lang="nl-NL" sz="1600" dirty="0">
                <a:solidFill>
                  <a:prstClr val="black"/>
                </a:solidFill>
                <a:latin typeface="Calibri"/>
              </a:rPr>
              <a:t>NGO’s hebben nu zelf goede </a:t>
            </a:r>
            <a:r>
              <a:rPr lang="nl-NL" sz="1600" dirty="0" err="1">
                <a:solidFill>
                  <a:prstClr val="black"/>
                </a:solidFill>
                <a:latin typeface="Calibri"/>
              </a:rPr>
              <a:t>visuals</a:t>
            </a:r>
            <a:r>
              <a:rPr lang="nl-NL" sz="1600" dirty="0">
                <a:solidFill>
                  <a:prstClr val="black"/>
                </a:solidFill>
                <a:latin typeface="Calibri"/>
              </a:rPr>
              <a:t> die zij voor hun eigen communicatie kunnen gebruiken</a:t>
            </a:r>
          </a:p>
          <a:p>
            <a:pPr marL="190510" indent="-190510" defTabSz="609630">
              <a:buFont typeface="Arial" panose="020B0604020202020204" pitchFamily="34" charset="0"/>
              <a:buChar char="•"/>
            </a:pPr>
            <a:r>
              <a:rPr lang="nl-NL" sz="1600" dirty="0">
                <a:solidFill>
                  <a:prstClr val="black"/>
                </a:solidFill>
                <a:latin typeface="Calibri"/>
              </a:rPr>
              <a:t>Wij hebben het ‘ruwe </a:t>
            </a:r>
            <a:r>
              <a:rPr lang="nl-NL" sz="1600" dirty="0" err="1">
                <a:solidFill>
                  <a:prstClr val="black"/>
                </a:solidFill>
                <a:latin typeface="Calibri"/>
              </a:rPr>
              <a:t>video-materiaal</a:t>
            </a:r>
            <a:r>
              <a:rPr lang="nl-NL" sz="1600" dirty="0">
                <a:solidFill>
                  <a:prstClr val="black"/>
                </a:solidFill>
                <a:latin typeface="Calibri"/>
              </a:rPr>
              <a:t>’ en kunnen zo ook nog veel meer kwaliteits-</a:t>
            </a:r>
            <a:r>
              <a:rPr lang="nl-NL" sz="1600" dirty="0" err="1">
                <a:solidFill>
                  <a:prstClr val="black"/>
                </a:solidFill>
                <a:latin typeface="Calibri"/>
              </a:rPr>
              <a:t>visual</a:t>
            </a:r>
            <a:r>
              <a:rPr lang="nl-NL" sz="1600" dirty="0">
                <a:solidFill>
                  <a:prstClr val="black"/>
                </a:solidFill>
                <a:latin typeface="Calibri"/>
              </a:rPr>
              <a:t> – posts maken!</a:t>
            </a:r>
          </a:p>
          <a:p>
            <a:pPr defTabSz="609630"/>
            <a:endParaRPr lang="nl-NL" sz="1600" dirty="0">
              <a:solidFill>
                <a:prstClr val="black"/>
              </a:solidFill>
              <a:latin typeface="Calibri"/>
            </a:endParaRPr>
          </a:p>
          <a:p>
            <a:pPr defTabSz="609630"/>
            <a:r>
              <a:rPr lang="nl-NL" sz="1600" b="1" dirty="0">
                <a:solidFill>
                  <a:prstClr val="black"/>
                </a:solidFill>
                <a:latin typeface="Calibri"/>
              </a:rPr>
              <a:t>Impact waaraan we willen bijdragen:</a:t>
            </a:r>
          </a:p>
          <a:p>
            <a:pPr marL="190510" indent="-190510" defTabSz="609630">
              <a:buFont typeface="Arial" panose="020B0604020202020204" pitchFamily="34" charset="0"/>
              <a:buChar char="•"/>
            </a:pPr>
            <a:r>
              <a:rPr lang="nl-NL" sz="1600" dirty="0">
                <a:solidFill>
                  <a:prstClr val="black"/>
                </a:solidFill>
                <a:latin typeface="Calibri"/>
              </a:rPr>
              <a:t>Bevorderen van gelijkwaardige beeldvorming</a:t>
            </a:r>
          </a:p>
          <a:p>
            <a:pPr marL="190510" indent="-190510" defTabSz="609630">
              <a:buFont typeface="Arial" panose="020B0604020202020204" pitchFamily="34" charset="0"/>
              <a:buChar char="•"/>
            </a:pPr>
            <a:r>
              <a:rPr lang="nl-NL" sz="1600" dirty="0">
                <a:solidFill>
                  <a:prstClr val="black"/>
                </a:solidFill>
                <a:latin typeface="Calibri"/>
              </a:rPr>
              <a:t>Stimuleren van gelijkwaardige samenwerking</a:t>
            </a:r>
          </a:p>
          <a:p>
            <a:pPr marL="190510" indent="-190510" defTabSz="609630">
              <a:buFont typeface="Arial" panose="020B0604020202020204" pitchFamily="34" charset="0"/>
              <a:buChar char="•"/>
            </a:pPr>
            <a:r>
              <a:rPr lang="nl-NL" sz="1600" dirty="0">
                <a:solidFill>
                  <a:prstClr val="black"/>
                </a:solidFill>
                <a:latin typeface="Calibri"/>
              </a:rPr>
              <a:t>Vergroten van beschikbare budget voor lokale goede doelen die een podium wordt geboden</a:t>
            </a:r>
          </a:p>
          <a:p>
            <a:pPr marL="190510" indent="-190510" defTabSz="609630">
              <a:buFont typeface="Arial" panose="020B0604020202020204" pitchFamily="34" charset="0"/>
              <a:buChar char="•"/>
            </a:pPr>
            <a:endParaRPr lang="nl-NL" sz="1600" dirty="0">
              <a:solidFill>
                <a:prstClr val="black"/>
              </a:solidFill>
              <a:latin typeface="Calibri"/>
            </a:endParaRPr>
          </a:p>
          <a:p>
            <a:pPr defTabSz="609630"/>
            <a:endParaRPr lang="nl-NL" sz="1600" dirty="0">
              <a:solidFill>
                <a:prstClr val="black"/>
              </a:solidFill>
              <a:latin typeface="Calibri"/>
            </a:endParaRPr>
          </a:p>
        </p:txBody>
      </p:sp>
    </p:spTree>
    <p:extLst>
      <p:ext uri="{BB962C8B-B14F-4D97-AF65-F5344CB8AC3E}">
        <p14:creationId xmlns:p14="http://schemas.microsoft.com/office/powerpoint/2010/main" val="2433519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4" name="Google Shape;344;p26">
            <a:extLst>
              <a:ext uri="{FF2B5EF4-FFF2-40B4-BE49-F238E27FC236}">
                <a16:creationId xmlns:a16="http://schemas.microsoft.com/office/drawing/2014/main" id="{37929C85-32D0-E23A-5AFE-D66EEB5CB95C}"/>
              </a:ext>
            </a:extLst>
          </p:cNvPr>
          <p:cNvGrpSpPr/>
          <p:nvPr/>
        </p:nvGrpSpPr>
        <p:grpSpPr>
          <a:xfrm>
            <a:off x="-9422886" y="-405819"/>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15" name="Tekstvak 14">
            <a:extLst>
              <a:ext uri="{FF2B5EF4-FFF2-40B4-BE49-F238E27FC236}">
                <a16:creationId xmlns:a16="http://schemas.microsoft.com/office/drawing/2014/main" id="{933B969B-9093-2955-0E41-D8E62A753EAF}"/>
              </a:ext>
            </a:extLst>
          </p:cNvPr>
          <p:cNvSpPr txBox="1"/>
          <p:nvPr/>
        </p:nvSpPr>
        <p:spPr>
          <a:xfrm>
            <a:off x="7112000" y="2362200"/>
            <a:ext cx="4368800" cy="3827523"/>
          </a:xfrm>
          <a:prstGeom prst="rect">
            <a:avLst/>
          </a:prstGeom>
          <a:noFill/>
        </p:spPr>
        <p:txBody>
          <a:bodyPr wrap="square" rtlCol="0">
            <a:spAutoFit/>
          </a:bodyPr>
          <a:lstStyle/>
          <a:p>
            <a:pPr marL="228611" indent="-228611" defTabSz="609630">
              <a:buFont typeface="+mj-lt"/>
              <a:buAutoNum type="arabicPeriod"/>
            </a:pPr>
            <a:r>
              <a:rPr lang="nl-NL" sz="1867" dirty="0">
                <a:solidFill>
                  <a:srgbClr val="444444"/>
                </a:solidFill>
                <a:latin typeface="Calibri"/>
              </a:rPr>
              <a:t>Meer geld direct naar Afrikaans goede doelen, betekent dat mensen in extreme armoede sneller en goedkoper geholpen worden.</a:t>
            </a:r>
          </a:p>
          <a:p>
            <a:pPr marL="228611" indent="-228611" defTabSz="609630">
              <a:buFont typeface="+mj-lt"/>
              <a:buAutoNum type="arabicPeriod"/>
            </a:pPr>
            <a:endParaRPr lang="nl-NL" sz="1867" dirty="0">
              <a:solidFill>
                <a:srgbClr val="444444"/>
              </a:solidFill>
              <a:latin typeface="Calibri"/>
            </a:endParaRPr>
          </a:p>
          <a:p>
            <a:pPr marL="228611" indent="-228611" defTabSz="609630">
              <a:buFont typeface="+mj-lt"/>
              <a:buAutoNum type="arabicPeriod"/>
            </a:pPr>
            <a:r>
              <a:rPr lang="nl-NL" sz="1867" dirty="0">
                <a:solidFill>
                  <a:srgbClr val="444444"/>
                </a:solidFill>
                <a:latin typeface="Calibri"/>
              </a:rPr>
              <a:t>Gezonde &amp; Duurzame Afrikaanse goede doelen kunnen ook na de 3 jaar samenwerken impact blijven maken.</a:t>
            </a:r>
          </a:p>
          <a:p>
            <a:pPr marL="228611" indent="-228611" defTabSz="609630">
              <a:buFont typeface="+mj-lt"/>
              <a:buAutoNum type="arabicPeriod"/>
            </a:pPr>
            <a:endParaRPr lang="nl-NL" sz="1867" dirty="0">
              <a:solidFill>
                <a:srgbClr val="444444"/>
              </a:solidFill>
              <a:latin typeface="Calibri"/>
            </a:endParaRPr>
          </a:p>
          <a:p>
            <a:pPr marL="228611" indent="-228611" defTabSz="609630">
              <a:buFont typeface="+mj-lt"/>
              <a:buAutoNum type="arabicPeriod"/>
            </a:pPr>
            <a:r>
              <a:rPr lang="nl-NL" sz="1867" dirty="0">
                <a:solidFill>
                  <a:srgbClr val="444444"/>
                </a:solidFill>
                <a:latin typeface="Calibri"/>
              </a:rPr>
              <a:t>Meer, </a:t>
            </a:r>
            <a:r>
              <a:rPr lang="nl-NL" sz="1867" dirty="0" err="1">
                <a:solidFill>
                  <a:srgbClr val="444444"/>
                </a:solidFill>
                <a:latin typeface="Calibri"/>
              </a:rPr>
              <a:t>diversere</a:t>
            </a:r>
            <a:r>
              <a:rPr lang="nl-NL" sz="1867" dirty="0">
                <a:solidFill>
                  <a:srgbClr val="444444"/>
                </a:solidFill>
                <a:latin typeface="Calibri"/>
              </a:rPr>
              <a:t> en genuanceerde verhalen van Afrikaanse experts veranderen de beeldvorming die wij hebben.</a:t>
            </a:r>
          </a:p>
        </p:txBody>
      </p:sp>
      <p:pic>
        <p:nvPicPr>
          <p:cNvPr id="2" name="Afbeelding 1" descr="Afbeelding met tekst, schermopname, logo, grafische vormgeving&#10;&#10;Automatisch gegenereerde beschrijving">
            <a:extLst>
              <a:ext uri="{FF2B5EF4-FFF2-40B4-BE49-F238E27FC236}">
                <a16:creationId xmlns:a16="http://schemas.microsoft.com/office/drawing/2014/main" id="{481B8D42-4D8F-3B86-0EE1-5ACF54AEB457}"/>
              </a:ext>
            </a:extLst>
          </p:cNvPr>
          <p:cNvPicPr>
            <a:picLocks noChangeAspect="1"/>
          </p:cNvPicPr>
          <p:nvPr/>
        </p:nvPicPr>
        <p:blipFill rotWithShape="1">
          <a:blip r:embed="rId3">
            <a:extLst>
              <a:ext uri="{28A0092B-C50C-407E-A947-70E740481C1C}">
                <a14:useLocalDpi xmlns:a14="http://schemas.microsoft.com/office/drawing/2010/main" val="0"/>
              </a:ext>
            </a:extLst>
          </a:blip>
          <a:srcRect t="2038" b="10210"/>
          <a:stretch/>
        </p:blipFill>
        <p:spPr>
          <a:xfrm>
            <a:off x="863600" y="1447800"/>
            <a:ext cx="5617945" cy="4929889"/>
          </a:xfrm>
          <a:prstGeom prst="rect">
            <a:avLst/>
          </a:prstGeom>
        </p:spPr>
      </p:pic>
      <p:sp>
        <p:nvSpPr>
          <p:cNvPr id="3" name="TextBox 2">
            <a:extLst>
              <a:ext uri="{FF2B5EF4-FFF2-40B4-BE49-F238E27FC236}">
                <a16:creationId xmlns:a16="http://schemas.microsoft.com/office/drawing/2014/main" id="{037D887F-F716-00B4-68D3-F48C5C58B188}"/>
              </a:ext>
            </a:extLst>
          </p:cNvPr>
          <p:cNvSpPr txBox="1"/>
          <p:nvPr/>
        </p:nvSpPr>
        <p:spPr>
          <a:xfrm>
            <a:off x="762000" y="565873"/>
            <a:ext cx="8483600" cy="718210"/>
          </a:xfrm>
          <a:prstGeom prst="rect">
            <a:avLst/>
          </a:prstGeom>
        </p:spPr>
        <p:txBody>
          <a:bodyPr wrap="square" lIns="0" tIns="0" rIns="0" bIns="0" rtlCol="0" anchor="t">
            <a:spAutoFit/>
          </a:bodyPr>
          <a:lstStyle/>
          <a:p>
            <a:pPr defTabSz="609630"/>
            <a:r>
              <a:rPr lang="nl-NL" sz="4667" b="1" dirty="0">
                <a:solidFill>
                  <a:srgbClr val="000000"/>
                </a:solidFill>
                <a:latin typeface="Calibri"/>
                <a:ea typeface="Roboto" panose="02000000000000000000" pitchFamily="2" charset="0"/>
                <a:cs typeface="Roboto" panose="02000000000000000000" pitchFamily="2" charset="0"/>
              </a:rPr>
              <a:t>Van Beeldvorming naar Geld??!</a:t>
            </a:r>
          </a:p>
        </p:txBody>
      </p:sp>
    </p:spTree>
    <p:extLst>
      <p:ext uri="{BB962C8B-B14F-4D97-AF65-F5344CB8AC3E}">
        <p14:creationId xmlns:p14="http://schemas.microsoft.com/office/powerpoint/2010/main" val="108733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814" t="19838" r="761"/>
          <a:stretch>
            <a:fillRect/>
          </a:stretch>
        </p:blipFill>
        <p:spPr>
          <a:xfrm>
            <a:off x="0" y="0"/>
            <a:ext cx="12192000" cy="6858000"/>
          </a:xfrm>
          <a:prstGeom prst="rect">
            <a:avLst/>
          </a:prstGeom>
        </p:spPr>
      </p:pic>
      <p:sp>
        <p:nvSpPr>
          <p:cNvPr id="3" name="Freeform 3"/>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4" name="TextBox 4"/>
          <p:cNvSpPr txBox="1"/>
          <p:nvPr/>
        </p:nvSpPr>
        <p:spPr>
          <a:xfrm>
            <a:off x="685800" y="386927"/>
            <a:ext cx="8541208" cy="286425"/>
          </a:xfrm>
          <a:prstGeom prst="rect">
            <a:avLst/>
          </a:prstGeom>
        </p:spPr>
        <p:txBody>
          <a:bodyPr lIns="0" tIns="0" rIns="0" bIns="0" rtlCol="0" anchor="t">
            <a:spAutoFit/>
          </a:bodyPr>
          <a:lstStyle/>
          <a:p>
            <a:pPr defTabSz="609630">
              <a:lnSpc>
                <a:spcPts val="2427"/>
              </a:lnSpc>
            </a:pPr>
            <a:r>
              <a:rPr lang="en-US" sz="1733" u="sng" dirty="0">
                <a:solidFill>
                  <a:srgbClr val="231F20"/>
                </a:solidFill>
                <a:latin typeface="Roboto Bold"/>
                <a:hlinkClick r:id="rId4" tooltip="https://impactdirect.eu"/>
              </a:rPr>
              <a:t>www.impactdirect.eu</a:t>
            </a:r>
            <a:r>
              <a:rPr lang="en-US" sz="1733" dirty="0">
                <a:solidFill>
                  <a:srgbClr val="231F20"/>
                </a:solidFill>
                <a:latin typeface="Roboto Bold"/>
              </a:rPr>
              <a:t> | </a:t>
            </a:r>
            <a:r>
              <a:rPr lang="en-US" sz="1733" dirty="0">
                <a:solidFill>
                  <a:srgbClr val="231F20"/>
                </a:solidFill>
                <a:latin typeface="Roboto Bold"/>
                <a:hlinkClick r:id="rId5" tooltip="mailto:inemarie@impactdirect.eu"/>
              </a:rPr>
              <a:t>info@impactdirect.eu</a:t>
            </a:r>
            <a:endParaRPr lang="en-US" sz="1733" dirty="0">
              <a:solidFill>
                <a:srgbClr val="231F20"/>
              </a:solidFill>
              <a:latin typeface="Roboto Bold"/>
            </a:endParaRPr>
          </a:p>
        </p:txBody>
      </p:sp>
      <p:pic>
        <p:nvPicPr>
          <p:cNvPr id="6" name="Afbeelding 5" descr="Afbeelding met tekst, Lettertype, schermopname, logo&#10;&#10;Automatisch gegenereerde beschrijving">
            <a:extLst>
              <a:ext uri="{FF2B5EF4-FFF2-40B4-BE49-F238E27FC236}">
                <a16:creationId xmlns:a16="http://schemas.microsoft.com/office/drawing/2014/main" id="{69EF6341-C5AA-0BE9-DEA0-7E90F115009E}"/>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a:stretch/>
        </p:blipFill>
        <p:spPr>
          <a:xfrm>
            <a:off x="304800" y="4800600"/>
            <a:ext cx="3073400" cy="1909233"/>
          </a:xfrm>
          <a:prstGeom prst="rect">
            <a:avLst/>
          </a:prstGeom>
        </p:spPr>
      </p:pic>
    </p:spTree>
    <p:extLst>
      <p:ext uri="{BB962C8B-B14F-4D97-AF65-F5344CB8AC3E}">
        <p14:creationId xmlns:p14="http://schemas.microsoft.com/office/powerpoint/2010/main" val="59797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26"/>
          <p:cNvGrpSpPr/>
          <p:nvPr/>
        </p:nvGrpSpPr>
        <p:grpSpPr>
          <a:xfrm>
            <a:off x="-9422886" y="-405819"/>
            <a:ext cx="12572089" cy="7353452"/>
            <a:chOff x="0" y="0"/>
            <a:chExt cx="25144178" cy="14706903"/>
          </a:xfrm>
        </p:grpSpPr>
        <p:sp>
          <p:nvSpPr>
            <p:cNvPr id="345" name="Google Shape;345;p26"/>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6" name="Google Shape;346;p26"/>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7" name="Google Shape;347;p26"/>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8" name="Google Shape;348;p26"/>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9" name="Google Shape;349;p26"/>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50" name="Google Shape;350;p26"/>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51" name="Google Shape;351;p26"/>
          <p:cNvSpPr/>
          <p:nvPr/>
        </p:nvSpPr>
        <p:spPr>
          <a:xfrm>
            <a:off x="11068712" y="248312"/>
            <a:ext cx="874977" cy="874977"/>
          </a:xfrm>
          <a:custGeom>
            <a:avLst/>
            <a:gdLst/>
            <a:ahLst/>
            <a:cxnLst/>
            <a:rect l="l" t="t" r="r" b="b"/>
            <a:pathLst>
              <a:path w="1312466" h="1312466" extrusionOk="0">
                <a:moveTo>
                  <a:pt x="0" y="0"/>
                </a:moveTo>
                <a:lnTo>
                  <a:pt x="1312466" y="0"/>
                </a:lnTo>
                <a:lnTo>
                  <a:pt x="1312466" y="1312466"/>
                </a:lnTo>
                <a:lnTo>
                  <a:pt x="0" y="1312466"/>
                </a:lnTo>
                <a:lnTo>
                  <a:pt x="0" y="0"/>
                </a:lnTo>
                <a:close/>
              </a:path>
            </a:pathLst>
          </a:custGeom>
          <a:blipFill rotWithShape="1">
            <a:blip r:embed="rId3">
              <a:alphaModFix/>
            </a:blip>
            <a:stretch>
              <a:fillRect/>
            </a:stretch>
          </a:blipFill>
          <a:ln>
            <a:noFill/>
          </a:ln>
        </p:spPr>
        <p:txBody>
          <a:bodyPr/>
          <a:lstStyle/>
          <a:p>
            <a:pPr defTabSz="609630"/>
            <a:endParaRPr lang="nl-NL" sz="1200">
              <a:solidFill>
                <a:prstClr val="black"/>
              </a:solidFill>
              <a:latin typeface="Calibri"/>
            </a:endParaRPr>
          </a:p>
        </p:txBody>
      </p:sp>
      <p:sp>
        <p:nvSpPr>
          <p:cNvPr id="357" name="Google Shape;357;p26"/>
          <p:cNvSpPr txBox="1"/>
          <p:nvPr/>
        </p:nvSpPr>
        <p:spPr>
          <a:xfrm>
            <a:off x="1981200" y="2922884"/>
            <a:ext cx="6294537" cy="926472"/>
          </a:xfrm>
          <a:prstGeom prst="rect">
            <a:avLst/>
          </a:prstGeom>
          <a:noFill/>
          <a:ln>
            <a:noFill/>
          </a:ln>
        </p:spPr>
        <p:txBody>
          <a:bodyPr spcFirstLastPara="1" wrap="square" lIns="0" tIns="0" rIns="0" bIns="0" anchor="t" anchorCtr="0">
            <a:spAutoFit/>
          </a:bodyPr>
          <a:lstStyle/>
          <a:p>
            <a:pPr defTabSz="609630">
              <a:lnSpc>
                <a:spcPct val="128571"/>
              </a:lnSpc>
            </a:pPr>
            <a:r>
              <a:rPr lang="en-GB" sz="4667" b="1" dirty="0">
                <a:solidFill>
                  <a:srgbClr val="231F20"/>
                </a:solidFill>
                <a:latin typeface="Calibri"/>
                <a:ea typeface="Roboto"/>
                <a:cs typeface="Roboto"/>
                <a:sym typeface="Roboto"/>
              </a:rPr>
              <a:t>Additional info &gt;&gt;</a:t>
            </a:r>
            <a:endParaRPr sz="1200" dirty="0">
              <a:solidFill>
                <a:prstClr val="black"/>
              </a:solidFill>
              <a:latin typeface="Calibri"/>
            </a:endParaRPr>
          </a:p>
        </p:txBody>
      </p:sp>
    </p:spTree>
    <p:extLst>
      <p:ext uri="{BB962C8B-B14F-4D97-AF65-F5344CB8AC3E}">
        <p14:creationId xmlns:p14="http://schemas.microsoft.com/office/powerpoint/2010/main" val="357547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26"/>
          <p:cNvGrpSpPr/>
          <p:nvPr/>
        </p:nvGrpSpPr>
        <p:grpSpPr>
          <a:xfrm>
            <a:off x="-9422886" y="-405819"/>
            <a:ext cx="12572089" cy="7353452"/>
            <a:chOff x="0" y="0"/>
            <a:chExt cx="25144178" cy="14706903"/>
          </a:xfrm>
        </p:grpSpPr>
        <p:sp>
          <p:nvSpPr>
            <p:cNvPr id="345" name="Google Shape;345;p26"/>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6" name="Google Shape;346;p26"/>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7" name="Google Shape;347;p26"/>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8" name="Google Shape;348;p26"/>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9" name="Google Shape;349;p26"/>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50" name="Google Shape;350;p26"/>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51" name="Google Shape;351;p26"/>
          <p:cNvSpPr/>
          <p:nvPr/>
        </p:nvSpPr>
        <p:spPr>
          <a:xfrm>
            <a:off x="11068712" y="248312"/>
            <a:ext cx="874977" cy="874977"/>
          </a:xfrm>
          <a:custGeom>
            <a:avLst/>
            <a:gdLst/>
            <a:ahLst/>
            <a:cxnLst/>
            <a:rect l="l" t="t" r="r" b="b"/>
            <a:pathLst>
              <a:path w="1312466" h="1312466" extrusionOk="0">
                <a:moveTo>
                  <a:pt x="0" y="0"/>
                </a:moveTo>
                <a:lnTo>
                  <a:pt x="1312466" y="0"/>
                </a:lnTo>
                <a:lnTo>
                  <a:pt x="1312466" y="1312466"/>
                </a:lnTo>
                <a:lnTo>
                  <a:pt x="0" y="1312466"/>
                </a:lnTo>
                <a:lnTo>
                  <a:pt x="0" y="0"/>
                </a:lnTo>
                <a:close/>
              </a:path>
            </a:pathLst>
          </a:custGeom>
          <a:blipFill rotWithShape="1">
            <a:blip r:embed="rId3">
              <a:alphaModFix/>
            </a:blip>
            <a:stretch>
              <a:fillRect/>
            </a:stretch>
          </a:blipFill>
          <a:ln>
            <a:noFill/>
          </a:ln>
        </p:spPr>
        <p:txBody>
          <a:bodyPr/>
          <a:lstStyle/>
          <a:p>
            <a:pPr defTabSz="609630"/>
            <a:endParaRPr lang="nl-NL" sz="1200">
              <a:solidFill>
                <a:prstClr val="black"/>
              </a:solidFill>
              <a:latin typeface="Calibri"/>
            </a:endParaRPr>
          </a:p>
        </p:txBody>
      </p:sp>
      <p:sp>
        <p:nvSpPr>
          <p:cNvPr id="357" name="Google Shape;357;p26"/>
          <p:cNvSpPr txBox="1"/>
          <p:nvPr/>
        </p:nvSpPr>
        <p:spPr>
          <a:xfrm>
            <a:off x="1116517" y="95785"/>
            <a:ext cx="6294537" cy="926472"/>
          </a:xfrm>
          <a:prstGeom prst="rect">
            <a:avLst/>
          </a:prstGeom>
          <a:noFill/>
          <a:ln>
            <a:noFill/>
          </a:ln>
        </p:spPr>
        <p:txBody>
          <a:bodyPr spcFirstLastPara="1" wrap="square" lIns="0" tIns="0" rIns="0" bIns="0" anchor="t" anchorCtr="0">
            <a:spAutoFit/>
          </a:bodyPr>
          <a:lstStyle/>
          <a:p>
            <a:pPr defTabSz="609630">
              <a:lnSpc>
                <a:spcPct val="128571"/>
              </a:lnSpc>
            </a:pPr>
            <a:r>
              <a:rPr lang="en-GB" sz="4667" b="1" dirty="0">
                <a:solidFill>
                  <a:srgbClr val="231F20"/>
                </a:solidFill>
                <a:latin typeface="Calibri"/>
                <a:ea typeface="Roboto"/>
                <a:cs typeface="Roboto"/>
                <a:sym typeface="Roboto"/>
              </a:rPr>
              <a:t>Team iMPACT direct</a:t>
            </a:r>
            <a:endParaRPr sz="1200" dirty="0">
              <a:solidFill>
                <a:prstClr val="black"/>
              </a:solidFill>
              <a:latin typeface="Calibri"/>
            </a:endParaRPr>
          </a:p>
        </p:txBody>
      </p:sp>
      <p:pic>
        <p:nvPicPr>
          <p:cNvPr id="4" name="Afbeelding 3" descr="Afbeelding met Menselijk gezicht, persoon, vrouw, schermopname&#10;&#10;Automatisch gegenereerde beschrijving">
            <a:extLst>
              <a:ext uri="{FF2B5EF4-FFF2-40B4-BE49-F238E27FC236}">
                <a16:creationId xmlns:a16="http://schemas.microsoft.com/office/drawing/2014/main" id="{DBAC5A2B-7DAC-C89A-650C-E6BF93FF0E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66"/>
          <a:stretch/>
        </p:blipFill>
        <p:spPr>
          <a:xfrm>
            <a:off x="1116517" y="1147364"/>
            <a:ext cx="7913388" cy="2268945"/>
          </a:xfrm>
          <a:prstGeom prst="rect">
            <a:avLst/>
          </a:prstGeom>
        </p:spPr>
      </p:pic>
      <p:pic>
        <p:nvPicPr>
          <p:cNvPr id="5" name="Afbeelding 4" descr="Afbeelding met Menselijk gezicht, tekst, glimlach, kleding&#10;&#10;Automatisch gegenereerde beschrijving">
            <a:extLst>
              <a:ext uri="{FF2B5EF4-FFF2-40B4-BE49-F238E27FC236}">
                <a16:creationId xmlns:a16="http://schemas.microsoft.com/office/drawing/2014/main" id="{69FF503E-17F5-0ED3-117E-1B7B28E2B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4736"/>
          <a:stretch/>
        </p:blipFill>
        <p:spPr>
          <a:xfrm>
            <a:off x="1101708" y="3528111"/>
            <a:ext cx="4383097" cy="2916767"/>
          </a:xfrm>
          <a:prstGeom prst="rect">
            <a:avLst/>
          </a:prstGeom>
        </p:spPr>
      </p:pic>
      <p:pic>
        <p:nvPicPr>
          <p:cNvPr id="6" name="Afbeelding 5" descr="Afbeelding met Menselijk gezicht, tekst, glimlach, kleding&#10;&#10;Automatisch gegenereerde beschrijving">
            <a:extLst>
              <a:ext uri="{FF2B5EF4-FFF2-40B4-BE49-F238E27FC236}">
                <a16:creationId xmlns:a16="http://schemas.microsoft.com/office/drawing/2014/main" id="{AF9AC498-BC20-F1B7-C958-B9C698F69C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93" r="1669" b="48266"/>
          <a:stretch/>
        </p:blipFill>
        <p:spPr>
          <a:xfrm>
            <a:off x="3326727" y="4922684"/>
            <a:ext cx="2171781" cy="1508944"/>
          </a:xfrm>
          <a:prstGeom prst="rect">
            <a:avLst/>
          </a:prstGeom>
        </p:spPr>
      </p:pic>
      <p:pic>
        <p:nvPicPr>
          <p:cNvPr id="7" name="Afbeelding 6" descr="Afbeelding met Menselijk gezicht, tekst, glimlach, persoon&#10;&#10;Automatisch gegenereerde beschrijving">
            <a:extLst>
              <a:ext uri="{FF2B5EF4-FFF2-40B4-BE49-F238E27FC236}">
                <a16:creationId xmlns:a16="http://schemas.microsoft.com/office/drawing/2014/main" id="{D379426A-A5F5-65E1-ECB1-57816D88E1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526"/>
          <a:stretch/>
        </p:blipFill>
        <p:spPr>
          <a:xfrm>
            <a:off x="5761472" y="3620233"/>
            <a:ext cx="3708516" cy="2824645"/>
          </a:xfrm>
          <a:prstGeom prst="rect">
            <a:avLst/>
          </a:prstGeom>
        </p:spPr>
      </p:pic>
      <p:pic>
        <p:nvPicPr>
          <p:cNvPr id="8" name="Afbeelding 7" descr="Afbeelding met Menselijk gezicht, tekst, glimlach, persoon&#10;&#10;Automatisch gegenereerde beschrijving">
            <a:extLst>
              <a:ext uri="{FF2B5EF4-FFF2-40B4-BE49-F238E27FC236}">
                <a16:creationId xmlns:a16="http://schemas.microsoft.com/office/drawing/2014/main" id="{6D051850-5C0C-B734-18C6-73CFD07B70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488" t="7768" b="45627"/>
          <a:stretch/>
        </p:blipFill>
        <p:spPr>
          <a:xfrm>
            <a:off x="7721600" y="5165188"/>
            <a:ext cx="1873801" cy="1279689"/>
          </a:xfrm>
          <a:prstGeom prst="rect">
            <a:avLst/>
          </a:prstGeom>
        </p:spPr>
      </p:pic>
    </p:spTree>
    <p:extLst>
      <p:ext uri="{BB962C8B-B14F-4D97-AF65-F5344CB8AC3E}">
        <p14:creationId xmlns:p14="http://schemas.microsoft.com/office/powerpoint/2010/main" val="2532232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1200" y="533400"/>
            <a:ext cx="8180516" cy="898644"/>
          </a:xfrm>
          <a:prstGeom prst="rect">
            <a:avLst/>
          </a:prstGeom>
        </p:spPr>
        <p:txBody>
          <a:bodyPr lIns="0" tIns="0" rIns="0" bIns="0" rtlCol="0" anchor="t">
            <a:spAutoFit/>
          </a:bodyPr>
          <a:lstStyle/>
          <a:p>
            <a:pPr defTabSz="609630">
              <a:lnSpc>
                <a:spcPts val="7680"/>
              </a:lnSpc>
            </a:pPr>
            <a:r>
              <a:rPr lang="en-US" sz="4667" b="1" dirty="0">
                <a:solidFill>
                  <a:srgbClr val="231F20"/>
                </a:solidFill>
                <a:latin typeface="Calibri"/>
              </a:rPr>
              <a:t>Our solution</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aphicFrame>
        <p:nvGraphicFramePr>
          <p:cNvPr id="6" name="Tabel 5">
            <a:extLst>
              <a:ext uri="{FF2B5EF4-FFF2-40B4-BE49-F238E27FC236}">
                <a16:creationId xmlns:a16="http://schemas.microsoft.com/office/drawing/2014/main" id="{28660622-904E-514F-45ED-029C9D27D021}"/>
              </a:ext>
            </a:extLst>
          </p:cNvPr>
          <p:cNvGraphicFramePr>
            <a:graphicFrameLocks noGrp="1"/>
          </p:cNvGraphicFramePr>
          <p:nvPr/>
        </p:nvGraphicFramePr>
        <p:xfrm>
          <a:off x="558800" y="1651000"/>
          <a:ext cx="6524164" cy="4511040"/>
        </p:xfrm>
        <a:graphic>
          <a:graphicData uri="http://schemas.openxmlformats.org/drawingml/2006/table">
            <a:tbl>
              <a:tblPr firstRow="1" bandRow="1">
                <a:tableStyleId>{93296810-A885-4BE3-A3E7-6D5BEEA58F35}</a:tableStyleId>
              </a:tblPr>
              <a:tblGrid>
                <a:gridCol w="3262082">
                  <a:extLst>
                    <a:ext uri="{9D8B030D-6E8A-4147-A177-3AD203B41FA5}">
                      <a16:colId xmlns:a16="http://schemas.microsoft.com/office/drawing/2014/main" val="4076358958"/>
                    </a:ext>
                  </a:extLst>
                </a:gridCol>
                <a:gridCol w="3262082">
                  <a:extLst>
                    <a:ext uri="{9D8B030D-6E8A-4147-A177-3AD203B41FA5}">
                      <a16:colId xmlns:a16="http://schemas.microsoft.com/office/drawing/2014/main" val="717877503"/>
                    </a:ext>
                  </a:extLst>
                </a:gridCol>
              </a:tblGrid>
              <a:tr h="609600">
                <a:tc>
                  <a:txBody>
                    <a:bodyPr/>
                    <a:lstStyle/>
                    <a:p>
                      <a:r>
                        <a:rPr lang="en-GB" sz="1800" noProof="0" dirty="0">
                          <a:latin typeface="+mj-lt"/>
                          <a:ea typeface="Roboto" panose="02000000000000000000" pitchFamily="2" charset="0"/>
                          <a:cs typeface="Roboto" panose="02000000000000000000" pitchFamily="2" charset="0"/>
                        </a:rPr>
                        <a:t>For locally-led NGOs in Africa</a:t>
                      </a:r>
                    </a:p>
                  </a:txBody>
                  <a:tcPr marL="60960" marR="60960" marT="30480" marB="30480"/>
                </a:tc>
                <a:tc>
                  <a:txBody>
                    <a:bodyPr/>
                    <a:lstStyle/>
                    <a:p>
                      <a:r>
                        <a:rPr lang="en-GB" sz="1800" noProof="0" dirty="0">
                          <a:latin typeface="+mj-lt"/>
                          <a:ea typeface="Roboto" panose="02000000000000000000" pitchFamily="2" charset="0"/>
                          <a:cs typeface="Roboto" panose="02000000000000000000" pitchFamily="2" charset="0"/>
                        </a:rPr>
                        <a:t>For Donors (</a:t>
                      </a:r>
                      <a:r>
                        <a:rPr lang="en-GB" sz="1800" noProof="0" dirty="0" err="1">
                          <a:latin typeface="+mj-lt"/>
                          <a:ea typeface="Roboto" panose="02000000000000000000" pitchFamily="2" charset="0"/>
                          <a:cs typeface="Roboto" panose="02000000000000000000" pitchFamily="2" charset="0"/>
                        </a:rPr>
                        <a:t>ind’s</a:t>
                      </a:r>
                      <a:r>
                        <a:rPr lang="en-GB" sz="1800" noProof="0" dirty="0">
                          <a:latin typeface="+mj-lt"/>
                          <a:ea typeface="Roboto" panose="02000000000000000000" pitchFamily="2" charset="0"/>
                          <a:cs typeface="Roboto" panose="02000000000000000000" pitchFamily="2" charset="0"/>
                        </a:rPr>
                        <a:t>, companies &amp; grants)</a:t>
                      </a:r>
                    </a:p>
                  </a:txBody>
                  <a:tcPr marL="60960" marR="60960" marT="30480" marB="30480"/>
                </a:tc>
                <a:extLst>
                  <a:ext uri="{0D108BD9-81ED-4DB2-BD59-A6C34878D82A}">
                    <a16:rowId xmlns:a16="http://schemas.microsoft.com/office/drawing/2014/main" val="801157560"/>
                  </a:ext>
                </a:extLst>
              </a:tr>
              <a:tr h="3627120">
                <a:tc>
                  <a:txBody>
                    <a:bodyPr/>
                    <a:lstStyle/>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Visibility of locally-led solutions</a:t>
                      </a:r>
                    </a:p>
                    <a:p>
                      <a:pPr marL="342900" lvl="0" indent="-342900">
                        <a:buFont typeface="+mj-lt"/>
                        <a:buAutoNum type="arabicPeriod"/>
                      </a:pPr>
                      <a:endParaRPr lang="en-GB"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Access to unrestricted funding. </a:t>
                      </a:r>
                    </a:p>
                    <a:p>
                      <a:pPr marL="342900" lvl="0" indent="-342900">
                        <a:buFont typeface="+mj-lt"/>
                        <a:buAutoNum type="arabicPeriod"/>
                      </a:pPr>
                      <a:endParaRPr lang="nl-NL"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Training, Sharing Expertise &amp; Matchmaking </a:t>
                      </a:r>
                    </a:p>
                    <a:p>
                      <a:pPr marL="342900" lvl="0" indent="-342900">
                        <a:buFont typeface="+mj-lt"/>
                        <a:buAutoNum type="arabicPeriod"/>
                      </a:pPr>
                      <a:endParaRPr lang="en-GB"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Trust-based partnerships</a:t>
                      </a:r>
                      <a:endParaRPr lang="nl-NL" sz="1800" b="0" kern="1200" dirty="0">
                        <a:solidFill>
                          <a:schemeClr val="dk1"/>
                        </a:solidFill>
                        <a:effectLst/>
                        <a:latin typeface="+mj-lt"/>
                        <a:ea typeface="Roboto" panose="02000000000000000000" pitchFamily="2" charset="0"/>
                        <a:cs typeface="Roboto" panose="02000000000000000000" pitchFamily="2" charset="0"/>
                      </a:endParaRPr>
                    </a:p>
                  </a:txBody>
                  <a:tcPr marL="60960" marR="60960" marT="30480" marB="30480"/>
                </a:tc>
                <a:tc>
                  <a:txBody>
                    <a:bodyPr/>
                    <a:lstStyle/>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Selection of credible locally-led partner-NGOs</a:t>
                      </a:r>
                    </a:p>
                    <a:p>
                      <a:pPr marL="342900" lvl="0" indent="-342900">
                        <a:buFont typeface="+mj-lt"/>
                        <a:buAutoNum type="arabicPeriod"/>
                      </a:pPr>
                      <a:endParaRPr lang="nl-NL"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Making it possible to directly donate to credible locally-led NGOs</a:t>
                      </a:r>
                    </a:p>
                    <a:p>
                      <a:pPr marL="342900" lvl="0" indent="-342900">
                        <a:buFont typeface="+mj-lt"/>
                        <a:buAutoNum type="arabicPeriod"/>
                      </a:pPr>
                      <a:endParaRPr lang="nl-NL"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Creating more value for money</a:t>
                      </a:r>
                    </a:p>
                    <a:p>
                      <a:pPr marL="342900" lvl="0" indent="-342900">
                        <a:buFont typeface="+mj-lt"/>
                        <a:buAutoNum type="arabicPeriod"/>
                      </a:pPr>
                      <a:endParaRPr lang="nl-NL" sz="1800" b="0" kern="1200" dirty="0">
                        <a:solidFill>
                          <a:schemeClr val="dk1"/>
                        </a:solidFill>
                        <a:effectLst/>
                        <a:latin typeface="+mj-lt"/>
                        <a:ea typeface="Roboto" panose="02000000000000000000" pitchFamily="2" charset="0"/>
                        <a:cs typeface="Roboto" panose="02000000000000000000" pitchFamily="2" charset="0"/>
                      </a:endParaRPr>
                    </a:p>
                    <a:p>
                      <a:pPr marL="342900" lvl="0" indent="-342900">
                        <a:buFont typeface="+mj-lt"/>
                        <a:buAutoNum type="arabicPeriod"/>
                      </a:pPr>
                      <a:r>
                        <a:rPr lang="en-GB" sz="1800" b="0" kern="1200" dirty="0">
                          <a:solidFill>
                            <a:schemeClr val="dk1"/>
                          </a:solidFill>
                          <a:effectLst/>
                          <a:latin typeface="+mj-lt"/>
                          <a:ea typeface="Roboto" panose="02000000000000000000" pitchFamily="2" charset="0"/>
                          <a:cs typeface="Roboto" panose="02000000000000000000" pitchFamily="2" charset="0"/>
                        </a:rPr>
                        <a:t>And challenging the unequal power dynamics in the aid sector</a:t>
                      </a:r>
                      <a:endParaRPr lang="nl-NL" sz="1800" b="0" kern="1200" dirty="0">
                        <a:solidFill>
                          <a:schemeClr val="dk1"/>
                        </a:solidFill>
                        <a:effectLst/>
                        <a:latin typeface="+mj-lt"/>
                        <a:ea typeface="Roboto" panose="02000000000000000000" pitchFamily="2" charset="0"/>
                        <a:cs typeface="Roboto" panose="02000000000000000000" pitchFamily="2" charset="0"/>
                      </a:endParaRPr>
                    </a:p>
                    <a:p>
                      <a:r>
                        <a:rPr lang="en-GB" sz="1800" kern="1200" dirty="0">
                          <a:solidFill>
                            <a:schemeClr val="dk1"/>
                          </a:solidFill>
                          <a:effectLst/>
                          <a:latin typeface="+mj-lt"/>
                          <a:ea typeface="Roboto" panose="02000000000000000000" pitchFamily="2" charset="0"/>
                          <a:cs typeface="Roboto" panose="02000000000000000000" pitchFamily="2" charset="0"/>
                        </a:rPr>
                        <a:t> </a:t>
                      </a:r>
                    </a:p>
                  </a:txBody>
                  <a:tcPr marL="60960" marR="60960" marT="30480" marB="30480"/>
                </a:tc>
                <a:extLst>
                  <a:ext uri="{0D108BD9-81ED-4DB2-BD59-A6C34878D82A}">
                    <a16:rowId xmlns:a16="http://schemas.microsoft.com/office/drawing/2014/main" val="1304226140"/>
                  </a:ext>
                </a:extLst>
              </a:tr>
            </a:tbl>
          </a:graphicData>
        </a:graphic>
      </p:graphicFrame>
      <p:pic>
        <p:nvPicPr>
          <p:cNvPr id="8" name="Afbeelding 7" descr="Afbeelding met tekst, diagram, schermopname, Lettertype&#10;&#10;Automatisch gegenereerde beschrijving">
            <a:extLst>
              <a:ext uri="{FF2B5EF4-FFF2-40B4-BE49-F238E27FC236}">
                <a16:creationId xmlns:a16="http://schemas.microsoft.com/office/drawing/2014/main" id="{8EA30EB2-E981-CE58-C57A-6E1D433BE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114" y="76200"/>
            <a:ext cx="4738517" cy="6705600"/>
          </a:xfrm>
          <a:prstGeom prst="rect">
            <a:avLst/>
          </a:prstGeom>
        </p:spPr>
      </p:pic>
    </p:spTree>
    <p:extLst>
      <p:ext uri="{BB962C8B-B14F-4D97-AF65-F5344CB8AC3E}">
        <p14:creationId xmlns:p14="http://schemas.microsoft.com/office/powerpoint/2010/main" val="3778170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711200" y="767159"/>
            <a:ext cx="8180516" cy="898644"/>
          </a:xfrm>
          <a:prstGeom prst="rect">
            <a:avLst/>
          </a:prstGeom>
        </p:spPr>
        <p:txBody>
          <a:bodyPr lIns="0" tIns="0" rIns="0" bIns="0" rtlCol="0" anchor="t">
            <a:spAutoFit/>
          </a:bodyPr>
          <a:lstStyle/>
          <a:p>
            <a:pPr defTabSz="609630">
              <a:lnSpc>
                <a:spcPts val="7680"/>
              </a:lnSpc>
            </a:pPr>
            <a:r>
              <a:rPr lang="en-US" sz="4667" b="1" dirty="0">
                <a:solidFill>
                  <a:srgbClr val="231F20"/>
                </a:solidFill>
                <a:latin typeface="Calibri"/>
              </a:rPr>
              <a:t>Our solution (in detail)</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aphicFrame>
        <p:nvGraphicFramePr>
          <p:cNvPr id="6" name="Tabel 5">
            <a:extLst>
              <a:ext uri="{FF2B5EF4-FFF2-40B4-BE49-F238E27FC236}">
                <a16:creationId xmlns:a16="http://schemas.microsoft.com/office/drawing/2014/main" id="{28660622-904E-514F-45ED-029C9D27D021}"/>
              </a:ext>
            </a:extLst>
          </p:cNvPr>
          <p:cNvGraphicFramePr>
            <a:graphicFrameLocks noGrp="1"/>
          </p:cNvGraphicFramePr>
          <p:nvPr/>
        </p:nvGraphicFramePr>
        <p:xfrm>
          <a:off x="787779" y="1745059"/>
          <a:ext cx="8180516" cy="4071541"/>
        </p:xfrm>
        <a:graphic>
          <a:graphicData uri="http://schemas.openxmlformats.org/drawingml/2006/table">
            <a:tbl>
              <a:tblPr firstRow="1" bandRow="1">
                <a:tableStyleId>{93296810-A885-4BE3-A3E7-6D5BEEA58F35}</a:tableStyleId>
              </a:tblPr>
              <a:tblGrid>
                <a:gridCol w="4090258">
                  <a:extLst>
                    <a:ext uri="{9D8B030D-6E8A-4147-A177-3AD203B41FA5}">
                      <a16:colId xmlns:a16="http://schemas.microsoft.com/office/drawing/2014/main" val="4076358958"/>
                    </a:ext>
                  </a:extLst>
                </a:gridCol>
                <a:gridCol w="4090258">
                  <a:extLst>
                    <a:ext uri="{9D8B030D-6E8A-4147-A177-3AD203B41FA5}">
                      <a16:colId xmlns:a16="http://schemas.microsoft.com/office/drawing/2014/main" val="717877503"/>
                    </a:ext>
                  </a:extLst>
                </a:gridCol>
              </a:tblGrid>
              <a:tr h="266090">
                <a:tc>
                  <a:txBody>
                    <a:bodyPr/>
                    <a:lstStyle/>
                    <a:p>
                      <a:r>
                        <a:rPr lang="en-GB" sz="800" noProof="0" dirty="0"/>
                        <a:t>For locally-led NGOs in Africa</a:t>
                      </a:r>
                      <a:endParaRPr lang="en-GB" sz="800" noProof="0" dirty="0">
                        <a:latin typeface="Roboto" panose="02000000000000000000" pitchFamily="2" charset="0"/>
                        <a:ea typeface="Roboto" panose="02000000000000000000" pitchFamily="2" charset="0"/>
                        <a:cs typeface="Roboto" panose="02000000000000000000" pitchFamily="2" charset="0"/>
                      </a:endParaRPr>
                    </a:p>
                  </a:txBody>
                  <a:tcPr marL="60960" marR="60960" marT="30480" marB="30480"/>
                </a:tc>
                <a:tc>
                  <a:txBody>
                    <a:bodyPr/>
                    <a:lstStyle/>
                    <a:p>
                      <a:r>
                        <a:rPr lang="en-GB" sz="800" noProof="0"/>
                        <a:t>For Donors (individuals, companies &amp; grants)</a:t>
                      </a:r>
                      <a:endParaRPr lang="en-GB" sz="800" noProof="0">
                        <a:latin typeface="Roboto" panose="02000000000000000000" pitchFamily="2" charset="0"/>
                        <a:ea typeface="Roboto" panose="02000000000000000000" pitchFamily="2" charset="0"/>
                        <a:cs typeface="Roboto" panose="02000000000000000000" pitchFamily="2" charset="0"/>
                      </a:endParaRPr>
                    </a:p>
                  </a:txBody>
                  <a:tcPr marL="60960" marR="60960" marT="30480" marB="30480"/>
                </a:tc>
                <a:extLst>
                  <a:ext uri="{0D108BD9-81ED-4DB2-BD59-A6C34878D82A}">
                    <a16:rowId xmlns:a16="http://schemas.microsoft.com/office/drawing/2014/main" val="801157560"/>
                  </a:ext>
                </a:extLst>
              </a:tr>
              <a:tr h="3805451">
                <a:tc>
                  <a:txBody>
                    <a:bodyPr/>
                    <a:lstStyle/>
                    <a:p>
                      <a:pPr marL="342900" lvl="0" indent="-342900">
                        <a:buFont typeface="+mj-lt"/>
                        <a:buAutoNum type="arabicPeriod"/>
                      </a:pPr>
                      <a:r>
                        <a:rPr lang="en-GB" sz="1200" b="1" kern="1200" dirty="0">
                          <a:solidFill>
                            <a:schemeClr val="dk1"/>
                          </a:solidFill>
                          <a:effectLst/>
                        </a:rPr>
                        <a:t>Visibility of locally-led solutions</a:t>
                      </a:r>
                      <a:r>
                        <a:rPr lang="en-GB" sz="1200" kern="1200" dirty="0">
                          <a:solidFill>
                            <a:schemeClr val="dk1"/>
                          </a:solidFill>
                          <a:effectLst/>
                        </a:rPr>
                        <a:t> by showcasing the work, expertise and results of the NGOs and their stories at our website, at socials and in (online) events.</a:t>
                      </a:r>
                    </a:p>
                    <a:p>
                      <a:pPr marL="342900" lvl="0" indent="-342900">
                        <a:buFont typeface="+mj-lt"/>
                        <a:buAutoNum type="arabicPeriod"/>
                      </a:pPr>
                      <a:endParaRPr lang="en-GB"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Access to unrestricted funding</a:t>
                      </a:r>
                      <a:r>
                        <a:rPr lang="en-GB" sz="1200" kern="1200" dirty="0">
                          <a:solidFill>
                            <a:schemeClr val="dk1"/>
                          </a:solidFill>
                          <a:effectLst/>
                        </a:rPr>
                        <a:t>. We support NGOs on their ambitions and plans, with project funding – 95% of donations made to project donations goes directly to southern-based NGOs – organisational funding and support. Getting aid budget to the ‘last mile’.</a:t>
                      </a:r>
                    </a:p>
                    <a:p>
                      <a:pPr marL="342900" lvl="0" indent="-342900">
                        <a:buFont typeface="+mj-lt"/>
                        <a:buAutoNum type="arabicPeriod"/>
                      </a:pPr>
                      <a:endParaRPr lang="nl-NL"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Training, Sharing Expertise &amp; Matchmaking</a:t>
                      </a:r>
                      <a:r>
                        <a:rPr lang="en-GB" sz="1200" kern="1200" dirty="0">
                          <a:solidFill>
                            <a:schemeClr val="dk1"/>
                          </a:solidFill>
                          <a:effectLst/>
                        </a:rPr>
                        <a:t> by working on the 5 elements of a Healthy Nonprofits and Sustainable Organisations in all our actions to our partner organisations and online for many small locally-led NGO.</a:t>
                      </a:r>
                    </a:p>
                    <a:p>
                      <a:pPr marL="342900" lvl="0" indent="-342900">
                        <a:buFont typeface="+mj-lt"/>
                        <a:buAutoNum type="arabicPeriod"/>
                      </a:pPr>
                      <a:endParaRPr lang="nl-NL"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Trust-based partnerships</a:t>
                      </a:r>
                      <a:r>
                        <a:rPr lang="en-GB" sz="1200" kern="1200" dirty="0">
                          <a:solidFill>
                            <a:schemeClr val="dk1"/>
                          </a:solidFill>
                          <a:effectLst/>
                        </a:rPr>
                        <a:t> from the first partner-visit on during the entire 3 years of the partnership. This allows for open conversations, getting to the best possible impact together.</a:t>
                      </a:r>
                      <a:endParaRPr lang="nl-NL" sz="1200" kern="1200" dirty="0">
                        <a:solidFill>
                          <a:schemeClr val="dk1"/>
                        </a:solidFill>
                        <a:effectLst/>
                        <a:latin typeface="+mn-lt"/>
                        <a:ea typeface="+mn-ea"/>
                        <a:cs typeface="+mn-cs"/>
                      </a:endParaRPr>
                    </a:p>
                  </a:txBody>
                  <a:tcPr marL="60960" marR="60960" marT="30480" marB="30480"/>
                </a:tc>
                <a:tc>
                  <a:txBody>
                    <a:bodyPr/>
                    <a:lstStyle/>
                    <a:p>
                      <a:pPr marL="342900" lvl="0" indent="-342900">
                        <a:buFont typeface="+mj-lt"/>
                        <a:buAutoNum type="arabicPeriod"/>
                      </a:pPr>
                      <a:r>
                        <a:rPr lang="en-GB" sz="1200" b="1" kern="1200" dirty="0">
                          <a:solidFill>
                            <a:schemeClr val="dk1"/>
                          </a:solidFill>
                          <a:effectLst/>
                        </a:rPr>
                        <a:t>Selection of credible locally-led partner-NGOs</a:t>
                      </a:r>
                      <a:r>
                        <a:rPr lang="en-GB" sz="1200" kern="1200" dirty="0">
                          <a:solidFill>
                            <a:schemeClr val="dk1"/>
                          </a:solidFill>
                          <a:effectLst/>
                        </a:rPr>
                        <a:t> (on paper, in training on Theory of Change &amp; Annual planning, and through a visit by our colleagues in the country), so we do not rely on paper only.</a:t>
                      </a:r>
                    </a:p>
                    <a:p>
                      <a:pPr marL="342900" lvl="0" indent="-342900">
                        <a:buFont typeface="+mj-lt"/>
                        <a:buAutoNum type="arabicPeriod"/>
                      </a:pPr>
                      <a:endParaRPr lang="nl-NL"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Making it possible to directly donate to credible locally-led NGOs </a:t>
                      </a:r>
                      <a:r>
                        <a:rPr lang="en-GB" sz="1200" kern="1200" dirty="0">
                          <a:solidFill>
                            <a:schemeClr val="dk1"/>
                          </a:solidFill>
                          <a:effectLst/>
                        </a:rPr>
                        <a:t>by showcasing the NGOs on our website and in (online) communications. </a:t>
                      </a:r>
                    </a:p>
                    <a:p>
                      <a:pPr marL="342900" lvl="0" indent="-342900">
                        <a:buFont typeface="+mj-lt"/>
                        <a:buAutoNum type="arabicPeriod"/>
                      </a:pPr>
                      <a:endParaRPr lang="nl-NL"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Creating more value for money</a:t>
                      </a:r>
                      <a:r>
                        <a:rPr lang="en-GB" sz="1200" kern="1200" dirty="0">
                          <a:solidFill>
                            <a:schemeClr val="dk1"/>
                          </a:solidFill>
                          <a:effectLst/>
                        </a:rPr>
                        <a:t>, with cost effective solutions to beat poverty, in the partnerships with our locally-led NGOs.</a:t>
                      </a:r>
                    </a:p>
                    <a:p>
                      <a:pPr marL="342900" lvl="0" indent="-342900">
                        <a:buFont typeface="+mj-lt"/>
                        <a:buAutoNum type="arabicPeriod"/>
                      </a:pPr>
                      <a:endParaRPr lang="nl-NL" sz="1200" kern="1200" dirty="0">
                        <a:solidFill>
                          <a:schemeClr val="dk1"/>
                        </a:solidFill>
                        <a:effectLst/>
                      </a:endParaRPr>
                    </a:p>
                    <a:p>
                      <a:pPr marL="342900" lvl="0" indent="-342900">
                        <a:buFont typeface="+mj-lt"/>
                        <a:buAutoNum type="arabicPeriod"/>
                      </a:pPr>
                      <a:r>
                        <a:rPr lang="en-GB" sz="1200" b="1" kern="1200" dirty="0">
                          <a:solidFill>
                            <a:schemeClr val="dk1"/>
                          </a:solidFill>
                          <a:effectLst/>
                        </a:rPr>
                        <a:t>And challenging the unequal power dynamics in the aid sector </a:t>
                      </a:r>
                      <a:r>
                        <a:rPr lang="en-GB" sz="1200" kern="1200" dirty="0">
                          <a:solidFill>
                            <a:schemeClr val="dk1"/>
                          </a:solidFill>
                          <a:effectLst/>
                        </a:rPr>
                        <a:t>by leading by example.</a:t>
                      </a:r>
                      <a:endParaRPr lang="nl-NL" sz="1200" kern="1200" dirty="0">
                        <a:solidFill>
                          <a:schemeClr val="dk1"/>
                        </a:solidFill>
                        <a:effectLst/>
                      </a:endParaRPr>
                    </a:p>
                    <a:p>
                      <a:r>
                        <a:rPr lang="en-GB" sz="1200" kern="1200" dirty="0">
                          <a:solidFill>
                            <a:schemeClr val="dk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rPr>
                        <a:t>So, that we can have more people out of extreme poverty in less time and with less expense. This makes us a great partner to grants who want to support African-led change directly. </a:t>
                      </a:r>
                      <a:endParaRPr lang="en-GB" sz="1200" kern="1200" dirty="0">
                        <a:solidFill>
                          <a:schemeClr val="dk1"/>
                        </a:solidFill>
                        <a:effectLst/>
                        <a:latin typeface="+mn-lt"/>
                        <a:ea typeface="+mn-ea"/>
                        <a:cs typeface="+mn-cs"/>
                      </a:endParaRPr>
                    </a:p>
                  </a:txBody>
                  <a:tcPr marL="60960" marR="60960" marT="30480" marB="30480"/>
                </a:tc>
                <a:extLst>
                  <a:ext uri="{0D108BD9-81ED-4DB2-BD59-A6C34878D82A}">
                    <a16:rowId xmlns:a16="http://schemas.microsoft.com/office/drawing/2014/main" val="1304226140"/>
                  </a:ext>
                </a:extLst>
              </a:tr>
            </a:tbl>
          </a:graphicData>
        </a:graphic>
      </p:graphicFrame>
      <p:sp>
        <p:nvSpPr>
          <p:cNvPr id="7" name="Tekstvak 6">
            <a:extLst>
              <a:ext uri="{FF2B5EF4-FFF2-40B4-BE49-F238E27FC236}">
                <a16:creationId xmlns:a16="http://schemas.microsoft.com/office/drawing/2014/main" id="{79760EFB-C430-27F9-F40A-28B74AF0C2AF}"/>
              </a:ext>
            </a:extLst>
          </p:cNvPr>
          <p:cNvSpPr txBox="1"/>
          <p:nvPr/>
        </p:nvSpPr>
        <p:spPr>
          <a:xfrm>
            <a:off x="558800" y="6172200"/>
            <a:ext cx="8128000" cy="523220"/>
          </a:xfrm>
          <a:prstGeom prst="rect">
            <a:avLst/>
          </a:prstGeom>
          <a:noFill/>
        </p:spPr>
        <p:txBody>
          <a:bodyPr wrap="square" rtlCol="0">
            <a:spAutoFit/>
          </a:bodyPr>
          <a:lstStyle/>
          <a:p>
            <a:pPr algn="ctr" defTabSz="609630"/>
            <a:r>
              <a:rPr lang="en-GB" sz="1200" b="1" dirty="0">
                <a:solidFill>
                  <a:prstClr val="black"/>
                </a:solidFill>
                <a:latin typeface="Calibri"/>
              </a:rPr>
              <a:t>Our approach is unique in the Netherlands (and we haven’t seen alike initiatives in Europe or Africa either).</a:t>
            </a:r>
            <a:endParaRPr lang="nl-NL" sz="1200" b="1" dirty="0">
              <a:solidFill>
                <a:prstClr val="black"/>
              </a:solidFill>
              <a:latin typeface="Calibri"/>
            </a:endParaRPr>
          </a:p>
          <a:p>
            <a:pPr defTabSz="609630"/>
            <a:endParaRPr lang="nl-NL" sz="1600" dirty="0">
              <a:solidFill>
                <a:prstClr val="black"/>
              </a:solidFill>
              <a:latin typeface="Calibri"/>
            </a:endParaRPr>
          </a:p>
        </p:txBody>
      </p:sp>
    </p:spTree>
    <p:extLst>
      <p:ext uri="{BB962C8B-B14F-4D97-AF65-F5344CB8AC3E}">
        <p14:creationId xmlns:p14="http://schemas.microsoft.com/office/powerpoint/2010/main" val="60900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26"/>
          <p:cNvGrpSpPr/>
          <p:nvPr/>
        </p:nvGrpSpPr>
        <p:grpSpPr>
          <a:xfrm>
            <a:off x="-9422886" y="-405819"/>
            <a:ext cx="12572089" cy="7353452"/>
            <a:chOff x="0" y="0"/>
            <a:chExt cx="25144178" cy="14706903"/>
          </a:xfrm>
        </p:grpSpPr>
        <p:sp>
          <p:nvSpPr>
            <p:cNvPr id="345" name="Google Shape;345;p26"/>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6" name="Google Shape;346;p26"/>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7" name="Google Shape;347;p26"/>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8" name="Google Shape;348;p26"/>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9" name="Google Shape;349;p26"/>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50" name="Google Shape;350;p26"/>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51" name="Google Shape;351;p26"/>
          <p:cNvSpPr/>
          <p:nvPr/>
        </p:nvSpPr>
        <p:spPr>
          <a:xfrm>
            <a:off x="11068712" y="248312"/>
            <a:ext cx="874977" cy="874977"/>
          </a:xfrm>
          <a:custGeom>
            <a:avLst/>
            <a:gdLst/>
            <a:ahLst/>
            <a:cxnLst/>
            <a:rect l="l" t="t" r="r" b="b"/>
            <a:pathLst>
              <a:path w="1312466" h="1312466" extrusionOk="0">
                <a:moveTo>
                  <a:pt x="0" y="0"/>
                </a:moveTo>
                <a:lnTo>
                  <a:pt x="1312466" y="0"/>
                </a:lnTo>
                <a:lnTo>
                  <a:pt x="1312466" y="1312466"/>
                </a:lnTo>
                <a:lnTo>
                  <a:pt x="0" y="1312466"/>
                </a:lnTo>
                <a:lnTo>
                  <a:pt x="0" y="0"/>
                </a:lnTo>
                <a:close/>
              </a:path>
            </a:pathLst>
          </a:custGeom>
          <a:blipFill rotWithShape="1">
            <a:blip r:embed="rId3">
              <a:alphaModFix/>
            </a:blip>
            <a:stretch>
              <a:fillRect/>
            </a:stretch>
          </a:blipFill>
          <a:ln>
            <a:noFill/>
          </a:ln>
        </p:spPr>
        <p:txBody>
          <a:bodyPr/>
          <a:lstStyle/>
          <a:p>
            <a:pPr defTabSz="609630"/>
            <a:endParaRPr lang="nl-NL" sz="1200">
              <a:solidFill>
                <a:prstClr val="black"/>
              </a:solidFill>
              <a:latin typeface="Calibri"/>
            </a:endParaRPr>
          </a:p>
        </p:txBody>
      </p:sp>
      <p:sp>
        <p:nvSpPr>
          <p:cNvPr id="357" name="Google Shape;357;p26"/>
          <p:cNvSpPr txBox="1"/>
          <p:nvPr/>
        </p:nvSpPr>
        <p:spPr>
          <a:xfrm>
            <a:off x="1116517" y="95785"/>
            <a:ext cx="7214683" cy="926472"/>
          </a:xfrm>
          <a:prstGeom prst="rect">
            <a:avLst/>
          </a:prstGeom>
          <a:noFill/>
          <a:ln>
            <a:noFill/>
          </a:ln>
        </p:spPr>
        <p:txBody>
          <a:bodyPr spcFirstLastPara="1" wrap="square" lIns="0" tIns="0" rIns="0" bIns="0" anchor="t" anchorCtr="0">
            <a:spAutoFit/>
          </a:bodyPr>
          <a:lstStyle/>
          <a:p>
            <a:pPr defTabSz="609630">
              <a:lnSpc>
                <a:spcPct val="128571"/>
              </a:lnSpc>
            </a:pPr>
            <a:r>
              <a:rPr lang="en-GB" sz="4667" b="1" dirty="0">
                <a:solidFill>
                  <a:srgbClr val="231F20"/>
                </a:solidFill>
                <a:latin typeface="Calibri"/>
                <a:ea typeface="Roboto"/>
                <a:cs typeface="Roboto"/>
                <a:sym typeface="Roboto"/>
              </a:rPr>
              <a:t>The projects we support</a:t>
            </a:r>
            <a:endParaRPr sz="1200" dirty="0">
              <a:solidFill>
                <a:prstClr val="black"/>
              </a:solidFill>
              <a:latin typeface="Calibri"/>
            </a:endParaRPr>
          </a:p>
        </p:txBody>
      </p:sp>
      <p:pic>
        <p:nvPicPr>
          <p:cNvPr id="3" name="Afbeelding 2" descr="Afbeelding met schermopname, persoon, plant, Website&#10;&#10;Automatisch gegenereerde beschrijving">
            <a:extLst>
              <a:ext uri="{FF2B5EF4-FFF2-40B4-BE49-F238E27FC236}">
                <a16:creationId xmlns:a16="http://schemas.microsoft.com/office/drawing/2014/main" id="{3F05EBC9-4761-C1D1-1D98-E82DD1DE3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463" y="1169625"/>
            <a:ext cx="8952541" cy="4799375"/>
          </a:xfrm>
          <a:prstGeom prst="rect">
            <a:avLst/>
          </a:prstGeom>
        </p:spPr>
      </p:pic>
    </p:spTree>
    <p:extLst>
      <p:ext uri="{BB962C8B-B14F-4D97-AF65-F5344CB8AC3E}">
        <p14:creationId xmlns:p14="http://schemas.microsoft.com/office/powerpoint/2010/main" val="45250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711200" y="222346"/>
            <a:ext cx="9213568" cy="898644"/>
          </a:xfrm>
          <a:prstGeom prst="rect">
            <a:avLst/>
          </a:prstGeom>
        </p:spPr>
        <p:txBody>
          <a:bodyPr wrap="square" lIns="0" tIns="0" rIns="0" bIns="0" rtlCol="0" anchor="t">
            <a:spAutoFit/>
          </a:bodyPr>
          <a:lstStyle/>
          <a:p>
            <a:pPr defTabSz="609630">
              <a:lnSpc>
                <a:spcPts val="7680"/>
              </a:lnSpc>
            </a:pPr>
            <a:r>
              <a:rPr lang="en-US" sz="4667" b="1" dirty="0">
                <a:solidFill>
                  <a:srgbClr val="231F20"/>
                </a:solidFill>
                <a:latin typeface="Calibri"/>
              </a:rPr>
              <a:t>Impact data 2020-2023</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9422886" y="-405819"/>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14" name="Afbeelding 13" descr="Afbeelding met tekst, visitekaartje, schermopname, Lettertype&#10;&#10;Automatisch gegenereerde beschrijving">
            <a:extLst>
              <a:ext uri="{FF2B5EF4-FFF2-40B4-BE49-F238E27FC236}">
                <a16:creationId xmlns:a16="http://schemas.microsoft.com/office/drawing/2014/main" id="{38166589-2CDC-593C-CE69-A3DE31E61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0" y="1613185"/>
            <a:ext cx="6368768" cy="4776576"/>
          </a:xfrm>
          <a:prstGeom prst="rect">
            <a:avLst/>
          </a:prstGeom>
        </p:spPr>
      </p:pic>
    </p:spTree>
    <p:extLst>
      <p:ext uri="{BB962C8B-B14F-4D97-AF65-F5344CB8AC3E}">
        <p14:creationId xmlns:p14="http://schemas.microsoft.com/office/powerpoint/2010/main" val="3092185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5ACEA-5533-4870-758E-6816F4E817CE}"/>
              </a:ext>
            </a:extLst>
          </p:cNvPr>
          <p:cNvSpPr>
            <a:spLocks noGrp="1"/>
          </p:cNvSpPr>
          <p:nvPr>
            <p:ph type="ctrTitle"/>
          </p:nvPr>
        </p:nvSpPr>
        <p:spPr>
          <a:xfrm>
            <a:off x="6528048" y="2924944"/>
            <a:ext cx="4140000" cy="1692000"/>
          </a:xfrm>
        </p:spPr>
        <p:txBody>
          <a:bodyPr/>
          <a:lstStyle/>
          <a:p>
            <a:r>
              <a:rPr lang="nl-NL" dirty="0"/>
              <a:t>Na deze </a:t>
            </a:r>
            <a:r>
              <a:rPr lang="nl-NL" dirty="0" err="1"/>
              <a:t>good</a:t>
            </a:r>
            <a:r>
              <a:rPr lang="nl-NL" dirty="0"/>
              <a:t> practise: </a:t>
            </a:r>
            <a:br>
              <a:rPr lang="nl-NL" dirty="0"/>
            </a:br>
            <a:br>
              <a:rPr lang="nl-NL" dirty="0"/>
            </a:br>
            <a:r>
              <a:rPr lang="nl-NL" dirty="0"/>
              <a:t>HOE vertel jij het verhaal? </a:t>
            </a:r>
            <a:endParaRPr lang="en-US" dirty="0"/>
          </a:p>
        </p:txBody>
      </p:sp>
      <p:pic>
        <p:nvPicPr>
          <p:cNvPr id="13" name="Picture Placeholder 12" descr="A notebook with a pen and a cup of coffee on a table&#10;&#10;Description automatically generated">
            <a:extLst>
              <a:ext uri="{FF2B5EF4-FFF2-40B4-BE49-F238E27FC236}">
                <a16:creationId xmlns:a16="http://schemas.microsoft.com/office/drawing/2014/main" id="{8BC96F22-A831-B570-AC8E-268E80749CD8}"/>
              </a:ext>
            </a:extLst>
          </p:cNvPr>
          <p:cNvPicPr>
            <a:picLocks noGrp="1" noChangeAspect="1"/>
          </p:cNvPicPr>
          <p:nvPr>
            <p:ph type="pic" sz="quarter" idx="13"/>
          </p:nvPr>
        </p:nvPicPr>
        <p:blipFill>
          <a:blip r:embed="rId2"/>
          <a:srcRect l="11040" r="11040"/>
          <a:stretch>
            <a:fillRect/>
          </a:stretch>
        </p:blipFill>
        <p:spPr/>
      </p:pic>
    </p:spTree>
    <p:extLst>
      <p:ext uri="{BB962C8B-B14F-4D97-AF65-F5344CB8AC3E}">
        <p14:creationId xmlns:p14="http://schemas.microsoft.com/office/powerpoint/2010/main" val="112572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270408-757F-E12A-784A-D46A84BBE9DF}"/>
              </a:ext>
            </a:extLst>
          </p:cNvPr>
          <p:cNvSpPr txBox="1"/>
          <p:nvPr/>
        </p:nvSpPr>
        <p:spPr bwMode="gray">
          <a:xfrm>
            <a:off x="767408" y="1412776"/>
            <a:ext cx="10657184" cy="1600438"/>
          </a:xfrm>
          <a:prstGeom prst="rect">
            <a:avLst/>
          </a:prstGeom>
          <a:noFill/>
        </p:spPr>
        <p:txBody>
          <a:bodyPr wrap="square">
            <a:spAutoFit/>
          </a:bodyPr>
          <a:lstStyle/>
          <a:p>
            <a:pPr algn="ctr" rtl="0">
              <a:spcBef>
                <a:spcPts val="0"/>
              </a:spcBef>
              <a:spcAft>
                <a:spcPts val="0"/>
              </a:spcAft>
            </a:pPr>
            <a:r>
              <a:rPr lang="nl-NL" sz="4000" b="1" dirty="0">
                <a:effectLst/>
              </a:rPr>
              <a:t>Even polsen… </a:t>
            </a:r>
            <a:r>
              <a:rPr lang="nl-NL" sz="4000" b="1" dirty="0">
                <a:solidFill>
                  <a:schemeClr val="accent5">
                    <a:lumMod val="75000"/>
                  </a:schemeClr>
                </a:solidFill>
                <a:effectLst/>
              </a:rPr>
              <a:t>hoe lukt het jou om je achterban te betrekken en te vergroten? </a:t>
            </a:r>
            <a:br>
              <a:rPr lang="en-US" dirty="0"/>
            </a:br>
            <a:endParaRPr lang="en-US" dirty="0"/>
          </a:p>
        </p:txBody>
      </p:sp>
      <p:pic>
        <p:nvPicPr>
          <p:cNvPr id="3074" name="Picture 2" descr="Samen met ouders aan het werk! - ppt download">
            <a:extLst>
              <a:ext uri="{FF2B5EF4-FFF2-40B4-BE49-F238E27FC236}">
                <a16:creationId xmlns:a16="http://schemas.microsoft.com/office/drawing/2014/main" id="{3AFAD77D-94A8-2388-9D83-6BD2BDF94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50" b="36350"/>
          <a:stretch/>
        </p:blipFill>
        <p:spPr bwMode="auto">
          <a:xfrm>
            <a:off x="1343472" y="3212976"/>
            <a:ext cx="9144000"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9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AD69F7A-FF64-494E-A3D5-2F81FDCE0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6" y="-31973"/>
            <a:ext cx="12382311" cy="6965050"/>
          </a:xfrm>
          <a:prstGeom prst="rect">
            <a:avLst/>
          </a:prstGeom>
        </p:spPr>
      </p:pic>
      <p:sp>
        <p:nvSpPr>
          <p:cNvPr id="9" name="Ovaal 8">
            <a:extLst>
              <a:ext uri="{FF2B5EF4-FFF2-40B4-BE49-F238E27FC236}">
                <a16:creationId xmlns:a16="http://schemas.microsoft.com/office/drawing/2014/main" id="{59B55972-CB35-4879-877B-A6ADA7682756}"/>
              </a:ext>
            </a:extLst>
          </p:cNvPr>
          <p:cNvSpPr/>
          <p:nvPr/>
        </p:nvSpPr>
        <p:spPr>
          <a:xfrm>
            <a:off x="3143672" y="27831"/>
            <a:ext cx="3644347" cy="26087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Ovaal 13">
            <a:extLst>
              <a:ext uri="{FF2B5EF4-FFF2-40B4-BE49-F238E27FC236}">
                <a16:creationId xmlns:a16="http://schemas.microsoft.com/office/drawing/2014/main" id="{6E13142A-6367-4C41-BFC5-C5382214E473}"/>
              </a:ext>
            </a:extLst>
          </p:cNvPr>
          <p:cNvSpPr/>
          <p:nvPr/>
        </p:nvSpPr>
        <p:spPr>
          <a:xfrm>
            <a:off x="6427979" y="3869362"/>
            <a:ext cx="3644347" cy="26087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99A176FE-DCDC-A519-DC74-A88C0336E80B}"/>
              </a:ext>
            </a:extLst>
          </p:cNvPr>
          <p:cNvSpPr/>
          <p:nvPr/>
        </p:nvSpPr>
        <p:spPr bwMode="gray">
          <a:xfrm>
            <a:off x="8760296" y="361281"/>
            <a:ext cx="3074917" cy="2172092"/>
          </a:xfrm>
          <a:prstGeom prst="rect">
            <a:avLst/>
          </a:prstGeom>
          <a:solidFill>
            <a:schemeClr val="bg1">
              <a:lumMod val="65000"/>
            </a:schemeClr>
          </a:solidFill>
          <a:ln w="9525">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entury Gothic" panose="020F0302020204030204"/>
                <a:ea typeface="+mn-ea"/>
                <a:cs typeface="+mn-cs"/>
              </a:rPr>
              <a:t>Een </a:t>
            </a:r>
            <a:r>
              <a:rPr kumimoji="0" lang="nl-NL" sz="2400" b="1" i="0" u="none" strike="noStrike" kern="1200" cap="none" spc="0" normalizeH="0" baseline="0" noProof="0" dirty="0">
                <a:ln>
                  <a:noFill/>
                </a:ln>
                <a:solidFill>
                  <a:prstClr val="white"/>
                </a:solidFill>
                <a:effectLst/>
                <a:uLnTx/>
                <a:uFillTx/>
                <a:latin typeface="Century Gothic" panose="020F0302020204030204"/>
                <a:ea typeface="+mn-ea"/>
                <a:cs typeface="+mn-cs"/>
              </a:rPr>
              <a:t>FRAME</a:t>
            </a:r>
            <a:r>
              <a:rPr kumimoji="0" lang="nl-NL" sz="2400" b="0" i="0" u="none" strike="noStrike" kern="1200" cap="none" spc="0" normalizeH="0" baseline="0" noProof="0" dirty="0">
                <a:ln>
                  <a:noFill/>
                </a:ln>
                <a:solidFill>
                  <a:prstClr val="white"/>
                </a:solidFill>
                <a:effectLst/>
                <a:uLnTx/>
                <a:uFillTx/>
                <a:latin typeface="Century Gothic" panose="020F0302020204030204"/>
                <a:ea typeface="+mn-ea"/>
                <a:cs typeface="+mn-cs"/>
              </a:rPr>
              <a:t> vertelt hoe we 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entury Gothic" panose="020F0302020204030204"/>
                <a:ea typeface="+mn-ea"/>
                <a:cs typeface="+mn-cs"/>
              </a:rPr>
              <a:t>onderwerp moeten begrijpen </a:t>
            </a:r>
            <a:endPar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21624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BA6481D-58D5-91C0-46FD-0C405D2D0BEF}"/>
              </a:ext>
            </a:extLst>
          </p:cNvPr>
          <p:cNvSpPr/>
          <p:nvPr/>
        </p:nvSpPr>
        <p:spPr bwMode="gray">
          <a:xfrm>
            <a:off x="8976321" y="4581129"/>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4" name="Picture 2" descr="Afbeeldingsresultaat voor water india">
            <a:extLst>
              <a:ext uri="{FF2B5EF4-FFF2-40B4-BE49-F238E27FC236}">
                <a16:creationId xmlns:a16="http://schemas.microsoft.com/office/drawing/2014/main" id="{D7E6C4F3-C7C1-479A-BDC2-8293942DCC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t="-843" r="22269" b="843"/>
          <a:stretch/>
        </p:blipFill>
        <p:spPr bwMode="auto">
          <a:xfrm>
            <a:off x="4389321" y="1251808"/>
            <a:ext cx="3208570" cy="19383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5588532-7A2B-45C3-8BEB-E95CAE07E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848" y="1437149"/>
            <a:ext cx="3225159" cy="1815596"/>
          </a:xfrm>
          <a:prstGeom prst="rect">
            <a:avLst/>
          </a:prstGeom>
        </p:spPr>
      </p:pic>
      <p:pic>
        <p:nvPicPr>
          <p:cNvPr id="8" name="Afbeelding 7">
            <a:extLst>
              <a:ext uri="{FF2B5EF4-FFF2-40B4-BE49-F238E27FC236}">
                <a16:creationId xmlns:a16="http://schemas.microsoft.com/office/drawing/2014/main" id="{881D3C72-882E-4E59-ACEC-788F34CCA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91" y="1397116"/>
            <a:ext cx="3225159" cy="1822214"/>
          </a:xfrm>
          <a:prstGeom prst="rect">
            <a:avLst/>
          </a:prstGeom>
        </p:spPr>
      </p:pic>
      <p:sp>
        <p:nvSpPr>
          <p:cNvPr id="9" name="Tekstvak 8">
            <a:extLst>
              <a:ext uri="{FF2B5EF4-FFF2-40B4-BE49-F238E27FC236}">
                <a16:creationId xmlns:a16="http://schemas.microsoft.com/office/drawing/2014/main" id="{6962F973-45B6-4E1C-B11A-4D23ED88E79E}"/>
              </a:ext>
            </a:extLst>
          </p:cNvPr>
          <p:cNvSpPr txBox="1"/>
          <p:nvPr/>
        </p:nvSpPr>
        <p:spPr>
          <a:xfrm>
            <a:off x="8217848" y="460796"/>
            <a:ext cx="3225159" cy="1015663"/>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entury Gothic" panose="020F0302020204030204"/>
                <a:ea typeface="+mn-ea"/>
                <a:cs typeface="+mn-cs"/>
              </a:rPr>
              <a:t>Slachtoffer</a:t>
            </a:r>
          </a:p>
          <a:p>
            <a:pPr marL="514350" marR="0" lvl="0" indent="-514350" algn="ctr" defTabSz="914400" rtl="0" eaLnBrk="1" fontAlgn="auto" latinLnBrk="0" hangingPunct="1">
              <a:lnSpc>
                <a:spcPct val="100000"/>
              </a:lnSpc>
              <a:spcBef>
                <a:spcPts val="0"/>
              </a:spcBef>
              <a:spcAft>
                <a:spcPts val="0"/>
              </a:spcAft>
              <a:buClrTx/>
              <a:buSzTx/>
              <a:buFontTx/>
              <a:buAutoNum type="alphaLcPeriod"/>
              <a:tabLst/>
              <a:defRPr/>
            </a:pPr>
            <a:endParaRPr kumimoji="0" lang="nl-NL"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kstvak 9">
            <a:extLst>
              <a:ext uri="{FF2B5EF4-FFF2-40B4-BE49-F238E27FC236}">
                <a16:creationId xmlns:a16="http://schemas.microsoft.com/office/drawing/2014/main" id="{8DC7B9A1-FC21-4B07-9A89-7D040E9854BF}"/>
              </a:ext>
            </a:extLst>
          </p:cNvPr>
          <p:cNvSpPr txBox="1"/>
          <p:nvPr/>
        </p:nvSpPr>
        <p:spPr>
          <a:xfrm>
            <a:off x="4389970" y="467570"/>
            <a:ext cx="3225159" cy="1015663"/>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entury Gothic" panose="020F0302020204030204"/>
                <a:ea typeface="+mn-ea"/>
                <a:cs typeface="+mn-cs"/>
              </a:rPr>
              <a:t>vooruitgang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kstvak 10">
            <a:extLst>
              <a:ext uri="{FF2B5EF4-FFF2-40B4-BE49-F238E27FC236}">
                <a16:creationId xmlns:a16="http://schemas.microsoft.com/office/drawing/2014/main" id="{C5E1151E-E580-4F28-A60E-6369CAA5618B}"/>
              </a:ext>
            </a:extLst>
          </p:cNvPr>
          <p:cNvSpPr txBox="1"/>
          <p:nvPr/>
        </p:nvSpPr>
        <p:spPr>
          <a:xfrm>
            <a:off x="609740" y="467570"/>
            <a:ext cx="3225159" cy="954107"/>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entury Gothic" panose="020F0302020204030204"/>
                <a:ea typeface="+mn-ea"/>
                <a:cs typeface="+mn-cs"/>
              </a:rPr>
              <a:t>sociale rechtvaardigheid</a:t>
            </a:r>
          </a:p>
        </p:txBody>
      </p:sp>
      <p:sp>
        <p:nvSpPr>
          <p:cNvPr id="12" name="Tekstvak 11">
            <a:extLst>
              <a:ext uri="{FF2B5EF4-FFF2-40B4-BE49-F238E27FC236}">
                <a16:creationId xmlns:a16="http://schemas.microsoft.com/office/drawing/2014/main" id="{C62DA961-CCFD-479C-8AAA-553FD5B4B0AF}"/>
              </a:ext>
            </a:extLst>
          </p:cNvPr>
          <p:cNvSpPr txBox="1"/>
          <p:nvPr/>
        </p:nvSpPr>
        <p:spPr>
          <a:xfrm>
            <a:off x="1523649" y="5821573"/>
            <a:ext cx="3225159" cy="523220"/>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entury Gothic" panose="020F0302020204030204"/>
                <a:ea typeface="+mn-ea"/>
                <a:cs typeface="+mn-cs"/>
              </a:rPr>
              <a:t>onze schuld</a:t>
            </a:r>
          </a:p>
        </p:txBody>
      </p:sp>
      <p:sp>
        <p:nvSpPr>
          <p:cNvPr id="13" name="Tekstvak 12">
            <a:extLst>
              <a:ext uri="{FF2B5EF4-FFF2-40B4-BE49-F238E27FC236}">
                <a16:creationId xmlns:a16="http://schemas.microsoft.com/office/drawing/2014/main" id="{2071F7E8-9383-44A7-B46B-D494780AFD04}"/>
              </a:ext>
            </a:extLst>
          </p:cNvPr>
          <p:cNvSpPr txBox="1"/>
          <p:nvPr/>
        </p:nvSpPr>
        <p:spPr>
          <a:xfrm>
            <a:off x="5078897" y="5831929"/>
            <a:ext cx="3225159" cy="523220"/>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entury Gothic" panose="020F0302020204030204"/>
                <a:ea typeface="+mn-ea"/>
                <a:cs typeface="+mn-cs"/>
              </a:rPr>
              <a:t>global village</a:t>
            </a:r>
          </a:p>
        </p:txBody>
      </p:sp>
      <p:pic>
        <p:nvPicPr>
          <p:cNvPr id="15" name="Picture 2" descr="Afbeeldingsresultaat voor 11.11.11 campagne 2018">
            <a:extLst>
              <a:ext uri="{FF2B5EF4-FFF2-40B4-BE49-F238E27FC236}">
                <a16:creationId xmlns:a16="http://schemas.microsoft.com/office/drawing/2014/main" id="{590949D9-3BEE-4515-A7A0-AC564722BB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2" t="-2294" r="-472" b="35766"/>
          <a:stretch/>
        </p:blipFill>
        <p:spPr bwMode="auto">
          <a:xfrm>
            <a:off x="1529604" y="3717032"/>
            <a:ext cx="3219204" cy="2104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B084FE3A-6125-A2ED-7B73-23C40A18C4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8897" y="3747042"/>
            <a:ext cx="3249351" cy="1859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6CF0E64-F047-80EF-67F3-0B6BEF22F160}"/>
              </a:ext>
            </a:extLst>
          </p:cNvPr>
          <p:cNvSpPr txBox="1">
            <a:spLocks/>
          </p:cNvSpPr>
          <p:nvPr/>
        </p:nvSpPr>
        <p:spPr>
          <a:xfrm>
            <a:off x="9120336" y="4719523"/>
            <a:ext cx="1512169"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spTree>
    <p:extLst>
      <p:ext uri="{BB962C8B-B14F-4D97-AF65-F5344CB8AC3E}">
        <p14:creationId xmlns:p14="http://schemas.microsoft.com/office/powerpoint/2010/main" val="382149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A6E4C-E423-C971-DC40-A70CB743C31D}"/>
              </a:ext>
            </a:extLst>
          </p:cNvPr>
          <p:cNvSpPr>
            <a:spLocks noGrp="1"/>
          </p:cNvSpPr>
          <p:nvPr>
            <p:ph type="title"/>
          </p:nvPr>
        </p:nvSpPr>
        <p:spPr>
          <a:xfrm>
            <a:off x="407368" y="-42399"/>
            <a:ext cx="10267412" cy="819352"/>
          </a:xfrm>
        </p:spPr>
        <p:txBody>
          <a:bodyPr anchor="b">
            <a:normAutofit/>
          </a:bodyPr>
          <a:lstStyle/>
          <a:p>
            <a:r>
              <a:rPr lang="nl-NL" sz="2400" dirty="0"/>
              <a:t>Even oefenen.. </a:t>
            </a:r>
            <a:endParaRPr lang="nl-NL" sz="2400" b="1" dirty="0"/>
          </a:p>
        </p:txBody>
      </p:sp>
      <p:sp>
        <p:nvSpPr>
          <p:cNvPr id="14" name="Slide Number Placeholder 4">
            <a:extLst>
              <a:ext uri="{FF2B5EF4-FFF2-40B4-BE49-F238E27FC236}">
                <a16:creationId xmlns:a16="http://schemas.microsoft.com/office/drawing/2014/main" id="{F4363402-CF32-26A9-A26E-2704CBFC3CB4}"/>
              </a:ext>
            </a:extLst>
          </p:cNvPr>
          <p:cNvSpPr>
            <a:spLocks noGrp="1"/>
          </p:cNvSpPr>
          <p:nvPr>
            <p:ph type="sldNum" sz="quarter" idx="12"/>
          </p:nvPr>
        </p:nvSpPr>
        <p:spPr>
          <a:xfrm>
            <a:off x="11718000" y="6480000"/>
            <a:ext cx="360000" cy="324000"/>
          </a:xfrm>
        </p:spPr>
        <p: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600"/>
                </a:spcAft>
                <a:buClrTx/>
                <a:buSzTx/>
                <a:buFontTx/>
                <a:buNone/>
                <a:tabLst/>
                <a:defRPr/>
              </a:pPr>
              <a:t>32</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 name="Tijdelijke aanduiding voor dianummer 4" hidden="1">
            <a:extLst>
              <a:ext uri="{FF2B5EF4-FFF2-40B4-BE49-F238E27FC236}">
                <a16:creationId xmlns:a16="http://schemas.microsoft.com/office/drawing/2014/main" id="{A54256B2-B915-AC17-A218-B8F9DB31B117}"/>
              </a:ext>
            </a:extLst>
          </p:cNvPr>
          <p:cNvSpPr>
            <a:spLocks noGrp="1"/>
          </p:cNvSpPr>
          <p:nvPr>
            <p:ph type="sldNum" sz="quarter" idx="4294967295"/>
          </p:nvPr>
        </p:nvSpPr>
        <p:spPr>
          <a:xfrm>
            <a:off x="11718000" y="6480000"/>
            <a:ext cx="360000" cy="324000"/>
          </a:xfrm>
        </p:spPr>
        <p: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600"/>
                </a:spcAft>
                <a:buClrTx/>
                <a:buSzTx/>
                <a:buFontTx/>
                <a:buNone/>
                <a:tabLst/>
                <a:defRPr/>
              </a:pPr>
              <a:t>32</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28" name="Picture 4" descr="Why One Nikon Photographer Switched to Sony">
            <a:extLst>
              <a:ext uri="{FF2B5EF4-FFF2-40B4-BE49-F238E27FC236}">
                <a16:creationId xmlns:a16="http://schemas.microsoft.com/office/drawing/2014/main" id="{B1D5F1C3-5136-A68C-CFE3-BA626CEB4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2"/>
          <a:stretch/>
        </p:blipFill>
        <p:spPr bwMode="auto">
          <a:xfrm>
            <a:off x="230221" y="4749116"/>
            <a:ext cx="3394120" cy="20162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4A5432E-29C1-77CC-BCF5-CD891C2E75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61657" y="4194752"/>
            <a:ext cx="4005589" cy="2525453"/>
          </a:xfrm>
          <a:prstGeom prst="rect">
            <a:avLst/>
          </a:prstGeom>
          <a:ln w="19050">
            <a:solidFill>
              <a:schemeClr val="tx1"/>
            </a:solidFill>
          </a:ln>
        </p:spPr>
      </p:pic>
      <p:pic>
        <p:nvPicPr>
          <p:cNvPr id="24" name="Picture 23">
            <a:extLst>
              <a:ext uri="{FF2B5EF4-FFF2-40B4-BE49-F238E27FC236}">
                <a16:creationId xmlns:a16="http://schemas.microsoft.com/office/drawing/2014/main" id="{9DDF3F00-FDAD-7B1B-A3E3-2901F512255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b="5783"/>
          <a:stretch/>
        </p:blipFill>
        <p:spPr>
          <a:xfrm>
            <a:off x="8061657" y="280386"/>
            <a:ext cx="3610276" cy="3371327"/>
          </a:xfrm>
          <a:prstGeom prst="rect">
            <a:avLst/>
          </a:prstGeom>
          <a:ln w="19050">
            <a:solidFill>
              <a:schemeClr val="tx1"/>
            </a:solidFill>
          </a:ln>
        </p:spPr>
      </p:pic>
      <p:pic>
        <p:nvPicPr>
          <p:cNvPr id="2050" name="Picture 2" descr="Gerelateerde afbeeldingsdetails bekijken. Wheelchairs arrive in Africa - Rotary Club of Rochdale East">
            <a:extLst>
              <a:ext uri="{FF2B5EF4-FFF2-40B4-BE49-F238E27FC236}">
                <a16:creationId xmlns:a16="http://schemas.microsoft.com/office/drawing/2014/main" id="{BE05C0DF-E733-17E0-2BAF-DF13E312C3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10" b="4627"/>
          <a:stretch/>
        </p:blipFill>
        <p:spPr bwMode="auto">
          <a:xfrm>
            <a:off x="1010629" y="1048472"/>
            <a:ext cx="2613263" cy="34118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D51D3E-A483-01F9-6D93-9C8598D5DCD6}"/>
              </a:ext>
            </a:extLst>
          </p:cNvPr>
          <p:cNvPicPr>
            <a:picLocks noChangeAspect="1"/>
          </p:cNvPicPr>
          <p:nvPr/>
        </p:nvPicPr>
        <p:blipFill>
          <a:blip r:embed="rId9"/>
          <a:stretch>
            <a:fillRect/>
          </a:stretch>
        </p:blipFill>
        <p:spPr>
          <a:xfrm>
            <a:off x="4010140" y="251747"/>
            <a:ext cx="3595741" cy="2097516"/>
          </a:xfrm>
          <a:prstGeom prst="rect">
            <a:avLst/>
          </a:prstGeom>
          <a:ln w="12700">
            <a:solidFill>
              <a:schemeClr val="tx1"/>
            </a:solidFill>
          </a:ln>
        </p:spPr>
      </p:pic>
      <p:pic>
        <p:nvPicPr>
          <p:cNvPr id="2052" name="Picture 4" descr="Coca-Cola, Pepsi en Nestlé grootste merken onder plasticvervuiling - MO*">
            <a:extLst>
              <a:ext uri="{FF2B5EF4-FFF2-40B4-BE49-F238E27FC236}">
                <a16:creationId xmlns:a16="http://schemas.microsoft.com/office/drawing/2014/main" id="{2F2F20BF-5CCE-EE12-8318-341C37F25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7559" y="2508664"/>
            <a:ext cx="3595508" cy="21647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183FC58-EF7A-054C-B567-5DDC24B48455}"/>
              </a:ext>
            </a:extLst>
          </p:cNvPr>
          <p:cNvPicPr>
            <a:picLocks noChangeAspect="1"/>
          </p:cNvPicPr>
          <p:nvPr/>
        </p:nvPicPr>
        <p:blipFill rotWithShape="1">
          <a:blip r:embed="rId11"/>
          <a:srcRect l="14075" b="20365"/>
          <a:stretch/>
        </p:blipFill>
        <p:spPr>
          <a:xfrm>
            <a:off x="4007559" y="4898058"/>
            <a:ext cx="2640709" cy="1867282"/>
          </a:xfrm>
          <a:prstGeom prst="rect">
            <a:avLst/>
          </a:prstGeom>
          <a:ln w="19050">
            <a:solidFill>
              <a:schemeClr val="tx1"/>
            </a:solidFill>
          </a:ln>
        </p:spPr>
      </p:pic>
    </p:spTree>
    <p:extLst>
      <p:ext uri="{BB962C8B-B14F-4D97-AF65-F5344CB8AC3E}">
        <p14:creationId xmlns:p14="http://schemas.microsoft.com/office/powerpoint/2010/main" val="4278144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A6E4C-E423-C971-DC40-A70CB743C31D}"/>
              </a:ext>
            </a:extLst>
          </p:cNvPr>
          <p:cNvSpPr>
            <a:spLocks noGrp="1"/>
          </p:cNvSpPr>
          <p:nvPr>
            <p:ph type="title"/>
          </p:nvPr>
        </p:nvSpPr>
        <p:spPr>
          <a:xfrm>
            <a:off x="230222" y="0"/>
            <a:ext cx="10267412" cy="819352"/>
          </a:xfrm>
        </p:spPr>
        <p:txBody>
          <a:bodyPr anchor="b">
            <a:normAutofit/>
          </a:bodyPr>
          <a:lstStyle/>
          <a:p>
            <a:r>
              <a:rPr lang="nl-NL" sz="2400" dirty="0"/>
              <a:t>Welk beeld raakt jou? </a:t>
            </a:r>
            <a:endParaRPr lang="nl-NL" sz="2400" b="1" dirty="0"/>
          </a:p>
        </p:txBody>
      </p:sp>
      <p:sp>
        <p:nvSpPr>
          <p:cNvPr id="14" name="Slide Number Placeholder 4">
            <a:extLst>
              <a:ext uri="{FF2B5EF4-FFF2-40B4-BE49-F238E27FC236}">
                <a16:creationId xmlns:a16="http://schemas.microsoft.com/office/drawing/2014/main" id="{F4363402-CF32-26A9-A26E-2704CBFC3CB4}"/>
              </a:ext>
            </a:extLst>
          </p:cNvPr>
          <p:cNvSpPr>
            <a:spLocks noGrp="1"/>
          </p:cNvSpPr>
          <p:nvPr>
            <p:ph type="sldNum" sz="quarter" idx="12"/>
          </p:nvPr>
        </p:nvSpPr>
        <p:spPr>
          <a:xfrm>
            <a:off x="11718000" y="6480000"/>
            <a:ext cx="360000" cy="324000"/>
          </a:xfrm>
        </p:spPr>
        <p: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600"/>
                </a:spcAft>
                <a:buClrTx/>
                <a:buSzTx/>
                <a:buFontTx/>
                <a:buNone/>
                <a:tabLst/>
                <a:defRPr/>
              </a:pPr>
              <a:t>33</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 name="Tijdelijke aanduiding voor dianummer 4" hidden="1">
            <a:extLst>
              <a:ext uri="{FF2B5EF4-FFF2-40B4-BE49-F238E27FC236}">
                <a16:creationId xmlns:a16="http://schemas.microsoft.com/office/drawing/2014/main" id="{A54256B2-B915-AC17-A218-B8F9DB31B117}"/>
              </a:ext>
            </a:extLst>
          </p:cNvPr>
          <p:cNvSpPr>
            <a:spLocks noGrp="1"/>
          </p:cNvSpPr>
          <p:nvPr>
            <p:ph type="sldNum" sz="quarter" idx="4294967295"/>
          </p:nvPr>
        </p:nvSpPr>
        <p:spPr>
          <a:xfrm>
            <a:off x="11718000" y="6480000"/>
            <a:ext cx="360000" cy="324000"/>
          </a:xfrm>
        </p:spPr>
        <p: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600"/>
                </a:spcAft>
                <a:buClrTx/>
                <a:buSzTx/>
                <a:buFontTx/>
                <a:buNone/>
                <a:tabLst/>
                <a:defRPr/>
              </a:pPr>
              <a:t>33</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28" name="Picture 4" descr="Why One Nikon Photographer Switched to Sony">
            <a:extLst>
              <a:ext uri="{FF2B5EF4-FFF2-40B4-BE49-F238E27FC236}">
                <a16:creationId xmlns:a16="http://schemas.microsoft.com/office/drawing/2014/main" id="{B1D5F1C3-5136-A68C-CFE3-BA626CEB4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2"/>
          <a:stretch/>
        </p:blipFill>
        <p:spPr bwMode="auto">
          <a:xfrm>
            <a:off x="230221" y="4749116"/>
            <a:ext cx="3394120" cy="20162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4A5432E-29C1-77CC-BCF5-CD891C2E75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61657" y="4194752"/>
            <a:ext cx="4005589" cy="2525453"/>
          </a:xfrm>
          <a:prstGeom prst="rect">
            <a:avLst/>
          </a:prstGeom>
          <a:ln w="19050">
            <a:solidFill>
              <a:schemeClr val="tx1"/>
            </a:solidFill>
          </a:ln>
        </p:spPr>
      </p:pic>
      <p:pic>
        <p:nvPicPr>
          <p:cNvPr id="24" name="Picture 23">
            <a:extLst>
              <a:ext uri="{FF2B5EF4-FFF2-40B4-BE49-F238E27FC236}">
                <a16:creationId xmlns:a16="http://schemas.microsoft.com/office/drawing/2014/main" id="{9DDF3F00-FDAD-7B1B-A3E3-2901F512255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b="5783"/>
          <a:stretch/>
        </p:blipFill>
        <p:spPr>
          <a:xfrm>
            <a:off x="8061657" y="280386"/>
            <a:ext cx="3610276" cy="3371327"/>
          </a:xfrm>
          <a:prstGeom prst="rect">
            <a:avLst/>
          </a:prstGeom>
          <a:ln w="19050">
            <a:solidFill>
              <a:schemeClr val="tx1"/>
            </a:solidFill>
          </a:ln>
        </p:spPr>
      </p:pic>
      <p:pic>
        <p:nvPicPr>
          <p:cNvPr id="2050" name="Picture 2" descr="Gerelateerde afbeeldingsdetails bekijken. Wheelchairs arrive in Africa - Rotary Club of Rochdale East">
            <a:extLst>
              <a:ext uri="{FF2B5EF4-FFF2-40B4-BE49-F238E27FC236}">
                <a16:creationId xmlns:a16="http://schemas.microsoft.com/office/drawing/2014/main" id="{BE05C0DF-E733-17E0-2BAF-DF13E312C3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10" b="4627"/>
          <a:stretch/>
        </p:blipFill>
        <p:spPr bwMode="auto">
          <a:xfrm>
            <a:off x="967380" y="1066167"/>
            <a:ext cx="2613263" cy="34118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D51D3E-A483-01F9-6D93-9C8598D5DCD6}"/>
              </a:ext>
            </a:extLst>
          </p:cNvPr>
          <p:cNvPicPr>
            <a:picLocks noChangeAspect="1"/>
          </p:cNvPicPr>
          <p:nvPr/>
        </p:nvPicPr>
        <p:blipFill>
          <a:blip r:embed="rId9"/>
          <a:stretch>
            <a:fillRect/>
          </a:stretch>
        </p:blipFill>
        <p:spPr>
          <a:xfrm>
            <a:off x="3963069" y="280386"/>
            <a:ext cx="3531645" cy="2060126"/>
          </a:xfrm>
          <a:prstGeom prst="rect">
            <a:avLst/>
          </a:prstGeom>
          <a:ln w="12700">
            <a:solidFill>
              <a:schemeClr val="tx1"/>
            </a:solidFill>
          </a:ln>
        </p:spPr>
      </p:pic>
      <p:pic>
        <p:nvPicPr>
          <p:cNvPr id="2052" name="Picture 4" descr="Coca-Cola, Pepsi en Nestlé grootste merken onder plasticvervuiling - MO*">
            <a:extLst>
              <a:ext uri="{FF2B5EF4-FFF2-40B4-BE49-F238E27FC236}">
                <a16:creationId xmlns:a16="http://schemas.microsoft.com/office/drawing/2014/main" id="{2F2F20BF-5CCE-EE12-8318-341C37F25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3070" y="2586243"/>
            <a:ext cx="3526577" cy="2123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E14683-ED4C-5E3B-92B8-0C9765A0AABB}"/>
              </a:ext>
            </a:extLst>
          </p:cNvPr>
          <p:cNvSpPr txBox="1"/>
          <p:nvPr/>
        </p:nvSpPr>
        <p:spPr bwMode="gray">
          <a:xfrm>
            <a:off x="8184232" y="6341500"/>
            <a:ext cx="14715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Vooruitgang </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BF10CAB1-7357-785D-613C-A329E29DED26}"/>
              </a:ext>
            </a:extLst>
          </p:cNvPr>
          <p:cNvSpPr txBox="1"/>
          <p:nvPr/>
        </p:nvSpPr>
        <p:spPr bwMode="gray">
          <a:xfrm>
            <a:off x="1328913" y="2704947"/>
            <a:ext cx="14715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Vooruitgang </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54089F60-3AD3-C962-CC30-01D15A555A92}"/>
              </a:ext>
            </a:extLst>
          </p:cNvPr>
          <p:cNvSpPr txBox="1"/>
          <p:nvPr/>
        </p:nvSpPr>
        <p:spPr bwMode="gray">
          <a:xfrm>
            <a:off x="9444550" y="2230053"/>
            <a:ext cx="213560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Sociale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rechtvaardigheid </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59D0F190-961F-135D-E497-AFBB77C02767}"/>
              </a:ext>
            </a:extLst>
          </p:cNvPr>
          <p:cNvSpPr txBox="1"/>
          <p:nvPr/>
        </p:nvSpPr>
        <p:spPr bwMode="gray">
          <a:xfrm>
            <a:off x="4053332" y="2053683"/>
            <a:ext cx="157254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Global </a:t>
            </a:r>
            <a:r>
              <a:rPr kumimoji="0" lang="nl-NL"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village</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330AF37-991D-3A3B-F6E9-A1DE839C993D}"/>
              </a:ext>
            </a:extLst>
          </p:cNvPr>
          <p:cNvSpPr txBox="1"/>
          <p:nvPr/>
        </p:nvSpPr>
        <p:spPr bwMode="gray">
          <a:xfrm>
            <a:off x="738640" y="6365001"/>
            <a:ext cx="117981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Slachtoffer</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C28D1E4-4D3E-CF72-FEE4-BF68FE7801C4}"/>
              </a:ext>
            </a:extLst>
          </p:cNvPr>
          <p:cNvSpPr txBox="1"/>
          <p:nvPr/>
        </p:nvSpPr>
        <p:spPr bwMode="gray">
          <a:xfrm>
            <a:off x="4076144" y="4335719"/>
            <a:ext cx="144590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Onze schuld </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E3992A43-56FC-9B5C-6A4C-F8E35ED135DA}"/>
              </a:ext>
            </a:extLst>
          </p:cNvPr>
          <p:cNvPicPr>
            <a:picLocks noChangeAspect="1"/>
          </p:cNvPicPr>
          <p:nvPr/>
        </p:nvPicPr>
        <p:blipFill rotWithShape="1">
          <a:blip r:embed="rId11"/>
          <a:srcRect l="14075" b="20365"/>
          <a:stretch/>
        </p:blipFill>
        <p:spPr>
          <a:xfrm>
            <a:off x="3963070" y="4892102"/>
            <a:ext cx="2640709" cy="1867282"/>
          </a:xfrm>
          <a:prstGeom prst="rect">
            <a:avLst/>
          </a:prstGeom>
          <a:ln w="19050">
            <a:solidFill>
              <a:schemeClr val="tx1"/>
            </a:solidFill>
          </a:ln>
        </p:spPr>
      </p:pic>
      <p:sp>
        <p:nvSpPr>
          <p:cNvPr id="13" name="TextBox 12">
            <a:extLst>
              <a:ext uri="{FF2B5EF4-FFF2-40B4-BE49-F238E27FC236}">
                <a16:creationId xmlns:a16="http://schemas.microsoft.com/office/drawing/2014/main" id="{296193A3-D1C5-28DE-9E88-ED16C1C6E247}"/>
              </a:ext>
            </a:extLst>
          </p:cNvPr>
          <p:cNvSpPr txBox="1"/>
          <p:nvPr/>
        </p:nvSpPr>
        <p:spPr bwMode="gray">
          <a:xfrm>
            <a:off x="4123880" y="6349012"/>
            <a:ext cx="14715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entury Gothic" panose="020F0302020204030204"/>
                <a:ea typeface="+mn-ea"/>
                <a:cs typeface="+mn-cs"/>
              </a:rPr>
              <a:t>Vooruitgang </a:t>
            </a:r>
            <a:endPar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96735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524BA8-1F9E-5427-C9EA-E115DA69ADBC}"/>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34</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2B922353-69FF-AFEC-C90F-4699BF4D075C}"/>
              </a:ext>
            </a:extLst>
          </p:cNvPr>
          <p:cNvPicPr>
            <a:picLocks noChangeAspect="1"/>
          </p:cNvPicPr>
          <p:nvPr/>
        </p:nvPicPr>
        <p:blipFill rotWithShape="1">
          <a:blip r:embed="rId2"/>
          <a:srcRect l="2170" t="2554" r="3095" b="10328"/>
          <a:stretch/>
        </p:blipFill>
        <p:spPr>
          <a:xfrm>
            <a:off x="358292" y="332656"/>
            <a:ext cx="11475416" cy="5976664"/>
          </a:xfrm>
          <a:prstGeom prst="rect">
            <a:avLst/>
          </a:prstGeom>
        </p:spPr>
      </p:pic>
    </p:spTree>
    <p:extLst>
      <p:ext uri="{BB962C8B-B14F-4D97-AF65-F5344CB8AC3E}">
        <p14:creationId xmlns:p14="http://schemas.microsoft.com/office/powerpoint/2010/main" val="56752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BA22-5F29-ED74-513F-17B16918BD67}"/>
              </a:ext>
            </a:extLst>
          </p:cNvPr>
          <p:cNvSpPr>
            <a:spLocks noGrp="1"/>
          </p:cNvSpPr>
          <p:nvPr>
            <p:ph type="title"/>
          </p:nvPr>
        </p:nvSpPr>
        <p:spPr>
          <a:xfrm>
            <a:off x="7248128" y="4509120"/>
            <a:ext cx="6048376" cy="1080000"/>
          </a:xfrm>
        </p:spPr>
        <p:txBody>
          <a:bodyPr/>
          <a:lstStyle/>
          <a:p>
            <a:r>
              <a:rPr lang="nl-NL" dirty="0">
                <a:hlinkClick r:id="rId2"/>
              </a:rPr>
              <a:t>Artsen zonder </a:t>
            </a:r>
            <a:br>
              <a:rPr lang="nl-NL" dirty="0">
                <a:hlinkClick r:id="rId2"/>
              </a:rPr>
            </a:br>
            <a:r>
              <a:rPr lang="nl-NL" dirty="0">
                <a:hlinkClick r:id="rId2"/>
              </a:rPr>
              <a:t>grenzen reflecteert </a:t>
            </a:r>
            <a:br>
              <a:rPr lang="nl-NL" dirty="0">
                <a:hlinkClick r:id="rId2"/>
              </a:rPr>
            </a:br>
            <a:r>
              <a:rPr lang="nl-NL" dirty="0">
                <a:hlinkClick r:id="rId2"/>
              </a:rPr>
              <a:t>op eigen framing</a:t>
            </a:r>
            <a:br>
              <a:rPr lang="nl-NL" dirty="0"/>
            </a:br>
            <a:br>
              <a:rPr lang="nl-NL" dirty="0"/>
            </a:br>
            <a:r>
              <a:rPr lang="nl-NL" sz="2400" dirty="0"/>
              <a:t>Beelden</a:t>
            </a:r>
            <a:br>
              <a:rPr lang="nl-NL" sz="2400" dirty="0"/>
            </a:br>
            <a:r>
              <a:rPr lang="nl-NL" sz="2400" dirty="0"/>
              <a:t>Woorden</a:t>
            </a:r>
            <a:br>
              <a:rPr lang="nl-NL" sz="2400" dirty="0"/>
            </a:br>
            <a:r>
              <a:rPr lang="nl-NL" sz="2400" dirty="0"/>
              <a:t>Wie vertelt het verhaal</a:t>
            </a:r>
            <a:br>
              <a:rPr lang="nl-NL" sz="2400" dirty="0"/>
            </a:br>
            <a:br>
              <a:rPr lang="nl-NL" sz="2400" dirty="0"/>
            </a:br>
            <a:r>
              <a:rPr lang="nl-NL" sz="2400" dirty="0"/>
              <a:t>Het doet ertoe!</a:t>
            </a:r>
            <a:endParaRPr lang="en-US" sz="2400" dirty="0"/>
          </a:p>
        </p:txBody>
      </p:sp>
      <p:sp>
        <p:nvSpPr>
          <p:cNvPr id="4" name="Slide Number Placeholder 3">
            <a:extLst>
              <a:ext uri="{FF2B5EF4-FFF2-40B4-BE49-F238E27FC236}">
                <a16:creationId xmlns:a16="http://schemas.microsoft.com/office/drawing/2014/main" id="{B4B73CB8-D195-6BF2-F7CA-A0F183CA74D1}"/>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35</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C3E2ADC3-0BBD-F0C9-54B9-4D562C940352}"/>
              </a:ext>
            </a:extLst>
          </p:cNvPr>
          <p:cNvPicPr>
            <a:picLocks noChangeAspect="1"/>
          </p:cNvPicPr>
          <p:nvPr/>
        </p:nvPicPr>
        <p:blipFill>
          <a:blip r:embed="rId3"/>
          <a:stretch>
            <a:fillRect/>
          </a:stretch>
        </p:blipFill>
        <p:spPr>
          <a:xfrm>
            <a:off x="767408" y="320296"/>
            <a:ext cx="6192688" cy="6159704"/>
          </a:xfrm>
          <a:prstGeom prst="rect">
            <a:avLst/>
          </a:prstGeom>
        </p:spPr>
      </p:pic>
    </p:spTree>
    <p:extLst>
      <p:ext uri="{BB962C8B-B14F-4D97-AF65-F5344CB8AC3E}">
        <p14:creationId xmlns:p14="http://schemas.microsoft.com/office/powerpoint/2010/main" val="82123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D0928-87A3-4848-A796-3B265F0F3DCB}"/>
              </a:ext>
            </a:extLst>
          </p:cNvPr>
          <p:cNvSpPr>
            <a:spLocks noGrp="1"/>
          </p:cNvSpPr>
          <p:nvPr>
            <p:ph type="ctrTitle"/>
          </p:nvPr>
        </p:nvSpPr>
        <p:spPr>
          <a:xfrm>
            <a:off x="6240016" y="2008981"/>
            <a:ext cx="4248472" cy="2840037"/>
          </a:xfrm>
        </p:spPr>
        <p:txBody>
          <a:bodyPr>
            <a:normAutofit/>
          </a:bodyPr>
          <a:lstStyle/>
          <a:p>
            <a:br>
              <a:rPr lang="nl-NL" sz="5800" dirty="0"/>
            </a:br>
            <a:r>
              <a:rPr lang="nl-NL" sz="3600" dirty="0"/>
              <a:t>Communiceren vanuit hoop</a:t>
            </a:r>
          </a:p>
        </p:txBody>
      </p:sp>
    </p:spTree>
    <p:extLst>
      <p:ext uri="{BB962C8B-B14F-4D97-AF65-F5344CB8AC3E}">
        <p14:creationId xmlns:p14="http://schemas.microsoft.com/office/powerpoint/2010/main" val="3484106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5439678-D251-AF7A-E127-4784E531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484784"/>
            <a:ext cx="3791286" cy="341837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205FA59-3E0A-DAB6-4755-245F0F2B9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84784"/>
            <a:ext cx="3791287" cy="340707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DC83D7DB-3B0A-2749-5ED2-C5C63ED69CC6}"/>
              </a:ext>
            </a:extLst>
          </p:cNvPr>
          <p:cNvSpPr txBox="1">
            <a:spLocks/>
          </p:cNvSpPr>
          <p:nvPr/>
        </p:nvSpPr>
        <p:spPr>
          <a:xfrm>
            <a:off x="1559496" y="-139947"/>
            <a:ext cx="9433048" cy="2840037"/>
          </a:xfrm>
          <a:prstGeom prst="rect">
            <a:avLst/>
          </a:prstGeom>
        </p:spPr>
        <p:txBody>
          <a:bodyPr>
            <a:normAutofit/>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5800" b="1" i="0" u="none" strike="noStrike" kern="1200" cap="none" spc="0" normalizeH="0" baseline="0" noProof="0" dirty="0">
                <a:ln>
                  <a:noFill/>
                </a:ln>
                <a:solidFill>
                  <a:prstClr val="black"/>
                </a:solidFill>
                <a:effectLst/>
                <a:uLnTx/>
                <a:uFillTx/>
                <a:latin typeface="Century Gothic" panose="020F0302020204030204"/>
                <a:ea typeface="+mj-ea"/>
                <a:cs typeface="+mj-cs"/>
              </a:rPr>
            </a:br>
            <a:r>
              <a:rPr kumimoji="0" lang="nl-NL" sz="2800" b="1" i="0" u="none" strike="noStrike" kern="1200" cap="none" spc="0" normalizeH="0" baseline="0" noProof="0" dirty="0">
                <a:ln>
                  <a:noFill/>
                </a:ln>
                <a:solidFill>
                  <a:prstClr val="black"/>
                </a:solidFill>
                <a:effectLst/>
                <a:uLnTx/>
                <a:uFillTx/>
                <a:latin typeface="Century Gothic" panose="020F0302020204030204"/>
                <a:ea typeface="+mj-ea"/>
                <a:cs typeface="+mj-cs"/>
              </a:rPr>
              <a:t>2 emotionele routes om mensen te betrekken. </a:t>
            </a:r>
          </a:p>
        </p:txBody>
      </p:sp>
      <p:sp>
        <p:nvSpPr>
          <p:cNvPr id="5" name="Titel 1">
            <a:extLst>
              <a:ext uri="{FF2B5EF4-FFF2-40B4-BE49-F238E27FC236}">
                <a16:creationId xmlns:a16="http://schemas.microsoft.com/office/drawing/2014/main" id="{D505FDEB-ECD0-9190-6A69-61108DCA5D9E}"/>
              </a:ext>
            </a:extLst>
          </p:cNvPr>
          <p:cNvSpPr txBox="1">
            <a:spLocks/>
          </p:cNvSpPr>
          <p:nvPr/>
        </p:nvSpPr>
        <p:spPr>
          <a:xfrm>
            <a:off x="1598529" y="4324821"/>
            <a:ext cx="9433048" cy="2840037"/>
          </a:xfrm>
          <a:prstGeom prst="rect">
            <a:avLst/>
          </a:prstGeom>
        </p:spPr>
        <p:txBody>
          <a:bodyPr>
            <a:normAutofit/>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5800" b="1" i="0" u="none" strike="noStrike" kern="1200" cap="none" spc="0" normalizeH="0" baseline="0" noProof="0" dirty="0">
                <a:ln>
                  <a:noFill/>
                </a:ln>
                <a:solidFill>
                  <a:prstClr val="black"/>
                </a:solidFill>
                <a:effectLst/>
                <a:uLnTx/>
                <a:uFillTx/>
                <a:latin typeface="Century Gothic" panose="020F0302020204030204"/>
                <a:ea typeface="+mj-ea"/>
                <a:cs typeface="+mj-cs"/>
              </a:rPr>
            </a:br>
            <a:r>
              <a:rPr kumimoji="0" lang="nl-NL" sz="2800" b="1" i="0" u="none" strike="noStrike" kern="1200" cap="none" spc="0" normalizeH="0" baseline="0" noProof="0" dirty="0">
                <a:ln>
                  <a:noFill/>
                </a:ln>
                <a:solidFill>
                  <a:prstClr val="black"/>
                </a:solidFill>
                <a:effectLst/>
                <a:uLnTx/>
                <a:uFillTx/>
                <a:latin typeface="Century Gothic" panose="020F0302020204030204"/>
                <a:ea typeface="+mj-ea"/>
                <a:cs typeface="+mj-cs"/>
              </a:rPr>
              <a:t>Vanuit medelijden of vanuit hoop. </a:t>
            </a:r>
          </a:p>
        </p:txBody>
      </p:sp>
      <p:grpSp>
        <p:nvGrpSpPr>
          <p:cNvPr id="6" name="Group 5">
            <a:extLst>
              <a:ext uri="{FF2B5EF4-FFF2-40B4-BE49-F238E27FC236}">
                <a16:creationId xmlns:a16="http://schemas.microsoft.com/office/drawing/2014/main" id="{0AA11248-3F19-B050-ECAC-C45F969DB8D0}"/>
              </a:ext>
            </a:extLst>
          </p:cNvPr>
          <p:cNvGrpSpPr/>
          <p:nvPr/>
        </p:nvGrpSpPr>
        <p:grpSpPr>
          <a:xfrm>
            <a:off x="9765379" y="5083025"/>
            <a:ext cx="1731222" cy="720080"/>
            <a:chOff x="9765379" y="5083025"/>
            <a:chExt cx="1731222" cy="720080"/>
          </a:xfrm>
        </p:grpSpPr>
        <p:sp>
          <p:nvSpPr>
            <p:cNvPr id="2" name="Oval 1">
              <a:extLst>
                <a:ext uri="{FF2B5EF4-FFF2-40B4-BE49-F238E27FC236}">
                  <a16:creationId xmlns:a16="http://schemas.microsoft.com/office/drawing/2014/main" id="{E5DB4850-D05A-EC12-0E41-6520B0924118}"/>
                </a:ext>
              </a:extLst>
            </p:cNvPr>
            <p:cNvSpPr/>
            <p:nvPr/>
          </p:nvSpPr>
          <p:spPr bwMode="gray">
            <a:xfrm>
              <a:off x="9765379" y="5083025"/>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 name="Title 2">
              <a:extLst>
                <a:ext uri="{FF2B5EF4-FFF2-40B4-BE49-F238E27FC236}">
                  <a16:creationId xmlns:a16="http://schemas.microsoft.com/office/drawing/2014/main" id="{DB6A768E-ABE7-9507-074C-05553818A296}"/>
                </a:ext>
              </a:extLst>
            </p:cNvPr>
            <p:cNvSpPr txBox="1">
              <a:spLocks/>
            </p:cNvSpPr>
            <p:nvPr/>
          </p:nvSpPr>
          <p:spPr>
            <a:xfrm>
              <a:off x="9984432" y="5221419"/>
              <a:ext cx="1512169"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grpSp>
    </p:spTree>
    <p:extLst>
      <p:ext uri="{BB962C8B-B14F-4D97-AF65-F5344CB8AC3E}">
        <p14:creationId xmlns:p14="http://schemas.microsoft.com/office/powerpoint/2010/main" val="1559528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0D79B3-5C8B-C0DB-6302-107D31736EC7}"/>
              </a:ext>
            </a:extLst>
          </p:cNvPr>
          <p:cNvSpPr>
            <a:spLocks noChangeArrowheads="1"/>
          </p:cNvSpPr>
          <p:nvPr/>
        </p:nvSpPr>
        <p:spPr bwMode="auto">
          <a:xfrm>
            <a:off x="0" y="-4111049"/>
            <a:ext cx="12623969" cy="867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shocking 2,6 billion people still don’t </a:t>
            </a:r>
            <a:endParaRPr kumimoji="0" lang="en-US" altLang="en-US" sz="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have access to hygienic sanitary”</a:t>
            </a:r>
            <a:endParaRPr kumimoji="0" lang="en-US" altLang="en-US" sz="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170" name="Picture 2" descr="Afbeelding met tekst, gras, buiten&#10;&#10;Automatisch gegenereerde beschrijving">
            <a:extLst>
              <a:ext uri="{FF2B5EF4-FFF2-40B4-BE49-F238E27FC236}">
                <a16:creationId xmlns:a16="http://schemas.microsoft.com/office/drawing/2014/main" id="{290BBC78-591F-B3B5-3446-918F73C78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7"/>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67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920475-BA02-89A4-94B0-563B18FFF596}"/>
              </a:ext>
            </a:extLst>
          </p:cNvPr>
          <p:cNvPicPr>
            <a:picLocks noChangeAspect="1"/>
          </p:cNvPicPr>
          <p:nvPr/>
        </p:nvPicPr>
        <p:blipFill>
          <a:blip r:embed="rId2"/>
          <a:stretch>
            <a:fillRect/>
          </a:stretch>
        </p:blipFill>
        <p:spPr>
          <a:xfrm>
            <a:off x="120650" y="620688"/>
            <a:ext cx="11950700" cy="5258307"/>
          </a:xfrm>
          <a:prstGeom prst="rect">
            <a:avLst/>
          </a:prstGeom>
          <a:noFill/>
        </p:spPr>
      </p:pic>
      <p:sp>
        <p:nvSpPr>
          <p:cNvPr id="2" name="Slide Number Placeholder 1" hidden="1">
            <a:extLst>
              <a:ext uri="{FF2B5EF4-FFF2-40B4-BE49-F238E27FC236}">
                <a16:creationId xmlns:a16="http://schemas.microsoft.com/office/drawing/2014/main" id="{8D99F6C0-F4EA-0115-3DD5-0B5AE2696FEF}"/>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600"/>
                </a:spcAft>
                <a:buClrTx/>
                <a:buSzTx/>
                <a:buFontTx/>
                <a:buNone/>
                <a:tabLst/>
                <a:defRPr/>
              </a:pPr>
              <a:t>39</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9084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A6E4C-E423-C971-DC40-A70CB743C31D}"/>
              </a:ext>
            </a:extLst>
          </p:cNvPr>
          <p:cNvSpPr>
            <a:spLocks noGrp="1"/>
          </p:cNvSpPr>
          <p:nvPr>
            <p:ph type="title"/>
          </p:nvPr>
        </p:nvSpPr>
        <p:spPr>
          <a:xfrm>
            <a:off x="407368" y="-42399"/>
            <a:ext cx="10267412" cy="819352"/>
          </a:xfrm>
        </p:spPr>
        <p:txBody>
          <a:bodyPr anchor="b">
            <a:normAutofit/>
          </a:bodyPr>
          <a:lstStyle/>
          <a:p>
            <a:r>
              <a:rPr lang="nl-NL" sz="2400" dirty="0"/>
              <a:t>Welk beeld raakt jou? </a:t>
            </a:r>
            <a:endParaRPr lang="nl-NL" sz="2400" b="1" dirty="0"/>
          </a:p>
        </p:txBody>
      </p:sp>
      <p:sp>
        <p:nvSpPr>
          <p:cNvPr id="14" name="Slide Number Placeholder 4">
            <a:extLst>
              <a:ext uri="{FF2B5EF4-FFF2-40B4-BE49-F238E27FC236}">
                <a16:creationId xmlns:a16="http://schemas.microsoft.com/office/drawing/2014/main" id="{F4363402-CF32-26A9-A26E-2704CBFC3CB4}"/>
              </a:ext>
            </a:extLst>
          </p:cNvPr>
          <p:cNvSpPr>
            <a:spLocks noGrp="1"/>
          </p:cNvSpPr>
          <p:nvPr>
            <p:ph type="sldNum" sz="quarter" idx="12"/>
          </p:nvPr>
        </p:nvSpPr>
        <p:spPr>
          <a:xfrm>
            <a:off x="11718000" y="6480000"/>
            <a:ext cx="360000" cy="324000"/>
          </a:xfrm>
        </p:spPr>
        <p:txBody>
          <a:bodyPr/>
          <a:lstStyle/>
          <a:p>
            <a:pPr>
              <a:spcAft>
                <a:spcPts val="600"/>
              </a:spcAft>
            </a:pPr>
            <a:fld id="{2A5F2030-7D7B-41DB-9573-4825C4FEEDBC}" type="slidenum">
              <a:rPr lang="nl-NL" smtClean="0"/>
              <a:pPr>
                <a:spcAft>
                  <a:spcPts val="600"/>
                </a:spcAft>
              </a:pPr>
              <a:t>4</a:t>
            </a:fld>
            <a:endParaRPr lang="nl-NL"/>
          </a:p>
        </p:txBody>
      </p:sp>
      <p:sp>
        <p:nvSpPr>
          <p:cNvPr id="5" name="Tijdelijke aanduiding voor dianummer 4" hidden="1">
            <a:extLst>
              <a:ext uri="{FF2B5EF4-FFF2-40B4-BE49-F238E27FC236}">
                <a16:creationId xmlns:a16="http://schemas.microsoft.com/office/drawing/2014/main" id="{A54256B2-B915-AC17-A218-B8F9DB31B117}"/>
              </a:ext>
            </a:extLst>
          </p:cNvPr>
          <p:cNvSpPr>
            <a:spLocks noGrp="1"/>
          </p:cNvSpPr>
          <p:nvPr>
            <p:ph type="sldNum" sz="quarter" idx="4294967295"/>
          </p:nvPr>
        </p:nvSpPr>
        <p:spPr>
          <a:xfrm>
            <a:off x="11718000" y="6480000"/>
            <a:ext cx="360000" cy="324000"/>
          </a:xfrm>
        </p:spPr>
        <p:txBody>
          <a:bodyPr/>
          <a:lstStyle/>
          <a:p>
            <a:pPr>
              <a:spcAft>
                <a:spcPts val="600"/>
              </a:spcAft>
            </a:pPr>
            <a:fld id="{2A5F2030-7D7B-41DB-9573-4825C4FEEDBC}" type="slidenum">
              <a:rPr lang="nl-NL" smtClean="0"/>
              <a:pPr>
                <a:spcAft>
                  <a:spcPts val="600"/>
                </a:spcAft>
              </a:pPr>
              <a:t>4</a:t>
            </a:fld>
            <a:endParaRPr lang="nl-NL"/>
          </a:p>
        </p:txBody>
      </p:sp>
      <p:pic>
        <p:nvPicPr>
          <p:cNvPr id="1028" name="Picture 4" descr="Why One Nikon Photographer Switched to Sony">
            <a:extLst>
              <a:ext uri="{FF2B5EF4-FFF2-40B4-BE49-F238E27FC236}">
                <a16:creationId xmlns:a16="http://schemas.microsoft.com/office/drawing/2014/main" id="{B1D5F1C3-5136-A68C-CFE3-BA626CEB4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2"/>
          <a:stretch/>
        </p:blipFill>
        <p:spPr bwMode="auto">
          <a:xfrm>
            <a:off x="230221" y="4749116"/>
            <a:ext cx="3394120" cy="20162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4A5432E-29C1-77CC-BCF5-CD891C2E75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61657" y="4194752"/>
            <a:ext cx="4005589" cy="2525453"/>
          </a:xfrm>
          <a:prstGeom prst="rect">
            <a:avLst/>
          </a:prstGeom>
          <a:ln w="19050">
            <a:solidFill>
              <a:schemeClr val="tx1"/>
            </a:solidFill>
          </a:ln>
        </p:spPr>
      </p:pic>
      <p:pic>
        <p:nvPicPr>
          <p:cNvPr id="24" name="Picture 23">
            <a:extLst>
              <a:ext uri="{FF2B5EF4-FFF2-40B4-BE49-F238E27FC236}">
                <a16:creationId xmlns:a16="http://schemas.microsoft.com/office/drawing/2014/main" id="{9DDF3F00-FDAD-7B1B-A3E3-2901F512255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b="5783"/>
          <a:stretch/>
        </p:blipFill>
        <p:spPr>
          <a:xfrm>
            <a:off x="8061657" y="280386"/>
            <a:ext cx="3610276" cy="3371327"/>
          </a:xfrm>
          <a:prstGeom prst="rect">
            <a:avLst/>
          </a:prstGeom>
          <a:ln w="19050">
            <a:solidFill>
              <a:schemeClr val="tx1"/>
            </a:solidFill>
          </a:ln>
        </p:spPr>
      </p:pic>
      <p:pic>
        <p:nvPicPr>
          <p:cNvPr id="2050" name="Picture 2" descr="Gerelateerde afbeeldingsdetails bekijken. Wheelchairs arrive in Africa - Rotary Club of Rochdale East">
            <a:extLst>
              <a:ext uri="{FF2B5EF4-FFF2-40B4-BE49-F238E27FC236}">
                <a16:creationId xmlns:a16="http://schemas.microsoft.com/office/drawing/2014/main" id="{BE05C0DF-E733-17E0-2BAF-DF13E312C3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10" b="4627"/>
          <a:stretch/>
        </p:blipFill>
        <p:spPr bwMode="auto">
          <a:xfrm>
            <a:off x="1010629" y="1048472"/>
            <a:ext cx="2613263" cy="34118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D51D3E-A483-01F9-6D93-9C8598D5DCD6}"/>
              </a:ext>
            </a:extLst>
          </p:cNvPr>
          <p:cNvPicPr>
            <a:picLocks noChangeAspect="1"/>
          </p:cNvPicPr>
          <p:nvPr/>
        </p:nvPicPr>
        <p:blipFill>
          <a:blip r:embed="rId9"/>
          <a:stretch>
            <a:fillRect/>
          </a:stretch>
        </p:blipFill>
        <p:spPr>
          <a:xfrm>
            <a:off x="4010140" y="251747"/>
            <a:ext cx="3595741" cy="2097516"/>
          </a:xfrm>
          <a:prstGeom prst="rect">
            <a:avLst/>
          </a:prstGeom>
          <a:ln w="12700">
            <a:solidFill>
              <a:schemeClr val="tx1"/>
            </a:solidFill>
          </a:ln>
        </p:spPr>
      </p:pic>
      <p:pic>
        <p:nvPicPr>
          <p:cNvPr id="2052" name="Picture 4" descr="Coca-Cola, Pepsi en Nestlé grootste merken onder plasticvervuiling - MO*">
            <a:extLst>
              <a:ext uri="{FF2B5EF4-FFF2-40B4-BE49-F238E27FC236}">
                <a16:creationId xmlns:a16="http://schemas.microsoft.com/office/drawing/2014/main" id="{2F2F20BF-5CCE-EE12-8318-341C37F25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7559" y="2508664"/>
            <a:ext cx="3595508" cy="21647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183FC58-EF7A-054C-B567-5DDC24B48455}"/>
              </a:ext>
            </a:extLst>
          </p:cNvPr>
          <p:cNvPicPr>
            <a:picLocks noChangeAspect="1"/>
          </p:cNvPicPr>
          <p:nvPr/>
        </p:nvPicPr>
        <p:blipFill rotWithShape="1">
          <a:blip r:embed="rId11"/>
          <a:srcRect l="14075" b="20365"/>
          <a:stretch/>
        </p:blipFill>
        <p:spPr>
          <a:xfrm>
            <a:off x="4007559" y="4898058"/>
            <a:ext cx="2640709" cy="1867282"/>
          </a:xfrm>
          <a:prstGeom prst="rect">
            <a:avLst/>
          </a:prstGeom>
          <a:ln w="19050">
            <a:solidFill>
              <a:schemeClr val="tx1"/>
            </a:solidFill>
          </a:ln>
        </p:spPr>
      </p:pic>
    </p:spTree>
    <p:extLst>
      <p:ext uri="{BB962C8B-B14F-4D97-AF65-F5344CB8AC3E}">
        <p14:creationId xmlns:p14="http://schemas.microsoft.com/office/powerpoint/2010/main" val="765998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270408-757F-E12A-784A-D46A84BBE9DF}"/>
              </a:ext>
            </a:extLst>
          </p:cNvPr>
          <p:cNvSpPr txBox="1"/>
          <p:nvPr/>
        </p:nvSpPr>
        <p:spPr bwMode="gray">
          <a:xfrm>
            <a:off x="983432" y="2074680"/>
            <a:ext cx="4935760" cy="47397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prstClr val="black"/>
                </a:solidFill>
                <a:effectLst/>
                <a:uLnTx/>
                <a:uFillTx/>
                <a:latin typeface="Century Gothic" panose="020F0302020204030204"/>
                <a:ea typeface="+mn-ea"/>
                <a:cs typeface="+mn-cs"/>
              </a:rPr>
              <a:t>Nieuwe donoren: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Nieuwe donoren reageren meestal beter op een </a:t>
            </a:r>
            <a:r>
              <a:rPr kumimoji="0" lang="nl-NL" sz="2300" b="1" i="0" u="none" strike="noStrike" kern="1200" cap="none" spc="0" normalizeH="0" baseline="0" noProof="0" dirty="0">
                <a:ln>
                  <a:noFill/>
                </a:ln>
                <a:solidFill>
                  <a:prstClr val="black"/>
                </a:solidFill>
                <a:effectLst/>
                <a:uLnTx/>
                <a:uFillTx/>
                <a:latin typeface="Century Gothic" panose="020F0302020204030204"/>
                <a:ea typeface="+mn-ea"/>
                <a:cs typeface="+mn-cs"/>
              </a:rPr>
              <a:t>negatieve boodschap</a:t>
            </a: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Dit geldt vooral voor mensen met lage betrokkenheid bij ontwikkelingssamenwerking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Nieuwe donoren worden meestal getriggerd door "</a:t>
            </a:r>
            <a:r>
              <a:rPr kumimoji="0" lang="nl-NL" sz="2300" b="1" i="0" u="none" strike="noStrike" kern="1200" cap="none" spc="0" normalizeH="0" baseline="0" noProof="0" dirty="0">
                <a:ln>
                  <a:noFill/>
                </a:ln>
                <a:solidFill>
                  <a:prstClr val="black"/>
                </a:solidFill>
                <a:effectLst/>
                <a:uLnTx/>
                <a:uFillTx/>
                <a:latin typeface="Century Gothic" panose="020F0302020204030204"/>
                <a:ea typeface="+mn-ea"/>
                <a:cs typeface="+mn-cs"/>
              </a:rPr>
              <a:t>het probleem"</a:t>
            </a:r>
            <a:br>
              <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rPr>
            </a:b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D274C2DE-9EA9-56F3-79FB-F1B68C6CA278}"/>
              </a:ext>
            </a:extLst>
          </p:cNvPr>
          <p:cNvSpPr txBox="1"/>
          <p:nvPr/>
        </p:nvSpPr>
        <p:spPr bwMode="gray">
          <a:xfrm>
            <a:off x="6876752" y="1841242"/>
            <a:ext cx="493576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nl-NL" sz="2600" b="1" i="0" u="none" strike="noStrike" kern="1200" cap="none" spc="0" normalizeH="0" baseline="0" noProof="0" dirty="0">
                <a:ln>
                  <a:noFill/>
                </a:ln>
                <a:solidFill>
                  <a:prstClr val="black"/>
                </a:solidFill>
                <a:effectLst/>
                <a:uLnTx/>
                <a:uFillTx/>
                <a:latin typeface="Century Gothic" panose="020F0302020204030204"/>
                <a:ea typeface="+mn-ea"/>
                <a:cs typeface="+mn-cs"/>
              </a:rPr>
              <a:t>Bestaande donoren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Bestaande donoren reageren meestal beter op een </a:t>
            </a:r>
            <a:r>
              <a:rPr kumimoji="0" lang="nl-NL" sz="2300" b="1" i="0" u="none" strike="noStrike" kern="1200" cap="none" spc="0" normalizeH="0" baseline="0" noProof="0" dirty="0">
                <a:ln>
                  <a:noFill/>
                </a:ln>
                <a:solidFill>
                  <a:prstClr val="black"/>
                </a:solidFill>
                <a:effectLst/>
                <a:uLnTx/>
                <a:uFillTx/>
                <a:latin typeface="Century Gothic" panose="020F0302020204030204"/>
                <a:ea typeface="+mn-ea"/>
                <a:cs typeface="+mn-cs"/>
              </a:rPr>
              <a:t>positieve boodschap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Je hoeft ze niet meer te overtuigen van de noodzaak van ontwikkelingssamenwerking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Ze worden vooral getriggerd door </a:t>
            </a:r>
            <a:r>
              <a:rPr kumimoji="0" lang="nl-NL" sz="2300" b="1" i="0" u="none" strike="noStrike" kern="1200" cap="none" spc="0" normalizeH="0" baseline="0" noProof="0" dirty="0">
                <a:ln>
                  <a:noFill/>
                </a:ln>
                <a:solidFill>
                  <a:prstClr val="black"/>
                </a:solidFill>
                <a:effectLst/>
                <a:uLnTx/>
                <a:uFillTx/>
                <a:latin typeface="Century Gothic" panose="020F0302020204030204"/>
                <a:ea typeface="+mn-ea"/>
                <a:cs typeface="+mn-cs"/>
              </a:rPr>
              <a:t>'actie' en 'impact</a:t>
            </a:r>
            <a:r>
              <a:rPr kumimoji="0" lang="nl-NL" sz="2300" b="0" i="0" u="none" strike="noStrike" kern="1200" cap="none" spc="0" normalizeH="0" baseline="0" noProof="0" dirty="0">
                <a:ln>
                  <a:noFill/>
                </a:ln>
                <a:solidFill>
                  <a:prstClr val="black"/>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b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6EBC9CE7-1641-AF8F-5ED2-9903EB72F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272114"/>
            <a:ext cx="1656184" cy="1493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5E23693C-912C-E617-7F98-72A95C72F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3" y="287567"/>
            <a:ext cx="1812997" cy="16292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ECD8320-CF4C-13B7-B19B-B984AB265EC1}"/>
              </a:ext>
            </a:extLst>
          </p:cNvPr>
          <p:cNvCxnSpPr/>
          <p:nvPr/>
        </p:nvCxnSpPr>
        <p:spPr bwMode="gray">
          <a:xfrm>
            <a:off x="6456040" y="2204864"/>
            <a:ext cx="0" cy="396044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599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D0928-87A3-4848-A796-3B265F0F3DCB}"/>
              </a:ext>
            </a:extLst>
          </p:cNvPr>
          <p:cNvSpPr>
            <a:spLocks noGrp="1"/>
          </p:cNvSpPr>
          <p:nvPr>
            <p:ph type="ctrTitle"/>
          </p:nvPr>
        </p:nvSpPr>
        <p:spPr>
          <a:xfrm>
            <a:off x="6456040" y="1844824"/>
            <a:ext cx="3707904" cy="2840037"/>
          </a:xfrm>
        </p:spPr>
        <p:txBody>
          <a:bodyPr>
            <a:normAutofit/>
          </a:bodyPr>
          <a:lstStyle/>
          <a:p>
            <a:br>
              <a:rPr lang="nl-NL" sz="5800" dirty="0"/>
            </a:br>
            <a:r>
              <a:rPr lang="nl-NL" sz="3200" dirty="0"/>
              <a:t>Aan wie vertel je het verhaal? </a:t>
            </a:r>
            <a:br>
              <a:rPr lang="nl-NL" sz="3200" dirty="0"/>
            </a:br>
            <a:br>
              <a:rPr lang="nl-NL" sz="3200" dirty="0"/>
            </a:br>
            <a:r>
              <a:rPr lang="nl-NL" sz="3200" dirty="0"/>
              <a:t>Ken je doelgroep</a:t>
            </a:r>
          </a:p>
        </p:txBody>
      </p:sp>
    </p:spTree>
    <p:extLst>
      <p:ext uri="{BB962C8B-B14F-4D97-AF65-F5344CB8AC3E}">
        <p14:creationId xmlns:p14="http://schemas.microsoft.com/office/powerpoint/2010/main" val="244192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3FB363E-9C95-C3DB-C4EE-0691C4552ECD}"/>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42</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Tekstvak 8">
            <a:extLst>
              <a:ext uri="{FF2B5EF4-FFF2-40B4-BE49-F238E27FC236}">
                <a16:creationId xmlns:a16="http://schemas.microsoft.com/office/drawing/2014/main" id="{A37989E2-08A6-C456-6769-BE38E8C90DDE}"/>
              </a:ext>
            </a:extLst>
          </p:cNvPr>
          <p:cNvSpPr txBox="1"/>
          <p:nvPr/>
        </p:nvSpPr>
        <p:spPr>
          <a:xfrm>
            <a:off x="748993" y="-11931"/>
            <a:ext cx="7945338" cy="1440160"/>
          </a:xfrm>
          <a:prstGeom prst="rect">
            <a:avLst/>
          </a:prstGeom>
          <a:ln>
            <a:no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Ken </a:t>
            </a:r>
            <a:r>
              <a:rPr kumimoji="0" lang="en-US" sz="3200" b="1" i="0" u="none" strike="noStrike" kern="1200" cap="none" spc="0" normalizeH="0" baseline="0" noProof="0" dirty="0" err="1">
                <a:ln>
                  <a:noFill/>
                </a:ln>
                <a:solidFill>
                  <a:prstClr val="black"/>
                </a:solidFill>
                <a:effectLst/>
                <a:uLnTx/>
                <a:uFillTx/>
                <a:latin typeface="Century Gothic" panose="020F0302020204030204"/>
                <a:ea typeface="+mn-ea"/>
                <a:cs typeface="+mn-cs"/>
              </a:rPr>
              <a:t>jij</a:t>
            </a: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entury Gothic" panose="020F0302020204030204"/>
                <a:ea typeface="+mn-ea"/>
                <a:cs typeface="+mn-cs"/>
              </a:rPr>
              <a:t>jouw</a:t>
            </a: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 doelgroep?</a:t>
            </a:r>
          </a:p>
          <a:p>
            <a:pPr marL="342900" marR="0" lvl="0" indent="-34290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4098" name="Picture 2" descr="Empathy map maken: de uitleg - Toolshero">
            <a:extLst>
              <a:ext uri="{FF2B5EF4-FFF2-40B4-BE49-F238E27FC236}">
                <a16:creationId xmlns:a16="http://schemas.microsoft.com/office/drawing/2014/main" id="{737F954F-B50C-99F5-9A68-10A26756C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4" t="16800" r="12387" b="8650"/>
          <a:stretch/>
        </p:blipFill>
        <p:spPr bwMode="auto">
          <a:xfrm>
            <a:off x="486984" y="1196752"/>
            <a:ext cx="6912768" cy="51125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ten voor Jongere Generatie">
            <a:extLst>
              <a:ext uri="{FF2B5EF4-FFF2-40B4-BE49-F238E27FC236}">
                <a16:creationId xmlns:a16="http://schemas.microsoft.com/office/drawing/2014/main" id="{6F3F1C30-FC35-BCA4-E487-21FCC915AB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070"/>
          <a:stretch/>
        </p:blipFill>
        <p:spPr bwMode="auto">
          <a:xfrm>
            <a:off x="8362428" y="260648"/>
            <a:ext cx="2608485" cy="276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fbeeldingsresultaten voor Jongere Generatie">
            <a:extLst>
              <a:ext uri="{FF2B5EF4-FFF2-40B4-BE49-F238E27FC236}">
                <a16:creationId xmlns:a16="http://schemas.microsoft.com/office/drawing/2014/main" id="{D79BE59C-26C6-EF6E-C80E-90781945B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16"/>
          <a:stretch/>
        </p:blipFill>
        <p:spPr bwMode="auto">
          <a:xfrm>
            <a:off x="8362428" y="3278298"/>
            <a:ext cx="2808312" cy="304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98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71F53-BB12-0419-17E9-72D9B07E6930}"/>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43</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C715463A-78C4-4172-CE6E-F2EA7390FD34}"/>
              </a:ext>
            </a:extLst>
          </p:cNvPr>
          <p:cNvPicPr>
            <a:picLocks noChangeAspect="1"/>
          </p:cNvPicPr>
          <p:nvPr/>
        </p:nvPicPr>
        <p:blipFill>
          <a:blip r:embed="rId3"/>
          <a:stretch>
            <a:fillRect/>
          </a:stretch>
        </p:blipFill>
        <p:spPr>
          <a:xfrm>
            <a:off x="149395" y="188640"/>
            <a:ext cx="11568605" cy="6145138"/>
          </a:xfrm>
          <a:prstGeom prst="rect">
            <a:avLst/>
          </a:prstGeom>
        </p:spPr>
      </p:pic>
      <p:grpSp>
        <p:nvGrpSpPr>
          <p:cNvPr id="3" name="Group 2">
            <a:extLst>
              <a:ext uri="{FF2B5EF4-FFF2-40B4-BE49-F238E27FC236}">
                <a16:creationId xmlns:a16="http://schemas.microsoft.com/office/drawing/2014/main" id="{1A2AF171-5BCE-4865-8D82-95760CD5177E}"/>
              </a:ext>
            </a:extLst>
          </p:cNvPr>
          <p:cNvGrpSpPr/>
          <p:nvPr/>
        </p:nvGrpSpPr>
        <p:grpSpPr>
          <a:xfrm>
            <a:off x="9986778" y="5335500"/>
            <a:ext cx="1731222" cy="720080"/>
            <a:chOff x="9765379" y="5083025"/>
            <a:chExt cx="1731222" cy="720080"/>
          </a:xfrm>
        </p:grpSpPr>
        <p:sp>
          <p:nvSpPr>
            <p:cNvPr id="5" name="Oval 4">
              <a:extLst>
                <a:ext uri="{FF2B5EF4-FFF2-40B4-BE49-F238E27FC236}">
                  <a16:creationId xmlns:a16="http://schemas.microsoft.com/office/drawing/2014/main" id="{AC4FDFF4-CAFC-CE56-0454-BD2529408642}"/>
                </a:ext>
              </a:extLst>
            </p:cNvPr>
            <p:cNvSpPr/>
            <p:nvPr/>
          </p:nvSpPr>
          <p:spPr bwMode="gray">
            <a:xfrm>
              <a:off x="9765379" y="5083025"/>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Title 2">
              <a:extLst>
                <a:ext uri="{FF2B5EF4-FFF2-40B4-BE49-F238E27FC236}">
                  <a16:creationId xmlns:a16="http://schemas.microsoft.com/office/drawing/2014/main" id="{EA5F8620-A816-E029-2427-7C948AF9C5C8}"/>
                </a:ext>
              </a:extLst>
            </p:cNvPr>
            <p:cNvSpPr txBox="1">
              <a:spLocks/>
            </p:cNvSpPr>
            <p:nvPr/>
          </p:nvSpPr>
          <p:spPr>
            <a:xfrm>
              <a:off x="9984432" y="5221419"/>
              <a:ext cx="1512169"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grpSp>
    </p:spTree>
    <p:extLst>
      <p:ext uri="{BB962C8B-B14F-4D97-AF65-F5344CB8AC3E}">
        <p14:creationId xmlns:p14="http://schemas.microsoft.com/office/powerpoint/2010/main" val="201293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10F52-E501-ABC9-6E0B-55BB169E0010}"/>
              </a:ext>
            </a:extLst>
          </p:cNvPr>
          <p:cNvPicPr>
            <a:picLocks noChangeAspect="1"/>
          </p:cNvPicPr>
          <p:nvPr/>
        </p:nvPicPr>
        <p:blipFill>
          <a:blip r:embed="rId2"/>
          <a:stretch>
            <a:fillRect/>
          </a:stretch>
        </p:blipFill>
        <p:spPr>
          <a:xfrm>
            <a:off x="120650" y="160910"/>
            <a:ext cx="11950700" cy="6094855"/>
          </a:xfrm>
          <a:prstGeom prst="rect">
            <a:avLst/>
          </a:prstGeom>
          <a:noFill/>
        </p:spPr>
      </p:pic>
      <p:sp>
        <p:nvSpPr>
          <p:cNvPr id="2" name="Slide Number Placeholder 1" hidden="1">
            <a:extLst>
              <a:ext uri="{FF2B5EF4-FFF2-40B4-BE49-F238E27FC236}">
                <a16:creationId xmlns:a16="http://schemas.microsoft.com/office/drawing/2014/main" id="{9B2938F5-555A-A738-21E6-BA9B3EE67E67}"/>
              </a:ext>
            </a:extLst>
          </p:cNvPr>
          <p:cNvSpPr>
            <a:spLocks noGrp="1"/>
          </p:cNvSpPr>
          <p:nvPr>
            <p:ph type="sldNum" sz="quarter" idx="12"/>
          </p:nvPr>
        </p:nvSpPr>
        <p:spPr/>
        <p:txBody>
          <a:bodyPr/>
          <a:lstStyle/>
          <a:p>
            <a:pPr>
              <a:spcAft>
                <a:spcPts val="600"/>
              </a:spcAft>
            </a:pPr>
            <a:fld id="{2A5F2030-7D7B-41DB-9573-4825C4FEEDBC}" type="slidenum">
              <a:rPr lang="nl-NL" smtClean="0"/>
              <a:pPr>
                <a:spcAft>
                  <a:spcPts val="600"/>
                </a:spcAft>
              </a:pPr>
              <a:t>44</a:t>
            </a:fld>
            <a:endParaRPr lang="nl-NL"/>
          </a:p>
        </p:txBody>
      </p:sp>
    </p:spTree>
    <p:extLst>
      <p:ext uri="{BB962C8B-B14F-4D97-AF65-F5344CB8AC3E}">
        <p14:creationId xmlns:p14="http://schemas.microsoft.com/office/powerpoint/2010/main" val="3356291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D0928-87A3-4848-A796-3B265F0F3DCB}"/>
              </a:ext>
            </a:extLst>
          </p:cNvPr>
          <p:cNvSpPr>
            <a:spLocks noGrp="1"/>
          </p:cNvSpPr>
          <p:nvPr>
            <p:ph type="ctrTitle"/>
          </p:nvPr>
        </p:nvSpPr>
        <p:spPr>
          <a:xfrm>
            <a:off x="6456040" y="2060848"/>
            <a:ext cx="3707904" cy="2840037"/>
          </a:xfrm>
        </p:spPr>
        <p:txBody>
          <a:bodyPr>
            <a:normAutofit/>
          </a:bodyPr>
          <a:lstStyle/>
          <a:p>
            <a:r>
              <a:rPr lang="nl-NL" sz="2800" dirty="0"/>
              <a:t>Wat vraag je jouw doelgroep?</a:t>
            </a:r>
            <a:br>
              <a:rPr lang="nl-NL" sz="2800" dirty="0"/>
            </a:br>
            <a:br>
              <a:rPr lang="nl-NL" sz="2800" dirty="0"/>
            </a:br>
            <a:r>
              <a:rPr lang="nl-NL" sz="2800" dirty="0"/>
              <a:t>Welke call to actions hebben jullie? </a:t>
            </a:r>
          </a:p>
        </p:txBody>
      </p:sp>
    </p:spTree>
    <p:extLst>
      <p:ext uri="{BB962C8B-B14F-4D97-AF65-F5344CB8AC3E}">
        <p14:creationId xmlns:p14="http://schemas.microsoft.com/office/powerpoint/2010/main" val="3282681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A31E3-948E-112A-F031-DFEEDD123521}"/>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46</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E6915CC2-5D0E-8659-4806-2D3E34F1EAE7}"/>
              </a:ext>
            </a:extLst>
          </p:cNvPr>
          <p:cNvSpPr/>
          <p:nvPr/>
        </p:nvSpPr>
        <p:spPr bwMode="gray">
          <a:xfrm>
            <a:off x="767408" y="2754246"/>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Bewust stemmen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4863839F-27CC-B2B6-3E22-19E1B2304004}"/>
              </a:ext>
            </a:extLst>
          </p:cNvPr>
          <p:cNvSpPr/>
          <p:nvPr/>
        </p:nvSpPr>
        <p:spPr bwMode="gray">
          <a:xfrm>
            <a:off x="767408" y="1487876"/>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Geld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403B5214-A32C-A4D9-F052-E7ED44A829DB}"/>
              </a:ext>
            </a:extLst>
          </p:cNvPr>
          <p:cNvSpPr/>
          <p:nvPr/>
        </p:nvSpPr>
        <p:spPr bwMode="gray">
          <a:xfrm>
            <a:off x="767408" y="4102184"/>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Tijd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01B2C0AF-DC62-B3AE-93AA-D01C54A5FBCA}"/>
              </a:ext>
            </a:extLst>
          </p:cNvPr>
          <p:cNvSpPr/>
          <p:nvPr/>
        </p:nvSpPr>
        <p:spPr bwMode="gray">
          <a:xfrm>
            <a:off x="3585423" y="1450801"/>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Goederen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66676D36-B560-D343-505D-69F217BB7192}"/>
              </a:ext>
            </a:extLst>
          </p:cNvPr>
          <p:cNvSpPr/>
          <p:nvPr/>
        </p:nvSpPr>
        <p:spPr bwMode="gray">
          <a:xfrm>
            <a:off x="3592590" y="2754246"/>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Fair trade kopen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4D421D6A-2157-CB48-7168-30CC4E5D0274}"/>
              </a:ext>
            </a:extLst>
          </p:cNvPr>
          <p:cNvSpPr/>
          <p:nvPr/>
        </p:nvSpPr>
        <p:spPr bwMode="gray">
          <a:xfrm>
            <a:off x="3592590" y="4107796"/>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Delen op sociale media</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4587883-02BF-AAAD-E8AA-2BB8D285D4DF}"/>
              </a:ext>
            </a:extLst>
          </p:cNvPr>
          <p:cNvSpPr/>
          <p:nvPr/>
        </p:nvSpPr>
        <p:spPr bwMode="gray">
          <a:xfrm>
            <a:off x="767408" y="5291268"/>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Petitie tekenen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6D4437B-D7EA-13E2-CD75-6115F0F80302}"/>
              </a:ext>
            </a:extLst>
          </p:cNvPr>
          <p:cNvSpPr/>
          <p:nvPr/>
        </p:nvSpPr>
        <p:spPr bwMode="gray">
          <a:xfrm>
            <a:off x="3592590" y="5301208"/>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Vrijwilligerswerk</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0BE2CFE6-61CB-B467-690F-06CF6DBFCD61}"/>
              </a:ext>
            </a:extLst>
          </p:cNvPr>
          <p:cNvSpPr/>
          <p:nvPr/>
        </p:nvSpPr>
        <p:spPr bwMode="gray">
          <a:xfrm>
            <a:off x="6432850" y="1450801"/>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Buttons dragen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3C403E3-D2DE-9B5D-84B8-65B28C62BBB6}"/>
              </a:ext>
            </a:extLst>
          </p:cNvPr>
          <p:cNvSpPr/>
          <p:nvPr/>
        </p:nvSpPr>
        <p:spPr bwMode="gray">
          <a:xfrm>
            <a:off x="6403438" y="2778520"/>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Meedoen aan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een actie (wandelen/fietsen/ lezing)</a:t>
            </a:r>
            <a:endParaRPr kumimoji="0" lang="en-US" sz="14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BEE7CD9-8432-B0C1-118D-181F7349DF32}"/>
              </a:ext>
            </a:extLst>
          </p:cNvPr>
          <p:cNvSpPr/>
          <p:nvPr/>
        </p:nvSpPr>
        <p:spPr bwMode="gray">
          <a:xfrm>
            <a:off x="6432850" y="4083523"/>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Meedoen aan een fondsenwervende activiteit</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81E20EA-C083-3D07-7659-383B477EEA9A}"/>
              </a:ext>
            </a:extLst>
          </p:cNvPr>
          <p:cNvSpPr/>
          <p:nvPr/>
        </p:nvSpPr>
        <p:spPr bwMode="gray">
          <a:xfrm>
            <a:off x="6403438" y="5263074"/>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Lespakket op school</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FFC797E4-9737-D27A-ABED-88654147B9A4}"/>
              </a:ext>
            </a:extLst>
          </p:cNvPr>
          <p:cNvSpPr/>
          <p:nvPr/>
        </p:nvSpPr>
        <p:spPr bwMode="gray">
          <a:xfrm>
            <a:off x="9280277" y="1495797"/>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Video met testimonial opnemen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2F6AC4AD-30BA-9712-45D1-5DD57957765C}"/>
              </a:ext>
            </a:extLst>
          </p:cNvPr>
          <p:cNvSpPr/>
          <p:nvPr/>
        </p:nvSpPr>
        <p:spPr bwMode="gray">
          <a:xfrm>
            <a:off x="9312595" y="2778520"/>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Producten kopen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67EE3DC1-2706-2EE5-E450-501828B69ED7}"/>
              </a:ext>
            </a:extLst>
          </p:cNvPr>
          <p:cNvSpPr/>
          <p:nvPr/>
        </p:nvSpPr>
        <p:spPr bwMode="gray">
          <a:xfrm>
            <a:off x="9312595" y="4083523"/>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Sponsorloop</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5031373F-D28F-05FD-AA8B-858D4BF4E07C}"/>
              </a:ext>
            </a:extLst>
          </p:cNvPr>
          <p:cNvSpPr/>
          <p:nvPr/>
        </p:nvSpPr>
        <p:spPr bwMode="gray">
          <a:xfrm>
            <a:off x="9303593" y="5263074"/>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Zelf actie verzinnen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3" name="Tekstvak 8">
            <a:extLst>
              <a:ext uri="{FF2B5EF4-FFF2-40B4-BE49-F238E27FC236}">
                <a16:creationId xmlns:a16="http://schemas.microsoft.com/office/drawing/2014/main" id="{54863F22-CBDB-202D-92A5-97800A96849D}"/>
              </a:ext>
            </a:extLst>
          </p:cNvPr>
          <p:cNvSpPr txBox="1"/>
          <p:nvPr/>
        </p:nvSpPr>
        <p:spPr>
          <a:xfrm>
            <a:off x="335360" y="-27384"/>
            <a:ext cx="8784976" cy="144016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F0302020204030204"/>
                <a:ea typeface="+mn-ea"/>
                <a:cs typeface="+mn-cs"/>
              </a:rPr>
              <a:t>Wat </a:t>
            </a:r>
            <a:r>
              <a:rPr kumimoji="0" lang="en-US" sz="4000" b="1" i="0" u="none" strike="noStrike" kern="1200" cap="none" spc="0" normalizeH="0" baseline="0" noProof="0" dirty="0" err="1">
                <a:ln>
                  <a:noFill/>
                </a:ln>
                <a:solidFill>
                  <a:prstClr val="black"/>
                </a:solidFill>
                <a:effectLst/>
                <a:uLnTx/>
                <a:uFillTx/>
                <a:latin typeface="Century Gothic" panose="020F0302020204030204"/>
                <a:ea typeface="+mn-ea"/>
                <a:cs typeface="+mn-cs"/>
              </a:rPr>
              <a:t>vraag</a:t>
            </a:r>
            <a:r>
              <a:rPr kumimoji="0" lang="en-US" sz="4000" b="1" i="0" u="none" strike="noStrike" kern="1200" cap="none" spc="0" normalizeH="0" baseline="0" noProof="0" dirty="0">
                <a:ln>
                  <a:noFill/>
                </a:ln>
                <a:solidFill>
                  <a:prstClr val="black"/>
                </a:solidFill>
                <a:effectLst/>
                <a:uLnTx/>
                <a:uFillTx/>
                <a:latin typeface="Century Gothic" panose="020F0302020204030204"/>
                <a:ea typeface="+mn-ea"/>
                <a:cs typeface="+mn-cs"/>
              </a:rPr>
              <a:t> je van </a:t>
            </a:r>
            <a:r>
              <a:rPr kumimoji="0" lang="en-US" sz="4000" b="1" i="0" u="none" strike="noStrike" kern="1200" cap="none" spc="0" normalizeH="0" baseline="0" noProof="0" dirty="0" err="1">
                <a:ln>
                  <a:noFill/>
                </a:ln>
                <a:solidFill>
                  <a:prstClr val="black"/>
                </a:solidFill>
                <a:effectLst/>
                <a:uLnTx/>
                <a:uFillTx/>
                <a:latin typeface="Century Gothic" panose="020F0302020204030204"/>
                <a:ea typeface="+mn-ea"/>
                <a:cs typeface="+mn-cs"/>
              </a:rPr>
              <a:t>jouw</a:t>
            </a:r>
            <a:r>
              <a:rPr kumimoji="0" lang="en-US" sz="4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entury Gothic" panose="020F0302020204030204"/>
                <a:ea typeface="+mn-ea"/>
                <a:cs typeface="+mn-cs"/>
              </a:rPr>
              <a:t>achterban</a:t>
            </a:r>
            <a:r>
              <a:rPr kumimoji="0" lang="en-US" sz="4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342900" marR="0" lvl="0" indent="-34290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45135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A31E3-948E-112A-F031-DFEEDD123521}"/>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47</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E6915CC2-5D0E-8659-4806-2D3E34F1EAE7}"/>
              </a:ext>
            </a:extLst>
          </p:cNvPr>
          <p:cNvSpPr/>
          <p:nvPr/>
        </p:nvSpPr>
        <p:spPr bwMode="gray">
          <a:xfrm>
            <a:off x="767408" y="2754246"/>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Bewust stemmen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4863839F-27CC-B2B6-3E22-19E1B2304004}"/>
              </a:ext>
            </a:extLst>
          </p:cNvPr>
          <p:cNvSpPr/>
          <p:nvPr/>
        </p:nvSpPr>
        <p:spPr bwMode="gray">
          <a:xfrm>
            <a:off x="767408" y="1487876"/>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Geld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403B5214-A32C-A4D9-F052-E7ED44A829DB}"/>
              </a:ext>
            </a:extLst>
          </p:cNvPr>
          <p:cNvSpPr/>
          <p:nvPr/>
        </p:nvSpPr>
        <p:spPr bwMode="gray">
          <a:xfrm>
            <a:off x="767408" y="4102184"/>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Tijd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01B2C0AF-DC62-B3AE-93AA-D01C54A5FBCA}"/>
              </a:ext>
            </a:extLst>
          </p:cNvPr>
          <p:cNvSpPr/>
          <p:nvPr/>
        </p:nvSpPr>
        <p:spPr bwMode="gray">
          <a:xfrm>
            <a:off x="3585423" y="1450801"/>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Goederen doneren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66676D36-B560-D343-505D-69F217BB7192}"/>
              </a:ext>
            </a:extLst>
          </p:cNvPr>
          <p:cNvSpPr/>
          <p:nvPr/>
        </p:nvSpPr>
        <p:spPr bwMode="gray">
          <a:xfrm>
            <a:off x="3592590" y="2754246"/>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Fair trade kopen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4D421D6A-2157-CB48-7168-30CC4E5D0274}"/>
              </a:ext>
            </a:extLst>
          </p:cNvPr>
          <p:cNvSpPr/>
          <p:nvPr/>
        </p:nvSpPr>
        <p:spPr bwMode="gray">
          <a:xfrm>
            <a:off x="3592590" y="4107796"/>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Delen op sociale media</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4587883-02BF-AAAD-E8AA-2BB8D285D4DF}"/>
              </a:ext>
            </a:extLst>
          </p:cNvPr>
          <p:cNvSpPr/>
          <p:nvPr/>
        </p:nvSpPr>
        <p:spPr bwMode="gray">
          <a:xfrm>
            <a:off x="767408" y="5291268"/>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Petitie tekenen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6D4437B-D7EA-13E2-CD75-6115F0F80302}"/>
              </a:ext>
            </a:extLst>
          </p:cNvPr>
          <p:cNvSpPr/>
          <p:nvPr/>
        </p:nvSpPr>
        <p:spPr bwMode="gray">
          <a:xfrm>
            <a:off x="3592590" y="5301208"/>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Vrijwilligerswerk</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0BE2CFE6-61CB-B467-690F-06CF6DBFCD61}"/>
              </a:ext>
            </a:extLst>
          </p:cNvPr>
          <p:cNvSpPr/>
          <p:nvPr/>
        </p:nvSpPr>
        <p:spPr bwMode="gray">
          <a:xfrm>
            <a:off x="6432850" y="1450801"/>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Buttons dragen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3C403E3-D2DE-9B5D-84B8-65B28C62BBB6}"/>
              </a:ext>
            </a:extLst>
          </p:cNvPr>
          <p:cNvSpPr/>
          <p:nvPr/>
        </p:nvSpPr>
        <p:spPr bwMode="gray">
          <a:xfrm>
            <a:off x="6403438" y="2778520"/>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Meedoen aan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een actie (wandelen/fietsen/ lezing)</a:t>
            </a:r>
            <a:endParaRPr kumimoji="0" lang="en-US" sz="14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BEE7CD9-8432-B0C1-118D-181F7349DF32}"/>
              </a:ext>
            </a:extLst>
          </p:cNvPr>
          <p:cNvSpPr/>
          <p:nvPr/>
        </p:nvSpPr>
        <p:spPr bwMode="gray">
          <a:xfrm>
            <a:off x="6432850" y="4083523"/>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Meedoen aan een fondsenwervende activiteit</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81E20EA-C083-3D07-7659-383B477EEA9A}"/>
              </a:ext>
            </a:extLst>
          </p:cNvPr>
          <p:cNvSpPr/>
          <p:nvPr/>
        </p:nvSpPr>
        <p:spPr bwMode="gray">
          <a:xfrm>
            <a:off x="6403438" y="5263074"/>
            <a:ext cx="2376264" cy="936104"/>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Lespakket op school</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FFC797E4-9737-D27A-ABED-88654147B9A4}"/>
              </a:ext>
            </a:extLst>
          </p:cNvPr>
          <p:cNvSpPr/>
          <p:nvPr/>
        </p:nvSpPr>
        <p:spPr bwMode="gray">
          <a:xfrm>
            <a:off x="9280277" y="1495797"/>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Video met testimonial opnemen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2F6AC4AD-30BA-9712-45D1-5DD57957765C}"/>
              </a:ext>
            </a:extLst>
          </p:cNvPr>
          <p:cNvSpPr/>
          <p:nvPr/>
        </p:nvSpPr>
        <p:spPr bwMode="gray">
          <a:xfrm>
            <a:off x="9312595" y="2778520"/>
            <a:ext cx="2376264" cy="93610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Producten kopen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67EE3DC1-2706-2EE5-E450-501828B69ED7}"/>
              </a:ext>
            </a:extLst>
          </p:cNvPr>
          <p:cNvSpPr/>
          <p:nvPr/>
        </p:nvSpPr>
        <p:spPr bwMode="gray">
          <a:xfrm>
            <a:off x="9312595" y="4083523"/>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Sponsorloop</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5031373F-D28F-05FD-AA8B-858D4BF4E07C}"/>
              </a:ext>
            </a:extLst>
          </p:cNvPr>
          <p:cNvSpPr/>
          <p:nvPr/>
        </p:nvSpPr>
        <p:spPr bwMode="gray">
          <a:xfrm>
            <a:off x="9303593" y="5263074"/>
            <a:ext cx="2376264" cy="93610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Zelf actie verzinnen</a:t>
            </a:r>
            <a:endParaRPr kumimoji="0" lang="en-US"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endParaRPr>
          </a:p>
        </p:txBody>
      </p:sp>
      <p:sp>
        <p:nvSpPr>
          <p:cNvPr id="3" name="Tekstvak 8">
            <a:extLst>
              <a:ext uri="{FF2B5EF4-FFF2-40B4-BE49-F238E27FC236}">
                <a16:creationId xmlns:a16="http://schemas.microsoft.com/office/drawing/2014/main" id="{54863F22-CBDB-202D-92A5-97800A96849D}"/>
              </a:ext>
            </a:extLst>
          </p:cNvPr>
          <p:cNvSpPr txBox="1"/>
          <p:nvPr/>
        </p:nvSpPr>
        <p:spPr>
          <a:xfrm>
            <a:off x="335360" y="-27384"/>
            <a:ext cx="8784976" cy="144016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Wat </a:t>
            </a:r>
            <a:r>
              <a:rPr kumimoji="0" lang="en-US" sz="2800" b="1" i="0" u="none" strike="noStrike" kern="1200" cap="none" spc="0" normalizeH="0" baseline="0" noProof="0" dirty="0" err="1">
                <a:ln>
                  <a:noFill/>
                </a:ln>
                <a:solidFill>
                  <a:prstClr val="black"/>
                </a:solidFill>
                <a:effectLst/>
                <a:uLnTx/>
                <a:uFillTx/>
                <a:latin typeface="Century Gothic" panose="020F0302020204030204"/>
                <a:ea typeface="+mn-ea"/>
                <a:cs typeface="+mn-cs"/>
              </a:rPr>
              <a:t>vraag</a:t>
            </a: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 je van </a:t>
            </a:r>
            <a:r>
              <a:rPr kumimoji="0" lang="en-US" sz="2800" b="1" i="0" u="none" strike="noStrike" kern="1200" cap="none" spc="0" normalizeH="0" baseline="0" noProof="0" dirty="0" err="1">
                <a:ln>
                  <a:noFill/>
                </a:ln>
                <a:solidFill>
                  <a:prstClr val="black"/>
                </a:solidFill>
                <a:effectLst/>
                <a:uLnTx/>
                <a:uFillTx/>
                <a:latin typeface="Century Gothic" panose="020F0302020204030204"/>
                <a:ea typeface="+mn-ea"/>
                <a:cs typeface="+mn-cs"/>
              </a:rPr>
              <a:t>jouw</a:t>
            </a: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entury Gothic" panose="020F0302020204030204"/>
                <a:ea typeface="+mn-ea"/>
                <a:cs typeface="+mn-cs"/>
              </a:rPr>
              <a:t>achterban</a:t>
            </a: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342900" marR="0" lvl="0" indent="-34290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78909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3478FC-4768-DD60-447F-6C364D25ADBB}"/>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48</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A214EA0E-A8C7-7CC6-4530-A57058EBF393}"/>
              </a:ext>
            </a:extLst>
          </p:cNvPr>
          <p:cNvPicPr>
            <a:picLocks noChangeAspect="1"/>
          </p:cNvPicPr>
          <p:nvPr/>
        </p:nvPicPr>
        <p:blipFill rotWithShape="1">
          <a:blip r:embed="rId2"/>
          <a:srcRect t="1593" b="3095"/>
          <a:stretch/>
        </p:blipFill>
        <p:spPr>
          <a:xfrm>
            <a:off x="263352" y="814096"/>
            <a:ext cx="10729192" cy="5978816"/>
          </a:xfrm>
          <a:prstGeom prst="rect">
            <a:avLst/>
          </a:prstGeom>
        </p:spPr>
      </p:pic>
      <p:sp>
        <p:nvSpPr>
          <p:cNvPr id="5" name="Tekstvak 8">
            <a:extLst>
              <a:ext uri="{FF2B5EF4-FFF2-40B4-BE49-F238E27FC236}">
                <a16:creationId xmlns:a16="http://schemas.microsoft.com/office/drawing/2014/main" id="{530A3F90-5200-5DA8-BD3B-278EE523E2D5}"/>
              </a:ext>
            </a:extLst>
          </p:cNvPr>
          <p:cNvSpPr txBox="1"/>
          <p:nvPr/>
        </p:nvSpPr>
        <p:spPr>
          <a:xfrm>
            <a:off x="839416" y="-243408"/>
            <a:ext cx="7945338" cy="1440160"/>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75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F0302020204030204"/>
                <a:ea typeface="+mn-ea"/>
                <a:cs typeface="+mn-cs"/>
              </a:rPr>
              <a:t>Waarom</a:t>
            </a:r>
            <a:r>
              <a:rPr kumimoji="0" lang="en-US" sz="3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entury Gothic" panose="020F0302020204030204"/>
                <a:ea typeface="+mn-ea"/>
                <a:cs typeface="+mn-cs"/>
              </a:rPr>
              <a:t>doen</a:t>
            </a:r>
            <a:r>
              <a:rPr kumimoji="0" lang="en-US" sz="3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entury Gothic" panose="020F0302020204030204"/>
                <a:ea typeface="+mn-ea"/>
                <a:cs typeface="+mn-cs"/>
              </a:rPr>
              <a:t>mensen</a:t>
            </a:r>
            <a:r>
              <a:rPr kumimoji="0" lang="en-US" sz="3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entury Gothic" panose="020F0302020204030204"/>
                <a:ea typeface="+mn-ea"/>
                <a:cs typeface="+mn-cs"/>
              </a:rPr>
              <a:t>eigenlijk</a:t>
            </a:r>
            <a:r>
              <a:rPr kumimoji="0" lang="en-US" sz="3600" b="1" i="0" u="none" strike="noStrike" kern="1200" cap="none" spc="0" normalizeH="0" baseline="0" noProof="0" dirty="0">
                <a:ln>
                  <a:noFill/>
                </a:ln>
                <a:solidFill>
                  <a:prstClr val="black"/>
                </a:solidFill>
                <a:effectLst/>
                <a:uLnTx/>
                <a:uFillTx/>
                <a:latin typeface="Century Gothic" panose="020F0302020204030204"/>
                <a:ea typeface="+mn-ea"/>
                <a:cs typeface="+mn-cs"/>
              </a:rPr>
              <a:t> mee?</a:t>
            </a:r>
          </a:p>
          <a:p>
            <a:pPr marL="342900" marR="0" lvl="0" indent="-34290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6985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D2EF4-62C0-4C8E-1F58-6D8D0435C963}"/>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49</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33E5320D-16C1-3AE0-1A3F-8BA38EE0DC77}"/>
              </a:ext>
            </a:extLst>
          </p:cNvPr>
          <p:cNvPicPr>
            <a:picLocks noChangeAspect="1"/>
          </p:cNvPicPr>
          <p:nvPr/>
        </p:nvPicPr>
        <p:blipFill rotWithShape="1">
          <a:blip r:embed="rId2"/>
          <a:srcRect b="15385"/>
          <a:stretch/>
        </p:blipFill>
        <p:spPr>
          <a:xfrm>
            <a:off x="135208" y="-171400"/>
            <a:ext cx="11579791" cy="4976589"/>
          </a:xfrm>
          <a:prstGeom prst="rect">
            <a:avLst/>
          </a:prstGeom>
        </p:spPr>
      </p:pic>
      <p:pic>
        <p:nvPicPr>
          <p:cNvPr id="5" name="Picture 4">
            <a:extLst>
              <a:ext uri="{FF2B5EF4-FFF2-40B4-BE49-F238E27FC236}">
                <a16:creationId xmlns:a16="http://schemas.microsoft.com/office/drawing/2014/main" id="{12A928D9-2605-79D5-0EEC-A40938E976F5}"/>
              </a:ext>
            </a:extLst>
          </p:cNvPr>
          <p:cNvPicPr>
            <a:picLocks noChangeAspect="1"/>
          </p:cNvPicPr>
          <p:nvPr/>
        </p:nvPicPr>
        <p:blipFill>
          <a:blip r:embed="rId3"/>
          <a:stretch>
            <a:fillRect/>
          </a:stretch>
        </p:blipFill>
        <p:spPr>
          <a:xfrm>
            <a:off x="3431704" y="4386013"/>
            <a:ext cx="7416824" cy="2255987"/>
          </a:xfrm>
          <a:prstGeom prst="rect">
            <a:avLst/>
          </a:prstGeom>
        </p:spPr>
      </p:pic>
    </p:spTree>
    <p:extLst>
      <p:ext uri="{BB962C8B-B14F-4D97-AF65-F5344CB8AC3E}">
        <p14:creationId xmlns:p14="http://schemas.microsoft.com/office/powerpoint/2010/main" val="342503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814" t="19838" r="761"/>
          <a:stretch>
            <a:fillRect/>
          </a:stretch>
        </p:blipFill>
        <p:spPr>
          <a:xfrm>
            <a:off x="0" y="0"/>
            <a:ext cx="12192000" cy="6858000"/>
          </a:xfrm>
          <a:prstGeom prst="rect">
            <a:avLst/>
          </a:prstGeom>
        </p:spPr>
      </p:pic>
      <p:sp>
        <p:nvSpPr>
          <p:cNvPr id="3" name="Freeform 3"/>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5" name="Google Shape;357;p26">
            <a:extLst>
              <a:ext uri="{FF2B5EF4-FFF2-40B4-BE49-F238E27FC236}">
                <a16:creationId xmlns:a16="http://schemas.microsoft.com/office/drawing/2014/main" id="{91F6465C-79C0-89FF-0109-DB06F4DC5C08}"/>
              </a:ext>
            </a:extLst>
          </p:cNvPr>
          <p:cNvSpPr txBox="1"/>
          <p:nvPr/>
        </p:nvSpPr>
        <p:spPr>
          <a:xfrm>
            <a:off x="406400" y="4394200"/>
            <a:ext cx="7518400" cy="1764650"/>
          </a:xfrm>
          <a:prstGeom prst="rect">
            <a:avLst/>
          </a:prstGeom>
          <a:solidFill>
            <a:schemeClr val="bg2"/>
          </a:solidFill>
          <a:ln>
            <a:noFill/>
          </a:ln>
        </p:spPr>
        <p:txBody>
          <a:bodyPr spcFirstLastPara="1" wrap="square" lIns="0" tIns="0" rIns="0" bIns="0" anchor="t" anchorCtr="0">
            <a:spAutoFit/>
          </a:bodyPr>
          <a:lstStyle/>
          <a:p>
            <a:pPr algn="ctr" defTabSz="609630"/>
            <a:r>
              <a:rPr lang="nl-NL" sz="4667" b="1" kern="0" dirty="0">
                <a:solidFill>
                  <a:srgbClr val="222222"/>
                </a:solidFill>
                <a:latin typeface="Calibri"/>
                <a:ea typeface="Times New Roman" panose="02020603050405020304" pitchFamily="18" charset="0"/>
                <a:cs typeface="Times New Roman" panose="02020603050405020304" pitchFamily="18" charset="0"/>
              </a:rPr>
              <a:t>Verjongen &amp; Uitbreiden </a:t>
            </a:r>
          </a:p>
          <a:p>
            <a:pPr algn="ctr" defTabSz="609630"/>
            <a:r>
              <a:rPr lang="nl-NL" sz="4667" b="1" kern="0" dirty="0">
                <a:solidFill>
                  <a:srgbClr val="222222"/>
                </a:solidFill>
                <a:latin typeface="Calibri"/>
                <a:ea typeface="Times New Roman" panose="02020603050405020304" pitchFamily="18" charset="0"/>
                <a:cs typeface="Times New Roman" panose="02020603050405020304" pitchFamily="18" charset="0"/>
              </a:rPr>
              <a:t>van je achterban</a:t>
            </a:r>
          </a:p>
          <a:p>
            <a:pPr algn="ctr" defTabSz="609630"/>
            <a:r>
              <a:rPr lang="nl-NL" sz="2133" b="1" kern="0" dirty="0">
                <a:solidFill>
                  <a:srgbClr val="222222"/>
                </a:solidFill>
                <a:latin typeface="Calibri"/>
                <a:ea typeface="Aptos" panose="020B0004020202020204" pitchFamily="34" charset="0"/>
                <a:cs typeface="Times New Roman" panose="02020603050405020304" pitchFamily="18" charset="0"/>
              </a:rPr>
              <a:t>Een voorbeeld van Stichting iMPACT direct</a:t>
            </a:r>
            <a:endParaRPr lang="nl-NL" sz="2133" kern="100" dirty="0">
              <a:solidFill>
                <a:prstClr val="black"/>
              </a:solidFill>
              <a:latin typeface="Calibri"/>
              <a:ea typeface="Aptos" panose="020B000402020202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1A012CDE-C8B4-B7CE-3BC5-55F90C587FCF}"/>
              </a:ext>
            </a:extLst>
          </p:cNvPr>
          <p:cNvGrpSpPr/>
          <p:nvPr/>
        </p:nvGrpSpPr>
        <p:grpSpPr>
          <a:xfrm>
            <a:off x="10408912" y="5993942"/>
            <a:ext cx="1846540" cy="746594"/>
            <a:chOff x="10408912" y="5993942"/>
            <a:chExt cx="1846540" cy="746594"/>
          </a:xfrm>
        </p:grpSpPr>
        <p:sp>
          <p:nvSpPr>
            <p:cNvPr id="6" name="Oval 5">
              <a:extLst>
                <a:ext uri="{FF2B5EF4-FFF2-40B4-BE49-F238E27FC236}">
                  <a16:creationId xmlns:a16="http://schemas.microsoft.com/office/drawing/2014/main" id="{60A37F07-D887-D9E6-5893-D6E14BF4DD1F}"/>
                </a:ext>
              </a:extLst>
            </p:cNvPr>
            <p:cNvSpPr/>
            <p:nvPr/>
          </p:nvSpPr>
          <p:spPr bwMode="gray">
            <a:xfrm>
              <a:off x="10408912" y="5993942"/>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itle 2">
              <a:extLst>
                <a:ext uri="{FF2B5EF4-FFF2-40B4-BE49-F238E27FC236}">
                  <a16:creationId xmlns:a16="http://schemas.microsoft.com/office/drawing/2014/main" id="{A69A28BE-B660-CA1E-EA9A-4585C2C7D407}"/>
                </a:ext>
              </a:extLst>
            </p:cNvPr>
            <p:cNvSpPr txBox="1">
              <a:spLocks/>
            </p:cNvSpPr>
            <p:nvPr/>
          </p:nvSpPr>
          <p:spPr>
            <a:xfrm>
              <a:off x="10743283" y="6158850"/>
              <a:ext cx="1512169"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3FB363E-9C95-C3DB-C4EE-0691C4552ECD}"/>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50</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2290" name="Picture 2">
            <a:extLst>
              <a:ext uri="{FF2B5EF4-FFF2-40B4-BE49-F238E27FC236}">
                <a16:creationId xmlns:a16="http://schemas.microsoft.com/office/drawing/2014/main" id="{6EFAE5AE-852A-AE64-0F7B-9D65C9CFE0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831"/>
          <a:stretch/>
        </p:blipFill>
        <p:spPr bwMode="auto">
          <a:xfrm>
            <a:off x="1271464" y="1052736"/>
            <a:ext cx="11017224" cy="5639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377974-7206-2C94-6FEB-0B7C3C6A368F}"/>
              </a:ext>
            </a:extLst>
          </p:cNvPr>
          <p:cNvSpPr txBox="1"/>
          <p:nvPr/>
        </p:nvSpPr>
        <p:spPr bwMode="gray">
          <a:xfrm>
            <a:off x="3863752" y="1884610"/>
            <a:ext cx="3457678"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rPr>
              <a:t>Leiders: </a:t>
            </a: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zijn zeer betrokken bij de activiteit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en initieert zelf nieuwe activiteiten</a:t>
            </a:r>
          </a:p>
        </p:txBody>
      </p:sp>
      <p:sp>
        <p:nvSpPr>
          <p:cNvPr id="5" name="TextBox 4">
            <a:extLst>
              <a:ext uri="{FF2B5EF4-FFF2-40B4-BE49-F238E27FC236}">
                <a16:creationId xmlns:a16="http://schemas.microsoft.com/office/drawing/2014/main" id="{45CEE65A-02E6-7D67-EEA0-97333EE2E8E3}"/>
              </a:ext>
            </a:extLst>
          </p:cNvPr>
          <p:cNvSpPr txBox="1"/>
          <p:nvPr/>
        </p:nvSpPr>
        <p:spPr bwMode="gray">
          <a:xfrm>
            <a:off x="3202300" y="2630079"/>
            <a:ext cx="3274935"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rPr>
              <a:t>Co-eigenaren </a:t>
            </a: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Zijn zeer betrokken bij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de activiteit en promoot dit bij anderen</a:t>
            </a:r>
          </a:p>
        </p:txBody>
      </p:sp>
      <p:sp>
        <p:nvSpPr>
          <p:cNvPr id="6" name="TextBox 5">
            <a:extLst>
              <a:ext uri="{FF2B5EF4-FFF2-40B4-BE49-F238E27FC236}">
                <a16:creationId xmlns:a16="http://schemas.microsoft.com/office/drawing/2014/main" id="{B8E324E0-9EF6-C246-535D-A4C520340965}"/>
              </a:ext>
            </a:extLst>
          </p:cNvPr>
          <p:cNvSpPr txBox="1"/>
          <p:nvPr/>
        </p:nvSpPr>
        <p:spPr bwMode="gray">
          <a:xfrm>
            <a:off x="2333884" y="3361361"/>
            <a:ext cx="3117841"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rPr>
              <a:t>Bijdragers: </a:t>
            </a: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Voelen zich betrokken bij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delen van de actie</a:t>
            </a:r>
          </a:p>
        </p:txBody>
      </p:sp>
      <p:sp>
        <p:nvSpPr>
          <p:cNvPr id="7" name="TextBox 6">
            <a:extLst>
              <a:ext uri="{FF2B5EF4-FFF2-40B4-BE49-F238E27FC236}">
                <a16:creationId xmlns:a16="http://schemas.microsoft.com/office/drawing/2014/main" id="{B10EDDDB-ED53-A928-5FD7-777C998F25F5}"/>
              </a:ext>
            </a:extLst>
          </p:cNvPr>
          <p:cNvSpPr txBox="1"/>
          <p:nvPr/>
        </p:nvSpPr>
        <p:spPr bwMode="gray">
          <a:xfrm>
            <a:off x="1271464" y="3934487"/>
            <a:ext cx="3175549"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rPr>
              <a:t>Sympathisanten: </a:t>
            </a: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Laat zien achter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de activiteit te staan en laat dit ook aan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entury Gothic" panose="020F0302020204030204"/>
                <a:ea typeface="+mn-ea"/>
                <a:cs typeface="+mn-cs"/>
              </a:rPr>
              <a:t>anderen zien</a:t>
            </a:r>
          </a:p>
        </p:txBody>
      </p:sp>
      <p:sp>
        <p:nvSpPr>
          <p:cNvPr id="9" name="Tekstvak 8">
            <a:extLst>
              <a:ext uri="{FF2B5EF4-FFF2-40B4-BE49-F238E27FC236}">
                <a16:creationId xmlns:a16="http://schemas.microsoft.com/office/drawing/2014/main" id="{A37989E2-08A6-C456-6769-BE38E8C90DDE}"/>
              </a:ext>
            </a:extLst>
          </p:cNvPr>
          <p:cNvSpPr txBox="1"/>
          <p:nvPr/>
        </p:nvSpPr>
        <p:spPr>
          <a:xfrm>
            <a:off x="748993" y="-11931"/>
            <a:ext cx="7945338" cy="1440160"/>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75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300" b="1" i="0" u="none" strike="noStrike" kern="1200" cap="none" spc="0" normalizeH="0" baseline="0" noProof="0" dirty="0">
                <a:ln>
                  <a:noFill/>
                </a:ln>
                <a:solidFill>
                  <a:prstClr val="black"/>
                </a:solidFill>
                <a:effectLst/>
                <a:uLnTx/>
                <a:uFillTx/>
                <a:latin typeface="Century Gothic" panose="020F0302020204030204"/>
                <a:ea typeface="+mn-ea"/>
                <a:cs typeface="+mn-cs"/>
              </a:rPr>
              <a:t>Pyramide van betrokkenheid</a:t>
            </a:r>
          </a:p>
          <a:p>
            <a:pPr marL="342900" marR="0" lvl="0" indent="-34290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56D9ABB-84E5-A8EF-C5F5-D56FC5FE4690}"/>
              </a:ext>
            </a:extLst>
          </p:cNvPr>
          <p:cNvSpPr txBox="1"/>
          <p:nvPr/>
        </p:nvSpPr>
        <p:spPr bwMode="gray">
          <a:xfrm>
            <a:off x="551384" y="4749371"/>
            <a:ext cx="365645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Leden</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rPr>
              <a:t>volgers</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Is geinteresseerd in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activiteit</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 en wil op de hoogte gehouden </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worden</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777B4BF2-8F0E-10FE-62C2-2B4722B9508C}"/>
              </a:ext>
            </a:extLst>
          </p:cNvPr>
          <p:cNvSpPr txBox="1"/>
          <p:nvPr/>
        </p:nvSpPr>
        <p:spPr bwMode="gray">
          <a:xfrm>
            <a:off x="263352" y="5568000"/>
            <a:ext cx="336310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Kijkers</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lezers</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Bekijkt</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beluistert</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activiteit</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0437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EA623B-E865-F14C-63E2-07099F243622}"/>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51</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0474CF23-ACCE-3792-DF5F-F6D8A47968EC}"/>
              </a:ext>
            </a:extLst>
          </p:cNvPr>
          <p:cNvPicPr>
            <a:picLocks noChangeAspect="1"/>
          </p:cNvPicPr>
          <p:nvPr/>
        </p:nvPicPr>
        <p:blipFill>
          <a:blip r:embed="rId2"/>
          <a:stretch>
            <a:fillRect/>
          </a:stretch>
        </p:blipFill>
        <p:spPr>
          <a:xfrm>
            <a:off x="695400" y="437612"/>
            <a:ext cx="9553500" cy="5291675"/>
          </a:xfrm>
          <a:prstGeom prst="rect">
            <a:avLst/>
          </a:prstGeom>
        </p:spPr>
      </p:pic>
      <p:sp>
        <p:nvSpPr>
          <p:cNvPr id="5" name="TextBox 4">
            <a:extLst>
              <a:ext uri="{FF2B5EF4-FFF2-40B4-BE49-F238E27FC236}">
                <a16:creationId xmlns:a16="http://schemas.microsoft.com/office/drawing/2014/main" id="{F65E8487-77DC-2586-5504-A499129C0CF1}"/>
              </a:ext>
            </a:extLst>
          </p:cNvPr>
          <p:cNvSpPr txBox="1"/>
          <p:nvPr/>
        </p:nvSpPr>
        <p:spPr bwMode="gray">
          <a:xfrm>
            <a:off x="2786906" y="2133010"/>
            <a:ext cx="1512168" cy="6463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143">
                    <a:lumMod val="75000"/>
                  </a:srgbClr>
                </a:solidFill>
                <a:effectLst/>
                <a:uLnTx/>
                <a:uFillTx/>
                <a:latin typeface="Century Gothic" panose="020F0302020204030204"/>
                <a:ea typeface="+mn-ea"/>
                <a:cs typeface="+mn-cs"/>
              </a:rPr>
              <a:t>Samen uitvoeren van projecten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90C143">
                  <a:lumMod val="75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435E6CBE-25D2-5793-F16D-10EB6C4F35EF}"/>
              </a:ext>
            </a:extLst>
          </p:cNvPr>
          <p:cNvSpPr txBox="1"/>
          <p:nvPr/>
        </p:nvSpPr>
        <p:spPr bwMode="gray">
          <a:xfrm>
            <a:off x="1948756" y="2868005"/>
            <a:ext cx="172819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39455">
                    <a:lumMod val="50000"/>
                  </a:srgbClr>
                </a:solidFill>
                <a:effectLst/>
                <a:uLnTx/>
                <a:uFillTx/>
                <a:latin typeface="Century Gothic" panose="020F0302020204030204"/>
                <a:ea typeface="+mn-ea"/>
                <a:cs typeface="+mn-cs"/>
              </a:rPr>
              <a:t>Subsidieren van onze programma’s</a:t>
            </a:r>
          </a:p>
        </p:txBody>
      </p:sp>
      <p:sp>
        <p:nvSpPr>
          <p:cNvPr id="7" name="TextBox 6">
            <a:extLst>
              <a:ext uri="{FF2B5EF4-FFF2-40B4-BE49-F238E27FC236}">
                <a16:creationId xmlns:a16="http://schemas.microsoft.com/office/drawing/2014/main" id="{D7D0852F-9829-F1EC-FCE8-3577B98197CA}"/>
              </a:ext>
            </a:extLst>
          </p:cNvPr>
          <p:cNvSpPr txBox="1"/>
          <p:nvPr/>
        </p:nvSpPr>
        <p:spPr bwMode="gray">
          <a:xfrm>
            <a:off x="1199456" y="3387130"/>
            <a:ext cx="2016224"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91E6">
                    <a:lumMod val="75000"/>
                  </a:srgbClr>
                </a:solidFill>
                <a:effectLst/>
                <a:uLnTx/>
                <a:uFillTx/>
                <a:latin typeface="Century Gothic" panose="020F0302020204030204"/>
                <a:ea typeface="+mn-ea"/>
                <a:cs typeface="+mn-cs"/>
              </a:rPr>
              <a:t>Deelnemen aan webinars en training</a:t>
            </a:r>
          </a:p>
        </p:txBody>
      </p:sp>
      <p:sp>
        <p:nvSpPr>
          <p:cNvPr id="8" name="TextBox 7">
            <a:extLst>
              <a:ext uri="{FF2B5EF4-FFF2-40B4-BE49-F238E27FC236}">
                <a16:creationId xmlns:a16="http://schemas.microsoft.com/office/drawing/2014/main" id="{E77E727F-AF1D-DBA8-FAD6-5DD934C3E7C2}"/>
              </a:ext>
            </a:extLst>
          </p:cNvPr>
          <p:cNvSpPr txBox="1"/>
          <p:nvPr/>
        </p:nvSpPr>
        <p:spPr bwMode="gray">
          <a:xfrm>
            <a:off x="407368" y="4127320"/>
            <a:ext cx="2016224" cy="6463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Geinformeerd worden via school projecten en sociale media</a:t>
            </a:r>
          </a:p>
        </p:txBody>
      </p:sp>
      <p:sp>
        <p:nvSpPr>
          <p:cNvPr id="9" name="TextBox 8">
            <a:extLst>
              <a:ext uri="{FF2B5EF4-FFF2-40B4-BE49-F238E27FC236}">
                <a16:creationId xmlns:a16="http://schemas.microsoft.com/office/drawing/2014/main" id="{DEA004DE-F378-6630-3909-9D43EEFB3AE0}"/>
              </a:ext>
            </a:extLst>
          </p:cNvPr>
          <p:cNvSpPr txBox="1"/>
          <p:nvPr/>
        </p:nvSpPr>
        <p:spPr bwMode="gray">
          <a:xfrm>
            <a:off x="6948760" y="2059963"/>
            <a:ext cx="2304256" cy="6463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143">
                    <a:lumMod val="75000"/>
                  </a:srgbClr>
                </a:solidFill>
                <a:effectLst/>
                <a:uLnTx/>
                <a:uFillTx/>
                <a:latin typeface="Century Gothic" panose="020F0302020204030204"/>
                <a:ea typeface="+mn-ea"/>
                <a:cs typeface="+mn-cs"/>
              </a:rPr>
              <a:t>PI &amp; partner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0C143">
                    <a:lumMod val="75000"/>
                  </a:srgbClr>
                </a:solidFill>
                <a:effectLst/>
                <a:uLnTx/>
                <a:uFillTx/>
                <a:latin typeface="Century Gothic" panose="020F0302020204030204"/>
                <a:ea typeface="+mn-ea"/>
                <a:cs typeface="+mn-cs"/>
              </a:rPr>
              <a:t>organisaties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90C143">
                  <a:lumMod val="75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B848905-E2D0-A246-6B47-5ADA745A1E9E}"/>
              </a:ext>
            </a:extLst>
          </p:cNvPr>
          <p:cNvSpPr txBox="1"/>
          <p:nvPr/>
        </p:nvSpPr>
        <p:spPr bwMode="gray">
          <a:xfrm>
            <a:off x="7464152" y="2789610"/>
            <a:ext cx="2304256"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39455">
                    <a:lumMod val="50000"/>
                  </a:srgbClr>
                </a:solidFill>
                <a:effectLst/>
                <a:uLnTx/>
                <a:uFillTx/>
                <a:latin typeface="Century Gothic" panose="020F0302020204030204"/>
                <a:ea typeface="+mn-ea"/>
                <a:cs typeface="+mn-cs"/>
              </a:rPr>
              <a:t>Donoren &amp; fondsen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3945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2D3B1A5-B212-5CB6-BD35-E5730D2A5659}"/>
              </a:ext>
            </a:extLst>
          </p:cNvPr>
          <p:cNvSpPr txBox="1"/>
          <p:nvPr/>
        </p:nvSpPr>
        <p:spPr bwMode="gray">
          <a:xfrm>
            <a:off x="8064438" y="3387129"/>
            <a:ext cx="280831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91E6">
                    <a:lumMod val="75000"/>
                  </a:srgbClr>
                </a:solidFill>
                <a:effectLst/>
                <a:uLnTx/>
                <a:uFillTx/>
                <a:latin typeface="Century Gothic" panose="020F0302020204030204"/>
                <a:ea typeface="+mn-ea"/>
                <a:cs typeface="+mn-cs"/>
              </a:rPr>
              <a:t>Sector: NGOs &amp; CIGS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391E6">
                  <a:lumMod val="75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2D3A53B-A936-531F-D217-225A53E141FB}"/>
              </a:ext>
            </a:extLst>
          </p:cNvPr>
          <p:cNvSpPr txBox="1"/>
          <p:nvPr/>
        </p:nvSpPr>
        <p:spPr bwMode="gray">
          <a:xfrm>
            <a:off x="8760296" y="4168415"/>
            <a:ext cx="2808312" cy="4308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Kinderen/Jongeren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B3F913B-A4B8-08E0-FA10-C73904F81D63}"/>
              </a:ext>
            </a:extLst>
          </p:cNvPr>
          <p:cNvSpPr txBox="1"/>
          <p:nvPr/>
        </p:nvSpPr>
        <p:spPr bwMode="gray">
          <a:xfrm>
            <a:off x="922574" y="759381"/>
            <a:ext cx="3517242" cy="86177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Voorbeeld: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F0302020204030204"/>
                <a:ea typeface="+mn-ea"/>
                <a:cs typeface="+mn-cs"/>
              </a:rPr>
              <a:t>Wilde Ganzen </a:t>
            </a:r>
          </a:p>
        </p:txBody>
      </p:sp>
      <p:grpSp>
        <p:nvGrpSpPr>
          <p:cNvPr id="3" name="Group 2">
            <a:extLst>
              <a:ext uri="{FF2B5EF4-FFF2-40B4-BE49-F238E27FC236}">
                <a16:creationId xmlns:a16="http://schemas.microsoft.com/office/drawing/2014/main" id="{E99E3A3C-BBDD-8D1B-F823-7FD1FA4A414B}"/>
              </a:ext>
            </a:extLst>
          </p:cNvPr>
          <p:cNvGrpSpPr/>
          <p:nvPr/>
        </p:nvGrpSpPr>
        <p:grpSpPr>
          <a:xfrm>
            <a:off x="9771781" y="5359606"/>
            <a:ext cx="1731222" cy="720080"/>
            <a:chOff x="9765379" y="5083025"/>
            <a:chExt cx="1731222" cy="720080"/>
          </a:xfrm>
        </p:grpSpPr>
        <p:sp>
          <p:nvSpPr>
            <p:cNvPr id="14" name="Oval 13">
              <a:extLst>
                <a:ext uri="{FF2B5EF4-FFF2-40B4-BE49-F238E27FC236}">
                  <a16:creationId xmlns:a16="http://schemas.microsoft.com/office/drawing/2014/main" id="{9A9F2311-C565-C2A1-A6F5-CC0BD157CD6A}"/>
                </a:ext>
              </a:extLst>
            </p:cNvPr>
            <p:cNvSpPr/>
            <p:nvPr/>
          </p:nvSpPr>
          <p:spPr bwMode="gray">
            <a:xfrm>
              <a:off x="9765379" y="5083025"/>
              <a:ext cx="1656184" cy="720080"/>
            </a:xfrm>
            <a:prstGeom prst="ellipse">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5" name="Title 2">
              <a:extLst>
                <a:ext uri="{FF2B5EF4-FFF2-40B4-BE49-F238E27FC236}">
                  <a16:creationId xmlns:a16="http://schemas.microsoft.com/office/drawing/2014/main" id="{CCD215BE-ED1C-4778-5E9A-82B2B25881B8}"/>
                </a:ext>
              </a:extLst>
            </p:cNvPr>
            <p:cNvSpPr txBox="1">
              <a:spLocks/>
            </p:cNvSpPr>
            <p:nvPr/>
          </p:nvSpPr>
          <p:spPr>
            <a:xfrm>
              <a:off x="9984432" y="5221419"/>
              <a:ext cx="1512169" cy="581686"/>
            </a:xfrm>
            <a:prstGeom prst="rect">
              <a:avLst/>
            </a:prstGeom>
          </p:spPr>
          <p:txBody>
            <a:bodyPr/>
            <a:lstStyle>
              <a:lvl1pPr algn="l" defTabSz="914400" rtl="0" eaLnBrk="1" latinLnBrk="0" hangingPunct="1">
                <a:lnSpc>
                  <a:spcPct val="100000"/>
                </a:lnSpc>
                <a:spcBef>
                  <a:spcPts val="0"/>
                </a:spcBef>
                <a:buNone/>
                <a:defRPr sz="3200" b="1" kern="1200">
                  <a:solidFill>
                    <a:schemeClr val="tx1"/>
                  </a:solidFill>
                  <a:latin typeface="+mj-lt"/>
                  <a:ea typeface="+mj-ea"/>
                  <a:cs typeface="+mj-cs"/>
                </a:defRPr>
              </a:lvl1pPr>
            </a:lstStyle>
            <a:p>
              <a:r>
                <a:rPr lang="nl-NL" sz="2000" dirty="0"/>
                <a:t>Checklist</a:t>
              </a:r>
              <a:endParaRPr lang="en-US" sz="2000" dirty="0"/>
            </a:p>
          </p:txBody>
        </p:sp>
      </p:grpSp>
    </p:spTree>
    <p:extLst>
      <p:ext uri="{BB962C8B-B14F-4D97-AF65-F5344CB8AC3E}">
        <p14:creationId xmlns:p14="http://schemas.microsoft.com/office/powerpoint/2010/main" val="1431545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E2329F8A-D6EC-4376-8FE2-21B33DAB4821}"/>
              </a:ext>
            </a:extLst>
          </p:cNvPr>
          <p:cNvPicPr>
            <a:picLocks noGrp="1" noChangeAspect="1"/>
          </p:cNvPicPr>
          <p:nvPr>
            <p:ph type="pic" idx="1"/>
          </p:nvPr>
        </p:nvPicPr>
        <p:blipFill>
          <a:blip r:embed="rId3"/>
          <a:srcRect t="14" b="14"/>
          <a:stretch>
            <a:fillRect/>
          </a:stretch>
        </p:blipFill>
        <p:spPr/>
      </p:pic>
      <p:sp>
        <p:nvSpPr>
          <p:cNvPr id="4" name="Tijdelijke aanduiding voor tekst 3">
            <a:extLst>
              <a:ext uri="{FF2B5EF4-FFF2-40B4-BE49-F238E27FC236}">
                <a16:creationId xmlns:a16="http://schemas.microsoft.com/office/drawing/2014/main" id="{F133B100-2832-4010-9764-27800216B51A}"/>
              </a:ext>
            </a:extLst>
          </p:cNvPr>
          <p:cNvSpPr>
            <a:spLocks noGrp="1"/>
          </p:cNvSpPr>
          <p:nvPr>
            <p:ph type="body" sz="half" idx="2"/>
          </p:nvPr>
        </p:nvSpPr>
        <p:spPr>
          <a:xfrm>
            <a:off x="5879976" y="620688"/>
            <a:ext cx="5285676" cy="6813400"/>
          </a:xfrm>
        </p:spPr>
        <p:txBody>
          <a:bodyPr/>
          <a:lstStyle/>
          <a:p>
            <a:r>
              <a:rPr lang="nl-NL" sz="2400" dirty="0">
                <a:solidFill>
                  <a:schemeClr val="accent1"/>
                </a:solidFill>
              </a:rPr>
              <a:t>Onze call to action naar jullie toe: </a:t>
            </a:r>
          </a:p>
          <a:p>
            <a:endParaRPr lang="nl-NL" sz="2000" dirty="0">
              <a:solidFill>
                <a:schemeClr val="accent1"/>
              </a:solidFill>
            </a:endParaRPr>
          </a:p>
          <a:p>
            <a:pPr marL="342900" indent="-342900">
              <a:buFont typeface="Wingdings" panose="05000000000000000000" pitchFamily="2" charset="2"/>
              <a:buChar char="Ø"/>
            </a:pPr>
            <a:r>
              <a:rPr lang="nl-NL" sz="2000" dirty="0">
                <a:solidFill>
                  <a:schemeClr val="tx2"/>
                </a:solidFill>
              </a:rPr>
              <a:t>Vul de checklist in </a:t>
            </a:r>
            <a:r>
              <a:rPr lang="nl-NL" sz="2000" dirty="0">
                <a:solidFill>
                  <a:schemeClr val="tx2"/>
                </a:solidFill>
                <a:sym typeface="Wingdings" panose="05000000000000000000" pitchFamily="2" charset="2"/>
              </a:rPr>
              <a:t></a:t>
            </a:r>
          </a:p>
          <a:p>
            <a:endParaRPr lang="nl-NL" sz="2000" dirty="0">
              <a:solidFill>
                <a:schemeClr val="tx2"/>
              </a:solidFill>
            </a:endParaRPr>
          </a:p>
          <a:p>
            <a:pPr marL="342900" indent="-342900">
              <a:buFont typeface="Wingdings" panose="05000000000000000000" pitchFamily="2" charset="2"/>
              <a:buChar char="Ø"/>
            </a:pPr>
            <a:r>
              <a:rPr lang="nl-NL" sz="2000" dirty="0">
                <a:solidFill>
                  <a:schemeClr val="tx2"/>
                </a:solidFill>
              </a:rPr>
              <a:t>Bekijk onze online </a:t>
            </a:r>
            <a:r>
              <a:rPr lang="nl-NL" sz="2000" dirty="0" err="1">
                <a:solidFill>
                  <a:schemeClr val="tx2"/>
                </a:solidFill>
              </a:rPr>
              <a:t>toolkit</a:t>
            </a:r>
            <a:r>
              <a:rPr lang="nl-NL" sz="2000" dirty="0">
                <a:solidFill>
                  <a:schemeClr val="tx2"/>
                </a:solidFill>
              </a:rPr>
              <a:t> over dit onderwerp: www.framevoicereport.eu</a:t>
            </a:r>
          </a:p>
          <a:p>
            <a:pPr marL="342900" indent="-342900">
              <a:buFont typeface="Wingdings" panose="05000000000000000000" pitchFamily="2" charset="2"/>
              <a:buChar char="Ø"/>
            </a:pPr>
            <a:endParaRPr lang="nl-NL" sz="2000" dirty="0">
              <a:solidFill>
                <a:schemeClr val="tx2"/>
              </a:solidFill>
            </a:endParaRPr>
          </a:p>
          <a:p>
            <a:pPr marL="342900" indent="-342900">
              <a:buFont typeface="Wingdings" panose="05000000000000000000" pitchFamily="2" charset="2"/>
              <a:buChar char="Ø"/>
            </a:pPr>
            <a:r>
              <a:rPr lang="nl-NL" sz="2000" dirty="0">
                <a:solidFill>
                  <a:schemeClr val="tx2"/>
                </a:solidFill>
              </a:rPr>
              <a:t>Houd onze website in de gaten, er komt subsidie aan voor jongereninitiatieven </a:t>
            </a:r>
          </a:p>
          <a:p>
            <a:pPr marL="342900" indent="-342900">
              <a:buFont typeface="Wingdings" panose="05000000000000000000" pitchFamily="2" charset="2"/>
              <a:buChar char="Ø"/>
            </a:pPr>
            <a:endParaRPr lang="nl-NL" sz="2000" dirty="0">
              <a:solidFill>
                <a:schemeClr val="tx2"/>
              </a:solidFill>
            </a:endParaRPr>
          </a:p>
          <a:p>
            <a:endParaRPr lang="nl-NL" sz="2000" dirty="0">
              <a:solidFill>
                <a:schemeClr val="tx2"/>
              </a:solidFill>
            </a:endParaRPr>
          </a:p>
          <a:p>
            <a:endParaRPr lang="nl-NL" sz="2000" dirty="0">
              <a:solidFill>
                <a:schemeClr val="accent1"/>
              </a:solidFill>
            </a:endParaRPr>
          </a:p>
          <a:p>
            <a:endParaRPr lang="nl-NL" dirty="0">
              <a:solidFill>
                <a:schemeClr val="tx1">
                  <a:lumMod val="65000"/>
                  <a:lumOff val="35000"/>
                </a:schemeClr>
              </a:solidFill>
            </a:endParaRPr>
          </a:p>
        </p:txBody>
      </p:sp>
      <p:sp>
        <p:nvSpPr>
          <p:cNvPr id="6" name="Tijdelijke aanduiding voor dianummer 5">
            <a:extLst>
              <a:ext uri="{FF2B5EF4-FFF2-40B4-BE49-F238E27FC236}">
                <a16:creationId xmlns:a16="http://schemas.microsoft.com/office/drawing/2014/main" id="{9071A0CE-6309-47C4-B902-5A160CB2E48B}"/>
              </a:ext>
            </a:extLst>
          </p:cNvPr>
          <p:cNvSpPr>
            <a:spLocks noGrp="1"/>
          </p:cNvSpPr>
          <p:nvPr>
            <p:ph type="sldNum" sz="quarter" idx="12"/>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2A5F2030-7D7B-41DB-9573-4825C4FEEDBC}" type="slidenum">
              <a:rPr kumimoji="0" lang="nl-NL" sz="1100" b="1"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52</a:t>
            </a:fld>
            <a:endParaRPr kumimoji="0" lang="nl-NL" sz="11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5607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3CD64C-1BCC-4D2D-83BC-045C720F5526}"/>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161485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26"/>
          <p:cNvGrpSpPr/>
          <p:nvPr/>
        </p:nvGrpSpPr>
        <p:grpSpPr>
          <a:xfrm>
            <a:off x="-9194800" y="-485407"/>
            <a:ext cx="12572089" cy="7353452"/>
            <a:chOff x="0" y="0"/>
            <a:chExt cx="25144178" cy="14706903"/>
          </a:xfrm>
        </p:grpSpPr>
        <p:sp>
          <p:nvSpPr>
            <p:cNvPr id="345" name="Google Shape;345;p26"/>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6" name="Google Shape;346;p26"/>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7" name="Google Shape;347;p26"/>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8" name="Google Shape;348;p26"/>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49" name="Google Shape;349;p26"/>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350" name="Google Shape;350;p26"/>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51" name="Google Shape;351;p26"/>
          <p:cNvSpPr/>
          <p:nvPr/>
        </p:nvSpPr>
        <p:spPr>
          <a:xfrm>
            <a:off x="11068712" y="248312"/>
            <a:ext cx="874977" cy="874977"/>
          </a:xfrm>
          <a:custGeom>
            <a:avLst/>
            <a:gdLst/>
            <a:ahLst/>
            <a:cxnLst/>
            <a:rect l="l" t="t" r="r" b="b"/>
            <a:pathLst>
              <a:path w="1312466" h="1312466" extrusionOk="0">
                <a:moveTo>
                  <a:pt x="0" y="0"/>
                </a:moveTo>
                <a:lnTo>
                  <a:pt x="1312466" y="0"/>
                </a:lnTo>
                <a:lnTo>
                  <a:pt x="1312466" y="1312466"/>
                </a:lnTo>
                <a:lnTo>
                  <a:pt x="0" y="1312466"/>
                </a:lnTo>
                <a:lnTo>
                  <a:pt x="0" y="0"/>
                </a:lnTo>
                <a:close/>
              </a:path>
            </a:pathLst>
          </a:custGeom>
          <a:blipFill rotWithShape="1">
            <a:blip r:embed="rId3">
              <a:alphaModFix/>
            </a:blip>
            <a:stretch>
              <a:fillRect/>
            </a:stretch>
          </a:blipFill>
          <a:ln>
            <a:noFill/>
          </a:ln>
        </p:spPr>
        <p:txBody>
          <a:bodyPr/>
          <a:lstStyle/>
          <a:p>
            <a:pPr defTabSz="609630"/>
            <a:endParaRPr lang="nl-NL" sz="1200">
              <a:solidFill>
                <a:prstClr val="black"/>
              </a:solidFill>
              <a:latin typeface="Calibri"/>
            </a:endParaRPr>
          </a:p>
        </p:txBody>
      </p:sp>
      <p:sp>
        <p:nvSpPr>
          <p:cNvPr id="357" name="Google Shape;357;p26"/>
          <p:cNvSpPr txBox="1"/>
          <p:nvPr/>
        </p:nvSpPr>
        <p:spPr>
          <a:xfrm>
            <a:off x="1981200" y="2922884"/>
            <a:ext cx="7467600" cy="794064"/>
          </a:xfrm>
          <a:prstGeom prst="rect">
            <a:avLst/>
          </a:prstGeom>
          <a:noFill/>
          <a:ln>
            <a:noFill/>
          </a:ln>
        </p:spPr>
        <p:txBody>
          <a:bodyPr spcFirstLastPara="1" wrap="square" lIns="0" tIns="0" rIns="0" bIns="0" anchor="t" anchorCtr="0">
            <a:spAutoFit/>
          </a:bodyPr>
          <a:lstStyle/>
          <a:p>
            <a:pPr defTabSz="609630">
              <a:lnSpc>
                <a:spcPct val="128571"/>
              </a:lnSpc>
            </a:pPr>
            <a:r>
              <a:rPr lang="en-GB" sz="4000" b="1" dirty="0">
                <a:solidFill>
                  <a:srgbClr val="231F20"/>
                </a:solidFill>
                <a:latin typeface="Calibri"/>
                <a:ea typeface="Roboto"/>
                <a:cs typeface="Roboto"/>
                <a:sym typeface="Roboto"/>
              </a:rPr>
              <a:t>Intro over iMPACT direct &gt;&gt;</a:t>
            </a:r>
            <a:endParaRPr sz="4000" dirty="0">
              <a:solidFill>
                <a:prstClr val="black"/>
              </a:solidFill>
              <a:latin typeface="Calibri"/>
            </a:endParaRPr>
          </a:p>
        </p:txBody>
      </p:sp>
    </p:spTree>
    <p:extLst>
      <p:ext uri="{BB962C8B-B14F-4D97-AF65-F5344CB8AC3E}">
        <p14:creationId xmlns:p14="http://schemas.microsoft.com/office/powerpoint/2010/main" val="269845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7569200" y="-495452"/>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xtBox 4">
            <a:extLst>
              <a:ext uri="{FF2B5EF4-FFF2-40B4-BE49-F238E27FC236}">
                <a16:creationId xmlns:a16="http://schemas.microsoft.com/office/drawing/2014/main" id="{35E5F39F-B6FF-24AC-479F-C1F725493A67}"/>
              </a:ext>
            </a:extLst>
          </p:cNvPr>
          <p:cNvSpPr txBox="1"/>
          <p:nvPr/>
        </p:nvSpPr>
        <p:spPr>
          <a:xfrm>
            <a:off x="1403409" y="1975624"/>
            <a:ext cx="9144000" cy="1846659"/>
          </a:xfrm>
          <a:prstGeom prst="rect">
            <a:avLst/>
          </a:prstGeom>
          <a:solidFill>
            <a:schemeClr val="bg2"/>
          </a:solidFill>
        </p:spPr>
        <p:txBody>
          <a:bodyPr wrap="square" lIns="0" tIns="0" rIns="0" bIns="0" rtlCol="0" anchor="t">
            <a:spAutoFit/>
          </a:bodyPr>
          <a:lstStyle/>
          <a:p>
            <a:pPr marL="299735" defTabSz="609630"/>
            <a:r>
              <a:rPr lang="nl-NL" sz="4000" kern="100" dirty="0">
                <a:solidFill>
                  <a:prstClr val="black"/>
                </a:solidFill>
                <a:latin typeface="Calibri"/>
                <a:ea typeface="Roboto" panose="02000000000000000000" pitchFamily="2" charset="0"/>
                <a:cs typeface="Roboto" panose="02000000000000000000" pitchFamily="2" charset="0"/>
              </a:rPr>
              <a:t>iMPACT direct = </a:t>
            </a:r>
          </a:p>
          <a:p>
            <a:pPr marL="299735" defTabSz="609630"/>
            <a:r>
              <a:rPr lang="nl-NL" sz="4000" kern="100" dirty="0">
                <a:solidFill>
                  <a:prstClr val="black"/>
                </a:solidFill>
                <a:latin typeface="Calibri"/>
                <a:ea typeface="Roboto" panose="02000000000000000000" pitchFamily="2" charset="0"/>
                <a:cs typeface="Roboto" panose="02000000000000000000" pitchFamily="2" charset="0"/>
              </a:rPr>
              <a:t>100% support aan lokale oplossingen,</a:t>
            </a:r>
          </a:p>
          <a:p>
            <a:pPr marL="299735" defTabSz="609630"/>
            <a:r>
              <a:rPr lang="nl-NL" sz="4000" kern="100" dirty="0">
                <a:solidFill>
                  <a:prstClr val="black"/>
                </a:solidFill>
                <a:latin typeface="Calibri"/>
                <a:ea typeface="Roboto" panose="02000000000000000000" pitchFamily="2" charset="0"/>
                <a:cs typeface="Roboto" panose="02000000000000000000" pitchFamily="2" charset="0"/>
              </a:rPr>
              <a:t>die families uit extreme armoede helpen.</a:t>
            </a:r>
          </a:p>
        </p:txBody>
      </p:sp>
    </p:spTree>
    <p:extLst>
      <p:ext uri="{BB962C8B-B14F-4D97-AF65-F5344CB8AC3E}">
        <p14:creationId xmlns:p14="http://schemas.microsoft.com/office/powerpoint/2010/main" val="106839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 name="TextBox 2"/>
          <p:cNvSpPr txBox="1"/>
          <p:nvPr/>
        </p:nvSpPr>
        <p:spPr>
          <a:xfrm>
            <a:off x="3121463" y="234252"/>
            <a:ext cx="3890576" cy="957250"/>
          </a:xfrm>
          <a:prstGeom prst="rect">
            <a:avLst/>
          </a:prstGeom>
          <a:solidFill>
            <a:schemeClr val="bg2"/>
          </a:solidFill>
        </p:spPr>
        <p:txBody>
          <a:bodyPr wrap="square" lIns="0" tIns="0" rIns="0" bIns="0" rtlCol="0" anchor="t">
            <a:spAutoFit/>
          </a:bodyPr>
          <a:lstStyle/>
          <a:p>
            <a:pPr defTabSz="609630">
              <a:lnSpc>
                <a:spcPts val="7680"/>
              </a:lnSpc>
            </a:pPr>
            <a:r>
              <a:rPr lang="nl-NL" sz="6400" dirty="0">
                <a:solidFill>
                  <a:srgbClr val="231F20"/>
                </a:solidFill>
                <a:latin typeface="Calibri"/>
              </a:rPr>
              <a:t> Waarom?</a:t>
            </a:r>
          </a:p>
        </p:txBody>
      </p:sp>
      <p:sp>
        <p:nvSpPr>
          <p:cNvPr id="11" name="Freeform 11"/>
          <p:cNvSpPr/>
          <p:nvPr/>
        </p:nvSpPr>
        <p:spPr>
          <a:xfrm>
            <a:off x="11068712" y="248312"/>
            <a:ext cx="874977" cy="874977"/>
          </a:xfrm>
          <a:custGeom>
            <a:avLst/>
            <a:gdLst/>
            <a:ahLst/>
            <a:cxnLst/>
            <a:rect l="l" t="t" r="r" b="b"/>
            <a:pathLst>
              <a:path w="1312466" h="1312466">
                <a:moveTo>
                  <a:pt x="0" y="0"/>
                </a:moveTo>
                <a:lnTo>
                  <a:pt x="1312466" y="0"/>
                </a:lnTo>
                <a:lnTo>
                  <a:pt x="1312466" y="1312466"/>
                </a:lnTo>
                <a:lnTo>
                  <a:pt x="0" y="1312466"/>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4" name="Tekstvak 13">
            <a:extLst>
              <a:ext uri="{FF2B5EF4-FFF2-40B4-BE49-F238E27FC236}">
                <a16:creationId xmlns:a16="http://schemas.microsoft.com/office/drawing/2014/main" id="{94F0D278-91DE-8A88-8FE1-E79E646D3D6B}"/>
              </a:ext>
            </a:extLst>
          </p:cNvPr>
          <p:cNvSpPr txBox="1"/>
          <p:nvPr/>
        </p:nvSpPr>
        <p:spPr>
          <a:xfrm>
            <a:off x="3125371" y="3270907"/>
            <a:ext cx="7823598" cy="3046988"/>
          </a:xfrm>
          <a:prstGeom prst="rect">
            <a:avLst/>
          </a:prstGeom>
          <a:solidFill>
            <a:schemeClr val="bg2"/>
          </a:solidFill>
        </p:spPr>
        <p:txBody>
          <a:bodyPr wrap="square" rtlCol="0">
            <a:spAutoFit/>
          </a:bodyPr>
          <a:lstStyle/>
          <a:p>
            <a:pPr defTabSz="609630"/>
            <a:r>
              <a:rPr lang="nl-NL" sz="2400" dirty="0">
                <a:solidFill>
                  <a:srgbClr val="444444"/>
                </a:solidFill>
                <a:latin typeface="Calibri"/>
              </a:rPr>
              <a:t>Goede doelen in Afrika*:</a:t>
            </a:r>
          </a:p>
          <a:p>
            <a:pPr marL="495325" indent="-495325" defTabSz="609630">
              <a:buFont typeface="+mj-lt"/>
              <a:buAutoNum type="arabicPeriod"/>
            </a:pPr>
            <a:r>
              <a:rPr lang="nl-NL" sz="2400" dirty="0">
                <a:solidFill>
                  <a:srgbClr val="444444"/>
                </a:solidFill>
                <a:latin typeface="Calibri"/>
              </a:rPr>
              <a:t>Ontvangen rechtstreeks slechts 2% van het wereldwijde hulpbudget.</a:t>
            </a:r>
          </a:p>
          <a:p>
            <a:pPr marL="495325" indent="-495325" defTabSz="609630">
              <a:buFont typeface="+mj-lt"/>
              <a:buAutoNum type="arabicPeriod"/>
            </a:pPr>
            <a:r>
              <a:rPr lang="nl-NL" sz="2400" dirty="0">
                <a:solidFill>
                  <a:srgbClr val="444444"/>
                </a:solidFill>
                <a:latin typeface="Calibri"/>
              </a:rPr>
              <a:t>Hebben vaak geen toegang tot budget of training om hun organisatie Gezond &amp; Duurzaam te maken. </a:t>
            </a:r>
          </a:p>
          <a:p>
            <a:pPr marL="495325" indent="-495325" defTabSz="609630">
              <a:buFont typeface="+mj-lt"/>
              <a:buAutoNum type="arabicPeriod"/>
            </a:pPr>
            <a:endParaRPr lang="nl-NL" sz="2400" dirty="0">
              <a:solidFill>
                <a:srgbClr val="444444"/>
              </a:solidFill>
              <a:latin typeface="Calibri"/>
            </a:endParaRPr>
          </a:p>
          <a:p>
            <a:pPr marL="495325" indent="-495325" defTabSz="609630">
              <a:buFont typeface="+mj-lt"/>
              <a:buAutoNum type="arabicPeriod"/>
            </a:pPr>
            <a:r>
              <a:rPr lang="nl-NL" sz="2400" dirty="0">
                <a:solidFill>
                  <a:srgbClr val="444444"/>
                </a:solidFill>
                <a:latin typeface="Calibri"/>
              </a:rPr>
              <a:t>En in Nederland en Europa horen we weinig verhalen over Afrikaanse experts die al oplossingen hebben.</a:t>
            </a:r>
            <a:endParaRPr lang="nl-NL" sz="2400" dirty="0">
              <a:solidFill>
                <a:prstClr val="black"/>
              </a:solidFill>
              <a:latin typeface="Calibri"/>
            </a:endParaRPr>
          </a:p>
        </p:txBody>
      </p:sp>
      <p:sp>
        <p:nvSpPr>
          <p:cNvPr id="17" name="Tekstvak 16">
            <a:extLst>
              <a:ext uri="{FF2B5EF4-FFF2-40B4-BE49-F238E27FC236}">
                <a16:creationId xmlns:a16="http://schemas.microsoft.com/office/drawing/2014/main" id="{A1E685E1-082C-B3DB-E2B1-97397BC62976}"/>
              </a:ext>
            </a:extLst>
          </p:cNvPr>
          <p:cNvSpPr txBox="1"/>
          <p:nvPr/>
        </p:nvSpPr>
        <p:spPr>
          <a:xfrm>
            <a:off x="3665735" y="6375400"/>
            <a:ext cx="3505200" cy="276999"/>
          </a:xfrm>
          <a:prstGeom prst="rect">
            <a:avLst/>
          </a:prstGeom>
          <a:solidFill>
            <a:schemeClr val="bg2"/>
          </a:solidFill>
        </p:spPr>
        <p:txBody>
          <a:bodyPr wrap="square" rtlCol="0">
            <a:spAutoFit/>
          </a:bodyPr>
          <a:lstStyle/>
          <a:p>
            <a:pPr defTabSz="609630"/>
            <a:r>
              <a:rPr lang="nl-NL" sz="1200" dirty="0">
                <a:solidFill>
                  <a:srgbClr val="444444"/>
                </a:solidFill>
                <a:latin typeface="Manrope"/>
              </a:rPr>
              <a:t>* en in Latijns-Amerika en Zuidoost-Azië</a:t>
            </a:r>
            <a:endParaRPr lang="nl-NL" sz="1200" dirty="0">
              <a:solidFill>
                <a:prstClr val="black"/>
              </a:solidFill>
              <a:latin typeface="Calibri"/>
            </a:endParaRPr>
          </a:p>
        </p:txBody>
      </p:sp>
    </p:spTree>
    <p:extLst>
      <p:ext uri="{BB962C8B-B14F-4D97-AF65-F5344CB8AC3E}">
        <p14:creationId xmlns:p14="http://schemas.microsoft.com/office/powerpoint/2010/main" val="67281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711200" y="787400"/>
            <a:ext cx="9213568" cy="957250"/>
          </a:xfrm>
          <a:prstGeom prst="rect">
            <a:avLst/>
          </a:prstGeom>
        </p:spPr>
        <p:txBody>
          <a:bodyPr wrap="square" lIns="0" tIns="0" rIns="0" bIns="0" rtlCol="0" anchor="t">
            <a:spAutoFit/>
          </a:bodyPr>
          <a:lstStyle/>
          <a:p>
            <a:pPr defTabSz="609630">
              <a:lnSpc>
                <a:spcPts val="7680"/>
              </a:lnSpc>
            </a:pPr>
            <a:r>
              <a:rPr lang="en-US" sz="6400" dirty="0">
                <a:solidFill>
                  <a:srgbClr val="231F20"/>
                </a:solidFill>
                <a:latin typeface="Calibri"/>
              </a:rPr>
              <a:t>Hoe ?</a:t>
            </a:r>
          </a:p>
        </p:txBody>
      </p:sp>
      <p:grpSp>
        <p:nvGrpSpPr>
          <p:cNvPr id="4" name="Google Shape;344;p26">
            <a:extLst>
              <a:ext uri="{FF2B5EF4-FFF2-40B4-BE49-F238E27FC236}">
                <a16:creationId xmlns:a16="http://schemas.microsoft.com/office/drawing/2014/main" id="{37929C85-32D0-E23A-5AFE-D66EEB5CB95C}"/>
              </a:ext>
            </a:extLst>
          </p:cNvPr>
          <p:cNvGrpSpPr/>
          <p:nvPr/>
        </p:nvGrpSpPr>
        <p:grpSpPr>
          <a:xfrm>
            <a:off x="-8432800" y="-129755"/>
            <a:ext cx="12572089" cy="7353452"/>
            <a:chOff x="0" y="0"/>
            <a:chExt cx="25144178" cy="14706903"/>
          </a:xfrm>
        </p:grpSpPr>
        <p:sp>
          <p:nvSpPr>
            <p:cNvPr id="5" name="Google Shape;345;p26">
              <a:extLst>
                <a:ext uri="{FF2B5EF4-FFF2-40B4-BE49-F238E27FC236}">
                  <a16:creationId xmlns:a16="http://schemas.microsoft.com/office/drawing/2014/main" id="{529A9D2E-7202-38C0-A554-DB3D11A7F44F}"/>
                </a:ext>
              </a:extLst>
            </p:cNvPr>
            <p:cNvSpPr/>
            <p:nvPr/>
          </p:nvSpPr>
          <p:spPr>
            <a:xfrm>
              <a:off x="21795704"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46;p26">
              <a:extLst>
                <a:ext uri="{FF2B5EF4-FFF2-40B4-BE49-F238E27FC236}">
                  <a16:creationId xmlns:a16="http://schemas.microsoft.com/office/drawing/2014/main" id="{21F19B08-A439-0197-0D19-22F56C7C3461}"/>
                </a:ext>
              </a:extLst>
            </p:cNvPr>
            <p:cNvSpPr/>
            <p:nvPr/>
          </p:nvSpPr>
          <p:spPr>
            <a:xfrm>
              <a:off x="25112145" y="0"/>
              <a:ext cx="32032" cy="14706903"/>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47;p26">
              <a:extLst>
                <a:ext uri="{FF2B5EF4-FFF2-40B4-BE49-F238E27FC236}">
                  <a16:creationId xmlns:a16="http://schemas.microsoft.com/office/drawing/2014/main" id="{4593875F-B4C1-8BA9-B1B7-2B0A097B033D}"/>
                </a:ext>
              </a:extLst>
            </p:cNvPr>
            <p:cNvSpPr/>
            <p:nvPr/>
          </p:nvSpPr>
          <p:spPr>
            <a:xfrm rot="-5400000">
              <a:off x="12556073" y="-9626701"/>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48;p26">
              <a:extLst>
                <a:ext uri="{FF2B5EF4-FFF2-40B4-BE49-F238E27FC236}">
                  <a16:creationId xmlns:a16="http://schemas.microsoft.com/office/drawing/2014/main" id="{7F78EC42-AB7F-C61A-A0B5-19A44CA38FAD}"/>
                </a:ext>
              </a:extLst>
            </p:cNvPr>
            <p:cNvSpPr/>
            <p:nvPr/>
          </p:nvSpPr>
          <p:spPr>
            <a:xfrm rot="-5400000">
              <a:off x="12556073" y="-6536199"/>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2" name="Google Shape;349;p26">
              <a:extLst>
                <a:ext uri="{FF2B5EF4-FFF2-40B4-BE49-F238E27FC236}">
                  <a16:creationId xmlns:a16="http://schemas.microsoft.com/office/drawing/2014/main" id="{44DF45B0-889E-C64F-A8CD-7AC3DF2B3AF2}"/>
                </a:ext>
              </a:extLst>
            </p:cNvPr>
            <p:cNvSpPr/>
            <p:nvPr/>
          </p:nvSpPr>
          <p:spPr>
            <a:xfrm rot="-5400000">
              <a:off x="12556073" y="-3445697"/>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50;p26">
              <a:extLst>
                <a:ext uri="{FF2B5EF4-FFF2-40B4-BE49-F238E27FC236}">
                  <a16:creationId xmlns:a16="http://schemas.microsoft.com/office/drawing/2014/main" id="{A5BE7217-B006-AE82-BF55-F7ED056149BC}"/>
                </a:ext>
              </a:extLst>
            </p:cNvPr>
            <p:cNvSpPr/>
            <p:nvPr/>
          </p:nvSpPr>
          <p:spPr>
            <a:xfrm rot="-5400000">
              <a:off x="12556073" y="-355195"/>
              <a:ext cx="32032" cy="25144178"/>
            </a:xfrm>
            <a:prstGeom prst="rect">
              <a:avLst/>
            </a:prstGeom>
            <a:solidFill>
              <a:srgbClr val="231F20">
                <a:alpha val="9803"/>
              </a:srgbClr>
            </a:solidFill>
            <a:ln>
              <a:no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sp>
        <p:nvSpPr>
          <p:cNvPr id="3" name="Tekstvak 2">
            <a:extLst>
              <a:ext uri="{FF2B5EF4-FFF2-40B4-BE49-F238E27FC236}">
                <a16:creationId xmlns:a16="http://schemas.microsoft.com/office/drawing/2014/main" id="{81FB5363-1358-E546-A871-89D17B20ABB5}"/>
              </a:ext>
            </a:extLst>
          </p:cNvPr>
          <p:cNvSpPr txBox="1"/>
          <p:nvPr/>
        </p:nvSpPr>
        <p:spPr>
          <a:xfrm>
            <a:off x="699477" y="1854200"/>
            <a:ext cx="6216369" cy="3785652"/>
          </a:xfrm>
          <a:prstGeom prst="rect">
            <a:avLst/>
          </a:prstGeom>
          <a:noFill/>
        </p:spPr>
        <p:txBody>
          <a:bodyPr wrap="square" rtlCol="0">
            <a:spAutoFit/>
          </a:bodyPr>
          <a:lstStyle/>
          <a:p>
            <a:pPr marL="228611" indent="-228611" defTabSz="609630">
              <a:buFont typeface="+mj-lt"/>
              <a:buAutoNum type="arabicPeriod"/>
            </a:pPr>
            <a:r>
              <a:rPr lang="nl-NL" sz="2400" dirty="0">
                <a:solidFill>
                  <a:srgbClr val="444444"/>
                </a:solidFill>
                <a:latin typeface="Calibri"/>
              </a:rPr>
              <a:t>We maken direct doneren aan Afrikaanse goede doelen mogelijk. </a:t>
            </a:r>
          </a:p>
          <a:p>
            <a:pPr defTabSz="609630"/>
            <a:endParaRPr lang="nl-NL" sz="2400" dirty="0">
              <a:solidFill>
                <a:srgbClr val="444444"/>
              </a:solidFill>
              <a:latin typeface="Calibri"/>
            </a:endParaRPr>
          </a:p>
          <a:p>
            <a:pPr marL="228611" indent="-228611" defTabSz="609630">
              <a:buFont typeface="+mj-lt"/>
              <a:buAutoNum type="arabicPeriod"/>
            </a:pPr>
            <a:r>
              <a:rPr lang="nl-NL" sz="2400" dirty="0">
                <a:solidFill>
                  <a:srgbClr val="444444"/>
                </a:solidFill>
                <a:latin typeface="Calibri"/>
              </a:rPr>
              <a:t>We steunen onze partner-goede-doelen 3 jaar lang om een Gezonde &amp; Duurzame organisatie op te bouwen.  </a:t>
            </a:r>
          </a:p>
          <a:p>
            <a:pPr marL="228611" indent="-228611" defTabSz="609630">
              <a:buFont typeface="+mj-lt"/>
              <a:buAutoNum type="arabicPeriod"/>
            </a:pPr>
            <a:endParaRPr lang="nl-NL" sz="2400" dirty="0">
              <a:solidFill>
                <a:srgbClr val="444444"/>
              </a:solidFill>
              <a:latin typeface="Calibri"/>
            </a:endParaRPr>
          </a:p>
          <a:p>
            <a:pPr marL="228611" indent="-228611" defTabSz="609630">
              <a:buFont typeface="+mj-lt"/>
              <a:buAutoNum type="arabicPeriod"/>
            </a:pPr>
            <a:r>
              <a:rPr lang="nl-NL" sz="2400" dirty="0">
                <a:solidFill>
                  <a:srgbClr val="444444"/>
                </a:solidFill>
                <a:latin typeface="Calibri"/>
              </a:rPr>
              <a:t>We geven een podium aan de verhalen van Afrikaanse experts met oplossingen tegen armoede en van project deelnemers. </a:t>
            </a:r>
          </a:p>
        </p:txBody>
      </p:sp>
      <p:pic>
        <p:nvPicPr>
          <p:cNvPr id="14" name="Afbeelding 13" descr="Afbeelding met collage, Menselijk gezicht, kleding, persoon&#10;&#10;Automatisch gegenereerde beschrijving">
            <a:extLst>
              <a:ext uri="{FF2B5EF4-FFF2-40B4-BE49-F238E27FC236}">
                <a16:creationId xmlns:a16="http://schemas.microsoft.com/office/drawing/2014/main" id="{5C3F602A-8122-A49D-532D-2BA056821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338" y="76200"/>
            <a:ext cx="3675783" cy="6705600"/>
          </a:xfrm>
          <a:prstGeom prst="rect">
            <a:avLst/>
          </a:prstGeom>
        </p:spPr>
      </p:pic>
      <p:pic>
        <p:nvPicPr>
          <p:cNvPr id="16" name="Afbeelding 15" descr="Afbeelding met Lettertype, logo, Graphics, symbool&#10;&#10;Automatisch gegenereerde beschrijving">
            <a:extLst>
              <a:ext uri="{FF2B5EF4-FFF2-40B4-BE49-F238E27FC236}">
                <a16:creationId xmlns:a16="http://schemas.microsoft.com/office/drawing/2014/main" id="{FA197C03-B3A7-F683-5042-4078EEE22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9337" y="6426200"/>
            <a:ext cx="1202267" cy="355600"/>
          </a:xfrm>
          <a:prstGeom prst="rect">
            <a:avLst/>
          </a:prstGeom>
        </p:spPr>
      </p:pic>
    </p:spTree>
    <p:extLst>
      <p:ext uri="{BB962C8B-B14F-4D97-AF65-F5344CB8AC3E}">
        <p14:creationId xmlns:p14="http://schemas.microsoft.com/office/powerpoint/2010/main" val="2918818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661b2e676a4dde1cae95a237fb0e2712d6d3a50"/>
</p:tagLst>
</file>

<file path=ppt/theme/theme1.xml><?xml version="1.0" encoding="utf-8"?>
<a:theme xmlns:a="http://schemas.openxmlformats.org/drawingml/2006/main" name="Wilde Ganzen">
  <a:themeElements>
    <a:clrScheme name="WildeGanzen_Color">
      <a:dk1>
        <a:sysClr val="windowText" lastClr="000000"/>
      </a:dk1>
      <a:lt1>
        <a:sysClr val="window" lastClr="FFFFFF"/>
      </a:lt1>
      <a:dk2>
        <a:srgbClr val="000000"/>
      </a:dk2>
      <a:lt2>
        <a:srgbClr val="F5F0EB"/>
      </a:lt2>
      <a:accent1>
        <a:srgbClr val="008AE6"/>
      </a:accent1>
      <a:accent2>
        <a:srgbClr val="E60D2E"/>
      </a:accent2>
      <a:accent3>
        <a:srgbClr val="D0CECE"/>
      </a:accent3>
      <a:accent4>
        <a:srgbClr val="1391E6"/>
      </a:accent4>
      <a:accent5>
        <a:srgbClr val="F39455"/>
      </a:accent5>
      <a:accent6>
        <a:srgbClr val="90C143"/>
      </a:accent6>
      <a:hlink>
        <a:srgbClr val="008AE6"/>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w="9525">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Wilde-Ganzen_v3  -  Read-Only" id="{0C84136A-9C88-495E-8B57-E85ABB91680C}" vid="{81FEA57B-DCD1-43CC-967F-ECF78CCAA4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WildeGanzen_Color">
      <a:dk1>
        <a:sysClr val="windowText" lastClr="000000"/>
      </a:dk1>
      <a:lt1>
        <a:sysClr val="window" lastClr="FFFFFF"/>
      </a:lt1>
      <a:dk2>
        <a:srgbClr val="000000"/>
      </a:dk2>
      <a:lt2>
        <a:srgbClr val="F5F0EB"/>
      </a:lt2>
      <a:accent1>
        <a:srgbClr val="008AE6"/>
      </a:accent1>
      <a:accent2>
        <a:srgbClr val="E60D2E"/>
      </a:accent2>
      <a:accent3>
        <a:srgbClr val="D0CECE"/>
      </a:accent3>
      <a:accent4>
        <a:srgbClr val="1391E6"/>
      </a:accent4>
      <a:accent5>
        <a:srgbClr val="F39455"/>
      </a:accent5>
      <a:accent6>
        <a:srgbClr val="90C143"/>
      </a:accent6>
      <a:hlink>
        <a:srgbClr val="008AE6"/>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WildeGanzen_Color">
      <a:dk1>
        <a:sysClr val="windowText" lastClr="000000"/>
      </a:dk1>
      <a:lt1>
        <a:sysClr val="window" lastClr="FFFFFF"/>
      </a:lt1>
      <a:dk2>
        <a:srgbClr val="000000"/>
      </a:dk2>
      <a:lt2>
        <a:srgbClr val="F5F0EB"/>
      </a:lt2>
      <a:accent1>
        <a:srgbClr val="008AE6"/>
      </a:accent1>
      <a:accent2>
        <a:srgbClr val="E60D2E"/>
      </a:accent2>
      <a:accent3>
        <a:srgbClr val="D0CECE"/>
      </a:accent3>
      <a:accent4>
        <a:srgbClr val="1391E6"/>
      </a:accent4>
      <a:accent5>
        <a:srgbClr val="F39455"/>
      </a:accent5>
      <a:accent6>
        <a:srgbClr val="90C143"/>
      </a:accent6>
      <a:hlink>
        <a:srgbClr val="008AE6"/>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b92bece-18dd-4dba-a7fe-3846962cc601">
      <UserInfo>
        <DisplayName>Iedereen behalve externe gebruikers</DisplayName>
        <AccountId>5</AccountId>
        <AccountType/>
      </UserInfo>
    </SharedWithUsers>
    <lcf76f155ced4ddcb4097134ff3c332f xmlns="805e5d20-c060-4165-9ea0-c64cd1b78dfb">
      <Terms xmlns="http://schemas.microsoft.com/office/infopath/2007/PartnerControls"/>
    </lcf76f155ced4ddcb4097134ff3c332f>
    <TaxCatchAll xmlns="5b92bece-18dd-4dba-a7fe-3846962cc60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086D49EEAFD442B01FB19B30FE5ECF" ma:contentTypeVersion="18" ma:contentTypeDescription="Een nieuw document maken." ma:contentTypeScope="" ma:versionID="86b5b4adcdec38748bc7b952fe04285b">
  <xsd:schema xmlns:xsd="http://www.w3.org/2001/XMLSchema" xmlns:xs="http://www.w3.org/2001/XMLSchema" xmlns:p="http://schemas.microsoft.com/office/2006/metadata/properties" xmlns:ns2="805e5d20-c060-4165-9ea0-c64cd1b78dfb" xmlns:ns3="5b92bece-18dd-4dba-a7fe-3846962cc601" targetNamespace="http://schemas.microsoft.com/office/2006/metadata/properties" ma:root="true" ma:fieldsID="76be20421030b12ef1145c66f72f90b1" ns2:_="" ns3:_="">
    <xsd:import namespace="805e5d20-c060-4165-9ea0-c64cd1b78dfb"/>
    <xsd:import namespace="5b92bece-18dd-4dba-a7fe-3846962cc6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5e5d20-c060-4165-9ea0-c64cd1b78d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211032c-2f0e-4ebe-bea4-893933af4f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92bece-18dd-4dba-a7fe-3846962cc601"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a3bfd75-45a0-4e1f-a653-8c73cc680c61}" ma:internalName="TaxCatchAll" ma:showField="CatchAllData" ma:web="5b92bece-18dd-4dba-a7fe-3846962cc6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494E34-6750-44CE-951A-2BE4C68264AA}">
  <ds:schemaRefs>
    <ds:schemaRef ds:uri="http://purl.org/dc/dcmitype/"/>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schemas.microsoft.com/office/infopath/2007/PartnerControls"/>
    <ds:schemaRef ds:uri="5b92bece-18dd-4dba-a7fe-3846962cc601"/>
    <ds:schemaRef ds:uri="805e5d20-c060-4165-9ea0-c64cd1b78dfb"/>
    <ds:schemaRef ds:uri="http://schemas.microsoft.com/office/2006/metadata/properties"/>
  </ds:schemaRefs>
</ds:datastoreItem>
</file>

<file path=customXml/itemProps2.xml><?xml version="1.0" encoding="utf-8"?>
<ds:datastoreItem xmlns:ds="http://schemas.openxmlformats.org/officeDocument/2006/customXml" ds:itemID="{3315F564-DEB7-4183-A4C6-BC4C9CEDA8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5e5d20-c060-4165-9ea0-c64cd1b78dfb"/>
    <ds:schemaRef ds:uri="5b92bece-18dd-4dba-a7fe-3846962cc6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A6B527-A2BE-46FD-9D4B-4A07158DB6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Wilde-Ganzen_v3</Template>
  <TotalTime>3515</TotalTime>
  <Words>2506</Words>
  <Application>Microsoft Office PowerPoint</Application>
  <PresentationFormat>Widescreen</PresentationFormat>
  <Paragraphs>390</Paragraphs>
  <Slides>53</Slides>
  <Notes>32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53</vt:i4>
      </vt:variant>
    </vt:vector>
  </HeadingPairs>
  <TitlesOfParts>
    <vt:vector size="66" baseType="lpstr">
      <vt:lpstr>Meiryo</vt:lpstr>
      <vt:lpstr>Arial</vt:lpstr>
      <vt:lpstr>Calibri</vt:lpstr>
      <vt:lpstr>Cambria</vt:lpstr>
      <vt:lpstr>Century Gothic</vt:lpstr>
      <vt:lpstr>Courier</vt:lpstr>
      <vt:lpstr>Helvetica</vt:lpstr>
      <vt:lpstr>Manrope</vt:lpstr>
      <vt:lpstr>Roboto</vt:lpstr>
      <vt:lpstr>Roboto Bold</vt:lpstr>
      <vt:lpstr>Wingdings</vt:lpstr>
      <vt:lpstr>Wilde Ganzen</vt:lpstr>
      <vt:lpstr>Office Theme</vt:lpstr>
      <vt:lpstr>  Challenge:   Uitbreiden van  je achterban</vt:lpstr>
      <vt:lpstr>Inhoud van de workshop</vt:lpstr>
      <vt:lpstr>PowerPoint Presentation</vt:lpstr>
      <vt:lpstr>Welk beeld raakt jou?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 deze good practise:   HOE vertel jij het verhaal? </vt:lpstr>
      <vt:lpstr>PowerPoint Presentation</vt:lpstr>
      <vt:lpstr>PowerPoint Presentation</vt:lpstr>
      <vt:lpstr>Even oefenen.. </vt:lpstr>
      <vt:lpstr>Welk beeld raakt jou? </vt:lpstr>
      <vt:lpstr>PowerPoint Presentation</vt:lpstr>
      <vt:lpstr>Artsen zonder  grenzen reflecteert  op eigen framing  Beelden Woorden Wie vertelt het verhaal  Het doet ertoe!</vt:lpstr>
      <vt:lpstr> Communiceren vanuit hoop</vt:lpstr>
      <vt:lpstr>PowerPoint Presentation</vt:lpstr>
      <vt:lpstr>PowerPoint Presentation</vt:lpstr>
      <vt:lpstr>PowerPoint Presentation</vt:lpstr>
      <vt:lpstr>PowerPoint Presentation</vt:lpstr>
      <vt:lpstr> Aan wie vertel je het verhaal?   Ken je doelgroep</vt:lpstr>
      <vt:lpstr>PowerPoint Presentation</vt:lpstr>
      <vt:lpstr>PowerPoint Presentation</vt:lpstr>
      <vt:lpstr>PowerPoint Presentation</vt:lpstr>
      <vt:lpstr>Wat vraag je jouw doelgroep?  Welke call to actions hebben jullie?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Titeldia van dit lange document</dc:title>
  <dc:creator>Josje van de Grift - Wilde Ganzen</dc:creator>
  <cp:lastModifiedBy>Josje van de Grift - Wilde Ganzen</cp:lastModifiedBy>
  <cp:revision>24</cp:revision>
  <cp:lastPrinted>2024-03-05T14:24:34Z</cp:lastPrinted>
  <dcterms:created xsi:type="dcterms:W3CDTF">2022-06-17T08:48:20Z</dcterms:created>
  <dcterms:modified xsi:type="dcterms:W3CDTF">2024-03-08T13:25:14Z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0x01010082086D49EEAFD442B01FB19B30FE5ECF</vt:lpwstr>
  </property>
  <property fmtid="{D5CDD505-2E9C-101B-9397-08002B2CF9AE}" pid="3" name="MediaServiceImageTags">
    <vt:lpwstr/>
  </property>
</Properties>
</file>