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7A39D-25D5-D7BD-1972-9215A239F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BC8251-9C50-49C6-8AF2-7A7477D50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A27DD-DE06-686F-E1BE-F275AEE7E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C4571-FF0D-E7FC-E315-8FF99A97E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B80CA-B86D-7932-674B-D47D6F2F4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47398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2389C2-BA07-411C-4B9F-32E709B9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0434F-2D0B-3DDE-AD9B-CD28553E3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A428A-127C-3E7E-016D-B4C5FA65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A1901-AF51-2A50-A439-196A9BBD1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F7C8E-28E4-0BB7-BE15-04C7918AF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6131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8587CF-126A-BEAD-3F9F-DA9966D1F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BD52F6-2DFA-594A-B85F-4BA1D978B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556FA-B590-FBB8-3296-C2DCB6029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E8618-A203-2E79-9A41-5F701EF8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8EABD-BCD2-7894-84B5-DC433DEEF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9405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9FC45-ACC8-2401-EA59-BD93ABFE5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B66CC-C3EA-0A83-67F5-80F4D57EE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8EEBF-E73C-B531-E251-BD76FC278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7E7EC-87DF-C8D1-7BD8-526956F92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AD7E5-A891-C5EE-C899-F7D311D3A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498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538A-3D8A-BD32-B24B-CAEDDFD60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E49C8-0C54-1300-A0B6-94693ECC3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441DB-E384-9761-CEED-17209A6BA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E4188-FADB-C3FD-CB49-A45EEAE03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01B64-4EA6-843F-1AD8-ED76A8283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8727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37749-4EB7-4FD1-AA19-848EA1D0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5A13C-7E45-FEC4-968F-C00BCEEF5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4FB12-BD9F-A942-F1A9-542ADD4666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C0E469-F607-1AE7-A7B5-F824FE9E1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B5EFE7-7DA9-5D22-3F8E-7C27E0C4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CEA037-102D-8220-5778-764B56855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8071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D2B73-11D8-5629-A79C-EF6F68B5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2A598-7B80-0DBA-F640-3F54688E0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93042-97FC-1A08-0CD3-5819C0FBD3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73931F-EDB7-9AFA-0B52-9336B8EC8F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19B090-66E7-D176-A852-2AD2E35471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D43123-6EB4-15EA-CF16-E0D811551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C50CF7-CC90-5A60-7744-A31F86E2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AA5B9-1CD7-BA1E-1F5D-196321CC0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1102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21549-CE4F-8691-55ED-0D4121C53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B7E42C-F451-876B-B5C5-47A819AD2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0F2ABD-21C8-894B-D69A-63F783C4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4941C9-ACE9-C01F-E8FB-C1452E15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92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AF47CE-A149-EB50-2A8E-AC326C36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5062B6-9CFC-350D-5B39-3E9707E4A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5236C3-730B-7BB5-2718-08C1CD272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27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CCC6-73C2-05AD-819C-1185807C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FD2F5-EBF1-9160-A714-A03431DBF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D4C398-BC03-89AF-CB57-2D492490A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829824-494F-9B39-A7A5-E1BA56EB0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E982A-30A7-212D-5C1B-BC66F63A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2EA53E-AE08-30F9-DAC1-EFD202C6D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87887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5167F-D7D3-C7F2-F668-D0115404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FDF83E-D9B6-A704-C05B-15EAEE5B2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C53DA2-483B-ECB5-C65B-5453742C4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53A03D-19A8-7DE4-79F5-9A3135A08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E2C22-0C04-C58D-0A7B-03AF3E10D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980E0C-2385-DFF7-7AC5-ED56BA0D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19075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905257-EF24-2A13-0C60-8E00ED190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7BD36F-1C2D-55F3-31BD-6ADE23081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8F932-2722-1EA2-04BC-AA2C1A482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299C5-0E76-4204-9B07-0846B8FA793B}" type="datetimeFigureOut">
              <a:rPr lang="en-ID" smtClean="0"/>
              <a:t>08/03/2024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2EBF-194A-4D3B-47E4-C478D7D0B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47019-CFE4-225E-4DC9-55481505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A35C-7588-4B50-A3BC-A87599F4690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36172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2ECA8F-DC42-05E7-9479-054E2D369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317500"/>
            <a:ext cx="93345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1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B67E2F-8618-26E8-01C5-DD89692ED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815" y="142829"/>
            <a:ext cx="7690370" cy="65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76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57FE73-2E45-8E29-1D28-00B791674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122" y="340415"/>
            <a:ext cx="9265755" cy="617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34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6E3576-610E-99AF-8873-C7853586F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91" y="265043"/>
            <a:ext cx="8437217" cy="632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3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A3251C-EA60-CCA4-BD69-4E9875902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91" y="303143"/>
            <a:ext cx="8335617" cy="625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2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5BAD32-B9A7-C5D7-F9EC-68962E16D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457200"/>
            <a:ext cx="89154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997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29D386-B029-EBF1-1176-13942DC71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98" y="384865"/>
            <a:ext cx="9132404" cy="608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5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3CD926-8BC3-99C2-20D9-04F6DF3D53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531" y="283265"/>
            <a:ext cx="8388626" cy="62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919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1</cp:revision>
  <dcterms:created xsi:type="dcterms:W3CDTF">2024-03-07T16:56:33Z</dcterms:created>
  <dcterms:modified xsi:type="dcterms:W3CDTF">2024-03-07T16:56:46Z</dcterms:modified>
</cp:coreProperties>
</file>